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</p:sldIdLst>
  <p:sldSz cx="13601700" cy="10058400"/>
  <p:notesSz cx="136017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>
      <p:cViewPr varScale="1">
        <p:scale>
          <a:sx n="72" d="100"/>
          <a:sy n="72" d="100"/>
        </p:scale>
        <p:origin x="792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9.png"/><Relationship Id="rId20" Type="http://schemas.openxmlformats.org/officeDocument/2006/relationships/image" Target="../media/image560.png"/><Relationship Id="rId10" Type="http://schemas.openxmlformats.org/officeDocument/2006/relationships/image" Target="../media/image550.png"/><Relationship Id="rId11" Type="http://schemas.openxmlformats.org/officeDocument/2006/relationships/image" Target="../media/image551.png"/><Relationship Id="rId12" Type="http://schemas.openxmlformats.org/officeDocument/2006/relationships/image" Target="../media/image552.png"/><Relationship Id="rId13" Type="http://schemas.openxmlformats.org/officeDocument/2006/relationships/image" Target="../media/image553.png"/><Relationship Id="rId14" Type="http://schemas.openxmlformats.org/officeDocument/2006/relationships/image" Target="../media/image554.png"/><Relationship Id="rId15" Type="http://schemas.openxmlformats.org/officeDocument/2006/relationships/image" Target="../media/image555.png"/><Relationship Id="rId16" Type="http://schemas.openxmlformats.org/officeDocument/2006/relationships/image" Target="../media/image556.png"/><Relationship Id="rId17" Type="http://schemas.openxmlformats.org/officeDocument/2006/relationships/image" Target="../media/image557.png"/><Relationship Id="rId18" Type="http://schemas.openxmlformats.org/officeDocument/2006/relationships/image" Target="../media/image558.png"/><Relationship Id="rId19" Type="http://schemas.openxmlformats.org/officeDocument/2006/relationships/image" Target="../media/image55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2.png"/><Relationship Id="rId3" Type="http://schemas.openxmlformats.org/officeDocument/2006/relationships/image" Target="../media/image543.png"/><Relationship Id="rId4" Type="http://schemas.openxmlformats.org/officeDocument/2006/relationships/image" Target="../media/image544.png"/><Relationship Id="rId5" Type="http://schemas.openxmlformats.org/officeDocument/2006/relationships/image" Target="../media/image545.png"/><Relationship Id="rId6" Type="http://schemas.openxmlformats.org/officeDocument/2006/relationships/image" Target="../media/image546.png"/><Relationship Id="rId7" Type="http://schemas.openxmlformats.org/officeDocument/2006/relationships/image" Target="../media/image547.png"/><Relationship Id="rId8" Type="http://schemas.openxmlformats.org/officeDocument/2006/relationships/image" Target="../media/image54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8.png"/><Relationship Id="rId20" Type="http://schemas.openxmlformats.org/officeDocument/2006/relationships/image" Target="../media/image579.png"/><Relationship Id="rId21" Type="http://schemas.openxmlformats.org/officeDocument/2006/relationships/image" Target="../media/image580.png"/><Relationship Id="rId22" Type="http://schemas.openxmlformats.org/officeDocument/2006/relationships/image" Target="../media/image581.png"/><Relationship Id="rId23" Type="http://schemas.openxmlformats.org/officeDocument/2006/relationships/image" Target="../media/image582.png"/><Relationship Id="rId24" Type="http://schemas.openxmlformats.org/officeDocument/2006/relationships/image" Target="../media/image583.png"/><Relationship Id="rId10" Type="http://schemas.openxmlformats.org/officeDocument/2006/relationships/image" Target="../media/image569.png"/><Relationship Id="rId11" Type="http://schemas.openxmlformats.org/officeDocument/2006/relationships/image" Target="../media/image570.png"/><Relationship Id="rId12" Type="http://schemas.openxmlformats.org/officeDocument/2006/relationships/image" Target="../media/image571.png"/><Relationship Id="rId13" Type="http://schemas.openxmlformats.org/officeDocument/2006/relationships/image" Target="../media/image572.png"/><Relationship Id="rId14" Type="http://schemas.openxmlformats.org/officeDocument/2006/relationships/image" Target="../media/image573.png"/><Relationship Id="rId15" Type="http://schemas.openxmlformats.org/officeDocument/2006/relationships/image" Target="../media/image574.png"/><Relationship Id="rId16" Type="http://schemas.openxmlformats.org/officeDocument/2006/relationships/image" Target="../media/image575.png"/><Relationship Id="rId17" Type="http://schemas.openxmlformats.org/officeDocument/2006/relationships/image" Target="../media/image576.png"/><Relationship Id="rId18" Type="http://schemas.openxmlformats.org/officeDocument/2006/relationships/image" Target="../media/image577.png"/><Relationship Id="rId19" Type="http://schemas.openxmlformats.org/officeDocument/2006/relationships/image" Target="../media/image57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1.png"/><Relationship Id="rId3" Type="http://schemas.openxmlformats.org/officeDocument/2006/relationships/image" Target="../media/image562.png"/><Relationship Id="rId4" Type="http://schemas.openxmlformats.org/officeDocument/2006/relationships/image" Target="../media/image563.png"/><Relationship Id="rId5" Type="http://schemas.openxmlformats.org/officeDocument/2006/relationships/image" Target="../media/image564.png"/><Relationship Id="rId6" Type="http://schemas.openxmlformats.org/officeDocument/2006/relationships/image" Target="../media/image565.png"/><Relationship Id="rId7" Type="http://schemas.openxmlformats.org/officeDocument/2006/relationships/image" Target="../media/image566.png"/><Relationship Id="rId8" Type="http://schemas.openxmlformats.org/officeDocument/2006/relationships/image" Target="../media/image567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02.png"/><Relationship Id="rId21" Type="http://schemas.openxmlformats.org/officeDocument/2006/relationships/image" Target="../media/image603.png"/><Relationship Id="rId22" Type="http://schemas.openxmlformats.org/officeDocument/2006/relationships/image" Target="../media/image604.png"/><Relationship Id="rId23" Type="http://schemas.openxmlformats.org/officeDocument/2006/relationships/image" Target="../media/image605.png"/><Relationship Id="rId24" Type="http://schemas.openxmlformats.org/officeDocument/2006/relationships/image" Target="../media/image606.png"/><Relationship Id="rId25" Type="http://schemas.openxmlformats.org/officeDocument/2006/relationships/image" Target="../media/image607.png"/><Relationship Id="rId26" Type="http://schemas.openxmlformats.org/officeDocument/2006/relationships/image" Target="../media/image608.png"/><Relationship Id="rId27" Type="http://schemas.openxmlformats.org/officeDocument/2006/relationships/image" Target="../media/image609.png"/><Relationship Id="rId28" Type="http://schemas.openxmlformats.org/officeDocument/2006/relationships/image" Target="../media/image610.png"/><Relationship Id="rId29" Type="http://schemas.openxmlformats.org/officeDocument/2006/relationships/image" Target="../media/image6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4.png"/><Relationship Id="rId3" Type="http://schemas.openxmlformats.org/officeDocument/2006/relationships/image" Target="../media/image585.png"/><Relationship Id="rId4" Type="http://schemas.openxmlformats.org/officeDocument/2006/relationships/image" Target="../media/image586.png"/><Relationship Id="rId5" Type="http://schemas.openxmlformats.org/officeDocument/2006/relationships/image" Target="../media/image587.png"/><Relationship Id="rId30" Type="http://schemas.openxmlformats.org/officeDocument/2006/relationships/image" Target="../media/image612.png"/><Relationship Id="rId31" Type="http://schemas.openxmlformats.org/officeDocument/2006/relationships/image" Target="../media/image613.png"/><Relationship Id="rId32" Type="http://schemas.openxmlformats.org/officeDocument/2006/relationships/image" Target="../media/image614.png"/><Relationship Id="rId9" Type="http://schemas.openxmlformats.org/officeDocument/2006/relationships/image" Target="../media/image591.png"/><Relationship Id="rId6" Type="http://schemas.openxmlformats.org/officeDocument/2006/relationships/image" Target="../media/image588.png"/><Relationship Id="rId7" Type="http://schemas.openxmlformats.org/officeDocument/2006/relationships/image" Target="../media/image589.png"/><Relationship Id="rId8" Type="http://schemas.openxmlformats.org/officeDocument/2006/relationships/image" Target="../media/image590.png"/><Relationship Id="rId33" Type="http://schemas.openxmlformats.org/officeDocument/2006/relationships/image" Target="../media/image615.png"/><Relationship Id="rId34" Type="http://schemas.openxmlformats.org/officeDocument/2006/relationships/image" Target="../media/image616.png"/><Relationship Id="rId35" Type="http://schemas.openxmlformats.org/officeDocument/2006/relationships/image" Target="../media/image617.png"/><Relationship Id="rId36" Type="http://schemas.openxmlformats.org/officeDocument/2006/relationships/image" Target="../media/image618.png"/><Relationship Id="rId10" Type="http://schemas.openxmlformats.org/officeDocument/2006/relationships/image" Target="../media/image592.png"/><Relationship Id="rId11" Type="http://schemas.openxmlformats.org/officeDocument/2006/relationships/image" Target="../media/image593.png"/><Relationship Id="rId12" Type="http://schemas.openxmlformats.org/officeDocument/2006/relationships/image" Target="../media/image594.png"/><Relationship Id="rId13" Type="http://schemas.openxmlformats.org/officeDocument/2006/relationships/image" Target="../media/image595.png"/><Relationship Id="rId14" Type="http://schemas.openxmlformats.org/officeDocument/2006/relationships/image" Target="../media/image596.png"/><Relationship Id="rId15" Type="http://schemas.openxmlformats.org/officeDocument/2006/relationships/image" Target="../media/image597.png"/><Relationship Id="rId16" Type="http://schemas.openxmlformats.org/officeDocument/2006/relationships/image" Target="../media/image598.png"/><Relationship Id="rId17" Type="http://schemas.openxmlformats.org/officeDocument/2006/relationships/image" Target="../media/image599.png"/><Relationship Id="rId18" Type="http://schemas.openxmlformats.org/officeDocument/2006/relationships/image" Target="../media/image600.png"/><Relationship Id="rId19" Type="http://schemas.openxmlformats.org/officeDocument/2006/relationships/image" Target="../media/image601.png"/><Relationship Id="rId37" Type="http://schemas.openxmlformats.org/officeDocument/2006/relationships/image" Target="../media/image619.png"/><Relationship Id="rId38" Type="http://schemas.openxmlformats.org/officeDocument/2006/relationships/image" Target="../media/image620.png"/><Relationship Id="rId39" Type="http://schemas.openxmlformats.org/officeDocument/2006/relationships/image" Target="../media/image621.png"/><Relationship Id="rId40" Type="http://schemas.openxmlformats.org/officeDocument/2006/relationships/image" Target="../media/image622.png"/></Relationships>
</file>

<file path=ppt/slides/_rels/slide13.xml.rels><?xml version="1.0" encoding="UTF-8" standalone="yes"?>
<Relationships xmlns="http://schemas.openxmlformats.org/package/2006/relationships"><Relationship Id="rId46" Type="http://schemas.openxmlformats.org/officeDocument/2006/relationships/image" Target="../media/image667.png"/><Relationship Id="rId47" Type="http://schemas.openxmlformats.org/officeDocument/2006/relationships/image" Target="../media/image668.png"/><Relationship Id="rId48" Type="http://schemas.openxmlformats.org/officeDocument/2006/relationships/image" Target="../media/image669.png"/><Relationship Id="rId49" Type="http://schemas.openxmlformats.org/officeDocument/2006/relationships/image" Target="../media/image670.png"/><Relationship Id="rId20" Type="http://schemas.openxmlformats.org/officeDocument/2006/relationships/image" Target="../media/image641.png"/><Relationship Id="rId21" Type="http://schemas.openxmlformats.org/officeDocument/2006/relationships/image" Target="../media/image642.png"/><Relationship Id="rId22" Type="http://schemas.openxmlformats.org/officeDocument/2006/relationships/image" Target="../media/image643.png"/><Relationship Id="rId23" Type="http://schemas.openxmlformats.org/officeDocument/2006/relationships/image" Target="../media/image644.png"/><Relationship Id="rId24" Type="http://schemas.openxmlformats.org/officeDocument/2006/relationships/image" Target="../media/image645.png"/><Relationship Id="rId25" Type="http://schemas.openxmlformats.org/officeDocument/2006/relationships/image" Target="../media/image646.png"/><Relationship Id="rId26" Type="http://schemas.openxmlformats.org/officeDocument/2006/relationships/image" Target="../media/image647.png"/><Relationship Id="rId27" Type="http://schemas.openxmlformats.org/officeDocument/2006/relationships/image" Target="../media/image648.png"/><Relationship Id="rId28" Type="http://schemas.openxmlformats.org/officeDocument/2006/relationships/image" Target="../media/image649.png"/><Relationship Id="rId29" Type="http://schemas.openxmlformats.org/officeDocument/2006/relationships/image" Target="../media/image650.png"/><Relationship Id="rId50" Type="http://schemas.openxmlformats.org/officeDocument/2006/relationships/image" Target="../media/image67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3.png"/><Relationship Id="rId3" Type="http://schemas.openxmlformats.org/officeDocument/2006/relationships/image" Target="../media/image624.png"/><Relationship Id="rId4" Type="http://schemas.openxmlformats.org/officeDocument/2006/relationships/image" Target="../media/image625.png"/><Relationship Id="rId5" Type="http://schemas.openxmlformats.org/officeDocument/2006/relationships/image" Target="../media/image626.png"/><Relationship Id="rId30" Type="http://schemas.openxmlformats.org/officeDocument/2006/relationships/image" Target="../media/image651.png"/><Relationship Id="rId31" Type="http://schemas.openxmlformats.org/officeDocument/2006/relationships/image" Target="../media/image652.png"/><Relationship Id="rId32" Type="http://schemas.openxmlformats.org/officeDocument/2006/relationships/image" Target="../media/image653.png"/><Relationship Id="rId9" Type="http://schemas.openxmlformats.org/officeDocument/2006/relationships/image" Target="../media/image630.png"/><Relationship Id="rId6" Type="http://schemas.openxmlformats.org/officeDocument/2006/relationships/image" Target="../media/image627.png"/><Relationship Id="rId7" Type="http://schemas.openxmlformats.org/officeDocument/2006/relationships/image" Target="../media/image628.png"/><Relationship Id="rId8" Type="http://schemas.openxmlformats.org/officeDocument/2006/relationships/image" Target="../media/image629.png"/><Relationship Id="rId33" Type="http://schemas.openxmlformats.org/officeDocument/2006/relationships/image" Target="../media/image654.png"/><Relationship Id="rId34" Type="http://schemas.openxmlformats.org/officeDocument/2006/relationships/image" Target="../media/image655.png"/><Relationship Id="rId35" Type="http://schemas.openxmlformats.org/officeDocument/2006/relationships/image" Target="../media/image656.png"/><Relationship Id="rId36" Type="http://schemas.openxmlformats.org/officeDocument/2006/relationships/image" Target="../media/image657.png"/><Relationship Id="rId10" Type="http://schemas.openxmlformats.org/officeDocument/2006/relationships/image" Target="../media/image631.png"/><Relationship Id="rId11" Type="http://schemas.openxmlformats.org/officeDocument/2006/relationships/image" Target="../media/image632.png"/><Relationship Id="rId12" Type="http://schemas.openxmlformats.org/officeDocument/2006/relationships/image" Target="../media/image633.png"/><Relationship Id="rId13" Type="http://schemas.openxmlformats.org/officeDocument/2006/relationships/image" Target="../media/image634.png"/><Relationship Id="rId14" Type="http://schemas.openxmlformats.org/officeDocument/2006/relationships/image" Target="../media/image635.png"/><Relationship Id="rId15" Type="http://schemas.openxmlformats.org/officeDocument/2006/relationships/image" Target="../media/image636.png"/><Relationship Id="rId16" Type="http://schemas.openxmlformats.org/officeDocument/2006/relationships/image" Target="../media/image637.png"/><Relationship Id="rId17" Type="http://schemas.openxmlformats.org/officeDocument/2006/relationships/image" Target="../media/image638.png"/><Relationship Id="rId18" Type="http://schemas.openxmlformats.org/officeDocument/2006/relationships/image" Target="../media/image639.png"/><Relationship Id="rId19" Type="http://schemas.openxmlformats.org/officeDocument/2006/relationships/image" Target="../media/image640.png"/><Relationship Id="rId37" Type="http://schemas.openxmlformats.org/officeDocument/2006/relationships/image" Target="../media/image658.png"/><Relationship Id="rId38" Type="http://schemas.openxmlformats.org/officeDocument/2006/relationships/image" Target="../media/image659.png"/><Relationship Id="rId39" Type="http://schemas.openxmlformats.org/officeDocument/2006/relationships/image" Target="../media/image660.png"/><Relationship Id="rId40" Type="http://schemas.openxmlformats.org/officeDocument/2006/relationships/image" Target="../media/image661.png"/><Relationship Id="rId41" Type="http://schemas.openxmlformats.org/officeDocument/2006/relationships/image" Target="../media/image662.png"/><Relationship Id="rId42" Type="http://schemas.openxmlformats.org/officeDocument/2006/relationships/image" Target="../media/image663.png"/><Relationship Id="rId43" Type="http://schemas.openxmlformats.org/officeDocument/2006/relationships/image" Target="../media/image664.png"/><Relationship Id="rId44" Type="http://schemas.openxmlformats.org/officeDocument/2006/relationships/image" Target="../media/image665.png"/><Relationship Id="rId45" Type="http://schemas.openxmlformats.org/officeDocument/2006/relationships/image" Target="../media/image666.png"/></Relationships>
</file>

<file path=ppt/slides/_rels/slide14.xml.rels><?xml version="1.0" encoding="UTF-8" standalone="yes"?>
<Relationships xmlns="http://schemas.openxmlformats.org/package/2006/relationships"><Relationship Id="rId46" Type="http://schemas.openxmlformats.org/officeDocument/2006/relationships/image" Target="../media/image716.png"/><Relationship Id="rId47" Type="http://schemas.openxmlformats.org/officeDocument/2006/relationships/image" Target="../media/image717.png"/><Relationship Id="rId48" Type="http://schemas.openxmlformats.org/officeDocument/2006/relationships/image" Target="../media/image718.png"/><Relationship Id="rId20" Type="http://schemas.openxmlformats.org/officeDocument/2006/relationships/image" Target="../media/image690.png"/><Relationship Id="rId21" Type="http://schemas.openxmlformats.org/officeDocument/2006/relationships/image" Target="../media/image691.png"/><Relationship Id="rId22" Type="http://schemas.openxmlformats.org/officeDocument/2006/relationships/image" Target="../media/image692.png"/><Relationship Id="rId23" Type="http://schemas.openxmlformats.org/officeDocument/2006/relationships/image" Target="../media/image693.png"/><Relationship Id="rId24" Type="http://schemas.openxmlformats.org/officeDocument/2006/relationships/image" Target="../media/image694.png"/><Relationship Id="rId25" Type="http://schemas.openxmlformats.org/officeDocument/2006/relationships/image" Target="../media/image695.png"/><Relationship Id="rId26" Type="http://schemas.openxmlformats.org/officeDocument/2006/relationships/image" Target="../media/image696.png"/><Relationship Id="rId27" Type="http://schemas.openxmlformats.org/officeDocument/2006/relationships/image" Target="../media/image697.png"/><Relationship Id="rId28" Type="http://schemas.openxmlformats.org/officeDocument/2006/relationships/image" Target="../media/image698.png"/><Relationship Id="rId29" Type="http://schemas.openxmlformats.org/officeDocument/2006/relationships/image" Target="../media/image69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2.png"/><Relationship Id="rId3" Type="http://schemas.openxmlformats.org/officeDocument/2006/relationships/image" Target="../media/image673.png"/><Relationship Id="rId4" Type="http://schemas.openxmlformats.org/officeDocument/2006/relationships/image" Target="../media/image674.png"/><Relationship Id="rId5" Type="http://schemas.openxmlformats.org/officeDocument/2006/relationships/image" Target="../media/image675.png"/><Relationship Id="rId30" Type="http://schemas.openxmlformats.org/officeDocument/2006/relationships/image" Target="../media/image700.png"/><Relationship Id="rId31" Type="http://schemas.openxmlformats.org/officeDocument/2006/relationships/image" Target="../media/image701.png"/><Relationship Id="rId32" Type="http://schemas.openxmlformats.org/officeDocument/2006/relationships/image" Target="../media/image702.png"/><Relationship Id="rId9" Type="http://schemas.openxmlformats.org/officeDocument/2006/relationships/image" Target="../media/image679.png"/><Relationship Id="rId6" Type="http://schemas.openxmlformats.org/officeDocument/2006/relationships/image" Target="../media/image676.png"/><Relationship Id="rId7" Type="http://schemas.openxmlformats.org/officeDocument/2006/relationships/image" Target="../media/image677.png"/><Relationship Id="rId8" Type="http://schemas.openxmlformats.org/officeDocument/2006/relationships/image" Target="../media/image678.png"/><Relationship Id="rId33" Type="http://schemas.openxmlformats.org/officeDocument/2006/relationships/image" Target="../media/image703.png"/><Relationship Id="rId34" Type="http://schemas.openxmlformats.org/officeDocument/2006/relationships/image" Target="../media/image704.png"/><Relationship Id="rId35" Type="http://schemas.openxmlformats.org/officeDocument/2006/relationships/image" Target="../media/image705.png"/><Relationship Id="rId36" Type="http://schemas.openxmlformats.org/officeDocument/2006/relationships/image" Target="../media/image706.png"/><Relationship Id="rId10" Type="http://schemas.openxmlformats.org/officeDocument/2006/relationships/image" Target="../media/image680.png"/><Relationship Id="rId11" Type="http://schemas.openxmlformats.org/officeDocument/2006/relationships/image" Target="../media/image681.png"/><Relationship Id="rId12" Type="http://schemas.openxmlformats.org/officeDocument/2006/relationships/image" Target="../media/image682.png"/><Relationship Id="rId13" Type="http://schemas.openxmlformats.org/officeDocument/2006/relationships/image" Target="../media/image683.png"/><Relationship Id="rId14" Type="http://schemas.openxmlformats.org/officeDocument/2006/relationships/image" Target="../media/image684.png"/><Relationship Id="rId15" Type="http://schemas.openxmlformats.org/officeDocument/2006/relationships/image" Target="../media/image685.png"/><Relationship Id="rId16" Type="http://schemas.openxmlformats.org/officeDocument/2006/relationships/image" Target="../media/image686.png"/><Relationship Id="rId17" Type="http://schemas.openxmlformats.org/officeDocument/2006/relationships/image" Target="../media/image687.png"/><Relationship Id="rId18" Type="http://schemas.openxmlformats.org/officeDocument/2006/relationships/image" Target="../media/image688.png"/><Relationship Id="rId19" Type="http://schemas.openxmlformats.org/officeDocument/2006/relationships/image" Target="../media/image689.png"/><Relationship Id="rId37" Type="http://schemas.openxmlformats.org/officeDocument/2006/relationships/image" Target="../media/image707.png"/><Relationship Id="rId38" Type="http://schemas.openxmlformats.org/officeDocument/2006/relationships/image" Target="../media/image708.png"/><Relationship Id="rId39" Type="http://schemas.openxmlformats.org/officeDocument/2006/relationships/image" Target="../media/image709.png"/><Relationship Id="rId40" Type="http://schemas.openxmlformats.org/officeDocument/2006/relationships/image" Target="../media/image710.png"/><Relationship Id="rId41" Type="http://schemas.openxmlformats.org/officeDocument/2006/relationships/image" Target="../media/image711.png"/><Relationship Id="rId42" Type="http://schemas.openxmlformats.org/officeDocument/2006/relationships/image" Target="../media/image712.png"/><Relationship Id="rId43" Type="http://schemas.openxmlformats.org/officeDocument/2006/relationships/image" Target="../media/image713.png"/><Relationship Id="rId44" Type="http://schemas.openxmlformats.org/officeDocument/2006/relationships/image" Target="../media/image714.png"/><Relationship Id="rId45" Type="http://schemas.openxmlformats.org/officeDocument/2006/relationships/image" Target="../media/image71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0.png"/><Relationship Id="rId14" Type="http://schemas.openxmlformats.org/officeDocument/2006/relationships/image" Target="../media/image731.png"/><Relationship Id="rId15" Type="http://schemas.openxmlformats.org/officeDocument/2006/relationships/image" Target="../media/image732.png"/><Relationship Id="rId16" Type="http://schemas.openxmlformats.org/officeDocument/2006/relationships/image" Target="../media/image733.png"/><Relationship Id="rId17" Type="http://schemas.openxmlformats.org/officeDocument/2006/relationships/image" Target="../media/image734.png"/><Relationship Id="rId18" Type="http://schemas.openxmlformats.org/officeDocument/2006/relationships/image" Target="../media/image735.png"/><Relationship Id="rId19" Type="http://schemas.openxmlformats.org/officeDocument/2006/relationships/image" Target="../media/image736.png"/><Relationship Id="rId63" Type="http://schemas.openxmlformats.org/officeDocument/2006/relationships/image" Target="../media/image673.png"/><Relationship Id="rId64" Type="http://schemas.openxmlformats.org/officeDocument/2006/relationships/image" Target="../media/image780.png"/><Relationship Id="rId65" Type="http://schemas.openxmlformats.org/officeDocument/2006/relationships/image" Target="../media/image781.png"/><Relationship Id="rId66" Type="http://schemas.openxmlformats.org/officeDocument/2006/relationships/image" Target="../media/image782.png"/><Relationship Id="rId67" Type="http://schemas.openxmlformats.org/officeDocument/2006/relationships/image" Target="../media/image783.png"/><Relationship Id="rId68" Type="http://schemas.openxmlformats.org/officeDocument/2006/relationships/image" Target="../media/image784.png"/><Relationship Id="rId69" Type="http://schemas.openxmlformats.org/officeDocument/2006/relationships/image" Target="../media/image785.png"/><Relationship Id="rId50" Type="http://schemas.openxmlformats.org/officeDocument/2006/relationships/image" Target="../media/image767.png"/><Relationship Id="rId51" Type="http://schemas.openxmlformats.org/officeDocument/2006/relationships/image" Target="../media/image768.png"/><Relationship Id="rId52" Type="http://schemas.openxmlformats.org/officeDocument/2006/relationships/image" Target="../media/image769.png"/><Relationship Id="rId53" Type="http://schemas.openxmlformats.org/officeDocument/2006/relationships/image" Target="../media/image770.png"/><Relationship Id="rId54" Type="http://schemas.openxmlformats.org/officeDocument/2006/relationships/image" Target="../media/image771.png"/><Relationship Id="rId55" Type="http://schemas.openxmlformats.org/officeDocument/2006/relationships/image" Target="../media/image772.png"/><Relationship Id="rId56" Type="http://schemas.openxmlformats.org/officeDocument/2006/relationships/image" Target="../media/image773.png"/><Relationship Id="rId57" Type="http://schemas.openxmlformats.org/officeDocument/2006/relationships/image" Target="../media/image774.png"/><Relationship Id="rId58" Type="http://schemas.openxmlformats.org/officeDocument/2006/relationships/image" Target="../media/image775.png"/><Relationship Id="rId59" Type="http://schemas.openxmlformats.org/officeDocument/2006/relationships/image" Target="../media/image776.png"/><Relationship Id="rId40" Type="http://schemas.openxmlformats.org/officeDocument/2006/relationships/image" Target="../media/image757.png"/><Relationship Id="rId41" Type="http://schemas.openxmlformats.org/officeDocument/2006/relationships/image" Target="../media/image758.png"/><Relationship Id="rId42" Type="http://schemas.openxmlformats.org/officeDocument/2006/relationships/image" Target="../media/image759.png"/><Relationship Id="rId43" Type="http://schemas.openxmlformats.org/officeDocument/2006/relationships/image" Target="../media/image760.png"/><Relationship Id="rId44" Type="http://schemas.openxmlformats.org/officeDocument/2006/relationships/image" Target="../media/image761.png"/><Relationship Id="rId45" Type="http://schemas.openxmlformats.org/officeDocument/2006/relationships/image" Target="../media/image762.png"/><Relationship Id="rId46" Type="http://schemas.openxmlformats.org/officeDocument/2006/relationships/image" Target="../media/image763.png"/><Relationship Id="rId47" Type="http://schemas.openxmlformats.org/officeDocument/2006/relationships/image" Target="../media/image764.png"/><Relationship Id="rId48" Type="http://schemas.openxmlformats.org/officeDocument/2006/relationships/image" Target="../media/image765.png"/><Relationship Id="rId49" Type="http://schemas.openxmlformats.org/officeDocument/2006/relationships/image" Target="../media/image76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9.png"/><Relationship Id="rId3" Type="http://schemas.openxmlformats.org/officeDocument/2006/relationships/image" Target="../media/image720.png"/><Relationship Id="rId4" Type="http://schemas.openxmlformats.org/officeDocument/2006/relationships/image" Target="../media/image721.png"/><Relationship Id="rId5" Type="http://schemas.openxmlformats.org/officeDocument/2006/relationships/image" Target="../media/image722.png"/><Relationship Id="rId6" Type="http://schemas.openxmlformats.org/officeDocument/2006/relationships/image" Target="../media/image723.png"/><Relationship Id="rId7" Type="http://schemas.openxmlformats.org/officeDocument/2006/relationships/image" Target="../media/image724.png"/><Relationship Id="rId8" Type="http://schemas.openxmlformats.org/officeDocument/2006/relationships/image" Target="../media/image725.png"/><Relationship Id="rId9" Type="http://schemas.openxmlformats.org/officeDocument/2006/relationships/image" Target="../media/image726.png"/><Relationship Id="rId30" Type="http://schemas.openxmlformats.org/officeDocument/2006/relationships/image" Target="../media/image747.png"/><Relationship Id="rId31" Type="http://schemas.openxmlformats.org/officeDocument/2006/relationships/image" Target="../media/image748.png"/><Relationship Id="rId32" Type="http://schemas.openxmlformats.org/officeDocument/2006/relationships/image" Target="../media/image749.png"/><Relationship Id="rId33" Type="http://schemas.openxmlformats.org/officeDocument/2006/relationships/image" Target="../media/image750.png"/><Relationship Id="rId34" Type="http://schemas.openxmlformats.org/officeDocument/2006/relationships/image" Target="../media/image751.png"/><Relationship Id="rId35" Type="http://schemas.openxmlformats.org/officeDocument/2006/relationships/image" Target="../media/image752.png"/><Relationship Id="rId36" Type="http://schemas.openxmlformats.org/officeDocument/2006/relationships/image" Target="../media/image753.png"/><Relationship Id="rId37" Type="http://schemas.openxmlformats.org/officeDocument/2006/relationships/image" Target="../media/image754.png"/><Relationship Id="rId38" Type="http://schemas.openxmlformats.org/officeDocument/2006/relationships/image" Target="../media/image755.png"/><Relationship Id="rId39" Type="http://schemas.openxmlformats.org/officeDocument/2006/relationships/image" Target="../media/image756.png"/><Relationship Id="rId20" Type="http://schemas.openxmlformats.org/officeDocument/2006/relationships/image" Target="../media/image737.png"/><Relationship Id="rId21" Type="http://schemas.openxmlformats.org/officeDocument/2006/relationships/image" Target="../media/image738.png"/><Relationship Id="rId22" Type="http://schemas.openxmlformats.org/officeDocument/2006/relationships/image" Target="../media/image739.png"/><Relationship Id="rId23" Type="http://schemas.openxmlformats.org/officeDocument/2006/relationships/image" Target="../media/image740.png"/><Relationship Id="rId24" Type="http://schemas.openxmlformats.org/officeDocument/2006/relationships/image" Target="../media/image741.png"/><Relationship Id="rId25" Type="http://schemas.openxmlformats.org/officeDocument/2006/relationships/image" Target="../media/image742.png"/><Relationship Id="rId26" Type="http://schemas.openxmlformats.org/officeDocument/2006/relationships/image" Target="../media/image743.png"/><Relationship Id="rId27" Type="http://schemas.openxmlformats.org/officeDocument/2006/relationships/image" Target="../media/image744.png"/><Relationship Id="rId28" Type="http://schemas.openxmlformats.org/officeDocument/2006/relationships/image" Target="../media/image745.png"/><Relationship Id="rId29" Type="http://schemas.openxmlformats.org/officeDocument/2006/relationships/image" Target="../media/image746.png"/><Relationship Id="rId60" Type="http://schemas.openxmlformats.org/officeDocument/2006/relationships/image" Target="../media/image777.png"/><Relationship Id="rId61" Type="http://schemas.openxmlformats.org/officeDocument/2006/relationships/image" Target="../media/image778.png"/><Relationship Id="rId62" Type="http://schemas.openxmlformats.org/officeDocument/2006/relationships/image" Target="../media/image779.png"/><Relationship Id="rId10" Type="http://schemas.openxmlformats.org/officeDocument/2006/relationships/image" Target="../media/image727.png"/><Relationship Id="rId11" Type="http://schemas.openxmlformats.org/officeDocument/2006/relationships/image" Target="../media/image728.png"/><Relationship Id="rId12" Type="http://schemas.openxmlformats.org/officeDocument/2006/relationships/image" Target="../media/image72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7.png"/><Relationship Id="rId14" Type="http://schemas.openxmlformats.org/officeDocument/2006/relationships/image" Target="../media/image798.png"/><Relationship Id="rId15" Type="http://schemas.openxmlformats.org/officeDocument/2006/relationships/image" Target="../media/image799.png"/><Relationship Id="rId16" Type="http://schemas.openxmlformats.org/officeDocument/2006/relationships/image" Target="../media/image800.png"/><Relationship Id="rId17" Type="http://schemas.openxmlformats.org/officeDocument/2006/relationships/image" Target="../media/image801.png"/><Relationship Id="rId18" Type="http://schemas.openxmlformats.org/officeDocument/2006/relationships/image" Target="../media/image802.png"/><Relationship Id="rId19" Type="http://schemas.openxmlformats.org/officeDocument/2006/relationships/image" Target="../media/image803.png"/><Relationship Id="rId63" Type="http://schemas.openxmlformats.org/officeDocument/2006/relationships/image" Target="../media/image847.png"/><Relationship Id="rId64" Type="http://schemas.openxmlformats.org/officeDocument/2006/relationships/image" Target="../media/image848.png"/><Relationship Id="rId65" Type="http://schemas.openxmlformats.org/officeDocument/2006/relationships/image" Target="../media/image849.png"/><Relationship Id="rId66" Type="http://schemas.openxmlformats.org/officeDocument/2006/relationships/image" Target="../media/image850.png"/><Relationship Id="rId67" Type="http://schemas.openxmlformats.org/officeDocument/2006/relationships/image" Target="../media/image851.png"/><Relationship Id="rId68" Type="http://schemas.openxmlformats.org/officeDocument/2006/relationships/image" Target="../media/image852.png"/><Relationship Id="rId69" Type="http://schemas.openxmlformats.org/officeDocument/2006/relationships/image" Target="../media/image853.png"/><Relationship Id="rId50" Type="http://schemas.openxmlformats.org/officeDocument/2006/relationships/image" Target="../media/image834.png"/><Relationship Id="rId51" Type="http://schemas.openxmlformats.org/officeDocument/2006/relationships/image" Target="../media/image835.png"/><Relationship Id="rId52" Type="http://schemas.openxmlformats.org/officeDocument/2006/relationships/image" Target="../media/image836.png"/><Relationship Id="rId53" Type="http://schemas.openxmlformats.org/officeDocument/2006/relationships/image" Target="../media/image837.png"/><Relationship Id="rId54" Type="http://schemas.openxmlformats.org/officeDocument/2006/relationships/image" Target="../media/image838.png"/><Relationship Id="rId55" Type="http://schemas.openxmlformats.org/officeDocument/2006/relationships/image" Target="../media/image839.png"/><Relationship Id="rId56" Type="http://schemas.openxmlformats.org/officeDocument/2006/relationships/image" Target="../media/image840.png"/><Relationship Id="rId57" Type="http://schemas.openxmlformats.org/officeDocument/2006/relationships/image" Target="../media/image841.png"/><Relationship Id="rId58" Type="http://schemas.openxmlformats.org/officeDocument/2006/relationships/image" Target="../media/image842.png"/><Relationship Id="rId59" Type="http://schemas.openxmlformats.org/officeDocument/2006/relationships/image" Target="../media/image843.png"/><Relationship Id="rId40" Type="http://schemas.openxmlformats.org/officeDocument/2006/relationships/image" Target="../media/image824.png"/><Relationship Id="rId41" Type="http://schemas.openxmlformats.org/officeDocument/2006/relationships/image" Target="../media/image825.png"/><Relationship Id="rId42" Type="http://schemas.openxmlformats.org/officeDocument/2006/relationships/image" Target="../media/image826.png"/><Relationship Id="rId43" Type="http://schemas.openxmlformats.org/officeDocument/2006/relationships/image" Target="../media/image827.png"/><Relationship Id="rId44" Type="http://schemas.openxmlformats.org/officeDocument/2006/relationships/image" Target="../media/image828.png"/><Relationship Id="rId45" Type="http://schemas.openxmlformats.org/officeDocument/2006/relationships/image" Target="../media/image829.png"/><Relationship Id="rId46" Type="http://schemas.openxmlformats.org/officeDocument/2006/relationships/image" Target="../media/image830.png"/><Relationship Id="rId47" Type="http://schemas.openxmlformats.org/officeDocument/2006/relationships/image" Target="../media/image831.png"/><Relationship Id="rId48" Type="http://schemas.openxmlformats.org/officeDocument/2006/relationships/image" Target="../media/image832.png"/><Relationship Id="rId49" Type="http://schemas.openxmlformats.org/officeDocument/2006/relationships/image" Target="../media/image83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6.png"/><Relationship Id="rId3" Type="http://schemas.openxmlformats.org/officeDocument/2006/relationships/image" Target="../media/image787.png"/><Relationship Id="rId4" Type="http://schemas.openxmlformats.org/officeDocument/2006/relationships/image" Target="../media/image788.png"/><Relationship Id="rId5" Type="http://schemas.openxmlformats.org/officeDocument/2006/relationships/image" Target="../media/image789.png"/><Relationship Id="rId6" Type="http://schemas.openxmlformats.org/officeDocument/2006/relationships/image" Target="../media/image790.png"/><Relationship Id="rId7" Type="http://schemas.openxmlformats.org/officeDocument/2006/relationships/image" Target="../media/image791.png"/><Relationship Id="rId8" Type="http://schemas.openxmlformats.org/officeDocument/2006/relationships/image" Target="../media/image792.png"/><Relationship Id="rId9" Type="http://schemas.openxmlformats.org/officeDocument/2006/relationships/image" Target="../media/image793.png"/><Relationship Id="rId30" Type="http://schemas.openxmlformats.org/officeDocument/2006/relationships/image" Target="../media/image814.png"/><Relationship Id="rId31" Type="http://schemas.openxmlformats.org/officeDocument/2006/relationships/image" Target="../media/image815.png"/><Relationship Id="rId32" Type="http://schemas.openxmlformats.org/officeDocument/2006/relationships/image" Target="../media/image816.png"/><Relationship Id="rId33" Type="http://schemas.openxmlformats.org/officeDocument/2006/relationships/image" Target="../media/image817.png"/><Relationship Id="rId34" Type="http://schemas.openxmlformats.org/officeDocument/2006/relationships/image" Target="../media/image818.png"/><Relationship Id="rId35" Type="http://schemas.openxmlformats.org/officeDocument/2006/relationships/image" Target="../media/image819.png"/><Relationship Id="rId36" Type="http://schemas.openxmlformats.org/officeDocument/2006/relationships/image" Target="../media/image820.png"/><Relationship Id="rId37" Type="http://schemas.openxmlformats.org/officeDocument/2006/relationships/image" Target="../media/image821.png"/><Relationship Id="rId38" Type="http://schemas.openxmlformats.org/officeDocument/2006/relationships/image" Target="../media/image822.png"/><Relationship Id="rId39" Type="http://schemas.openxmlformats.org/officeDocument/2006/relationships/image" Target="../media/image823.png"/><Relationship Id="rId70" Type="http://schemas.openxmlformats.org/officeDocument/2006/relationships/image" Target="../media/image854.png"/><Relationship Id="rId20" Type="http://schemas.openxmlformats.org/officeDocument/2006/relationships/image" Target="../media/image804.png"/><Relationship Id="rId21" Type="http://schemas.openxmlformats.org/officeDocument/2006/relationships/image" Target="../media/image805.png"/><Relationship Id="rId22" Type="http://schemas.openxmlformats.org/officeDocument/2006/relationships/image" Target="../media/image806.png"/><Relationship Id="rId23" Type="http://schemas.openxmlformats.org/officeDocument/2006/relationships/image" Target="../media/image807.png"/><Relationship Id="rId24" Type="http://schemas.openxmlformats.org/officeDocument/2006/relationships/image" Target="../media/image808.png"/><Relationship Id="rId25" Type="http://schemas.openxmlformats.org/officeDocument/2006/relationships/image" Target="../media/image809.png"/><Relationship Id="rId26" Type="http://schemas.openxmlformats.org/officeDocument/2006/relationships/image" Target="../media/image810.png"/><Relationship Id="rId27" Type="http://schemas.openxmlformats.org/officeDocument/2006/relationships/image" Target="../media/image811.png"/><Relationship Id="rId28" Type="http://schemas.openxmlformats.org/officeDocument/2006/relationships/image" Target="../media/image812.png"/><Relationship Id="rId29" Type="http://schemas.openxmlformats.org/officeDocument/2006/relationships/image" Target="../media/image813.png"/><Relationship Id="rId60" Type="http://schemas.openxmlformats.org/officeDocument/2006/relationships/image" Target="../media/image844.png"/><Relationship Id="rId61" Type="http://schemas.openxmlformats.org/officeDocument/2006/relationships/image" Target="../media/image845.png"/><Relationship Id="rId62" Type="http://schemas.openxmlformats.org/officeDocument/2006/relationships/image" Target="../media/image846.png"/><Relationship Id="rId10" Type="http://schemas.openxmlformats.org/officeDocument/2006/relationships/image" Target="../media/image794.png"/><Relationship Id="rId11" Type="http://schemas.openxmlformats.org/officeDocument/2006/relationships/image" Target="../media/image795.png"/><Relationship Id="rId12" Type="http://schemas.openxmlformats.org/officeDocument/2006/relationships/image" Target="../media/image796.png"/></Relationships>
</file>

<file path=ppt/slides/_rels/slide17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952.png"/><Relationship Id="rId102" Type="http://schemas.openxmlformats.org/officeDocument/2006/relationships/image" Target="../media/image953.png"/><Relationship Id="rId103" Type="http://schemas.openxmlformats.org/officeDocument/2006/relationships/image" Target="../media/image95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5.png"/><Relationship Id="rId3" Type="http://schemas.openxmlformats.org/officeDocument/2006/relationships/image" Target="../media/image770.png"/><Relationship Id="rId4" Type="http://schemas.openxmlformats.org/officeDocument/2006/relationships/image" Target="../media/image856.png"/><Relationship Id="rId5" Type="http://schemas.openxmlformats.org/officeDocument/2006/relationships/image" Target="../media/image857.png"/><Relationship Id="rId6" Type="http://schemas.openxmlformats.org/officeDocument/2006/relationships/image" Target="../media/image858.png"/><Relationship Id="rId7" Type="http://schemas.openxmlformats.org/officeDocument/2006/relationships/image" Target="../media/image859.png"/><Relationship Id="rId8" Type="http://schemas.openxmlformats.org/officeDocument/2006/relationships/image" Target="../media/image860.png"/><Relationship Id="rId9" Type="http://schemas.openxmlformats.org/officeDocument/2006/relationships/image" Target="../media/image861.png"/><Relationship Id="rId10" Type="http://schemas.openxmlformats.org/officeDocument/2006/relationships/image" Target="../media/image862.png"/><Relationship Id="rId11" Type="http://schemas.openxmlformats.org/officeDocument/2006/relationships/image" Target="../media/image863.png"/><Relationship Id="rId12" Type="http://schemas.openxmlformats.org/officeDocument/2006/relationships/image" Target="../media/image864.png"/><Relationship Id="rId13" Type="http://schemas.openxmlformats.org/officeDocument/2006/relationships/image" Target="../media/image865.png"/><Relationship Id="rId14" Type="http://schemas.openxmlformats.org/officeDocument/2006/relationships/image" Target="../media/image866.png"/><Relationship Id="rId15" Type="http://schemas.openxmlformats.org/officeDocument/2006/relationships/image" Target="../media/image867.png"/><Relationship Id="rId16" Type="http://schemas.openxmlformats.org/officeDocument/2006/relationships/image" Target="../media/image868.png"/><Relationship Id="rId17" Type="http://schemas.openxmlformats.org/officeDocument/2006/relationships/image" Target="../media/image869.png"/><Relationship Id="rId18" Type="http://schemas.openxmlformats.org/officeDocument/2006/relationships/image" Target="../media/image870.png"/><Relationship Id="rId19" Type="http://schemas.openxmlformats.org/officeDocument/2006/relationships/image" Target="../media/image871.png"/><Relationship Id="rId30" Type="http://schemas.openxmlformats.org/officeDocument/2006/relationships/image" Target="../media/image882.png"/><Relationship Id="rId31" Type="http://schemas.openxmlformats.org/officeDocument/2006/relationships/image" Target="../media/image883.png"/><Relationship Id="rId32" Type="http://schemas.openxmlformats.org/officeDocument/2006/relationships/image" Target="../media/image884.png"/><Relationship Id="rId33" Type="http://schemas.openxmlformats.org/officeDocument/2006/relationships/image" Target="../media/image885.png"/><Relationship Id="rId34" Type="http://schemas.openxmlformats.org/officeDocument/2006/relationships/image" Target="../media/image886.png"/><Relationship Id="rId35" Type="http://schemas.openxmlformats.org/officeDocument/2006/relationships/image" Target="../media/image887.png"/><Relationship Id="rId36" Type="http://schemas.openxmlformats.org/officeDocument/2006/relationships/image" Target="../media/image888.png"/><Relationship Id="rId37" Type="http://schemas.openxmlformats.org/officeDocument/2006/relationships/image" Target="../media/image889.png"/><Relationship Id="rId38" Type="http://schemas.openxmlformats.org/officeDocument/2006/relationships/image" Target="../media/image890.png"/><Relationship Id="rId39" Type="http://schemas.openxmlformats.org/officeDocument/2006/relationships/image" Target="../media/image891.png"/><Relationship Id="rId50" Type="http://schemas.openxmlformats.org/officeDocument/2006/relationships/image" Target="../media/image902.png"/><Relationship Id="rId51" Type="http://schemas.openxmlformats.org/officeDocument/2006/relationships/image" Target="../media/image903.png"/><Relationship Id="rId52" Type="http://schemas.openxmlformats.org/officeDocument/2006/relationships/image" Target="../media/image904.png"/><Relationship Id="rId53" Type="http://schemas.openxmlformats.org/officeDocument/2006/relationships/image" Target="../media/image905.png"/><Relationship Id="rId54" Type="http://schemas.openxmlformats.org/officeDocument/2006/relationships/image" Target="../media/image906.png"/><Relationship Id="rId55" Type="http://schemas.openxmlformats.org/officeDocument/2006/relationships/image" Target="../media/image907.png"/><Relationship Id="rId56" Type="http://schemas.openxmlformats.org/officeDocument/2006/relationships/image" Target="../media/image908.png"/><Relationship Id="rId57" Type="http://schemas.openxmlformats.org/officeDocument/2006/relationships/image" Target="../media/image909.png"/><Relationship Id="rId58" Type="http://schemas.openxmlformats.org/officeDocument/2006/relationships/image" Target="../media/image910.png"/><Relationship Id="rId59" Type="http://schemas.openxmlformats.org/officeDocument/2006/relationships/image" Target="../media/image911.png"/><Relationship Id="rId70" Type="http://schemas.openxmlformats.org/officeDocument/2006/relationships/image" Target="../media/image922.png"/><Relationship Id="rId71" Type="http://schemas.openxmlformats.org/officeDocument/2006/relationships/image" Target="../media/image923.png"/><Relationship Id="rId72" Type="http://schemas.openxmlformats.org/officeDocument/2006/relationships/image" Target="../media/image924.png"/><Relationship Id="rId73" Type="http://schemas.openxmlformats.org/officeDocument/2006/relationships/image" Target="../media/image740.png"/><Relationship Id="rId74" Type="http://schemas.openxmlformats.org/officeDocument/2006/relationships/image" Target="../media/image925.png"/><Relationship Id="rId75" Type="http://schemas.openxmlformats.org/officeDocument/2006/relationships/image" Target="../media/image926.png"/><Relationship Id="rId76" Type="http://schemas.openxmlformats.org/officeDocument/2006/relationships/image" Target="../media/image927.png"/><Relationship Id="rId77" Type="http://schemas.openxmlformats.org/officeDocument/2006/relationships/image" Target="../media/image928.png"/><Relationship Id="rId78" Type="http://schemas.openxmlformats.org/officeDocument/2006/relationships/image" Target="../media/image929.png"/><Relationship Id="rId79" Type="http://schemas.openxmlformats.org/officeDocument/2006/relationships/image" Target="../media/image930.png"/><Relationship Id="rId90" Type="http://schemas.openxmlformats.org/officeDocument/2006/relationships/image" Target="../media/image941.png"/><Relationship Id="rId91" Type="http://schemas.openxmlformats.org/officeDocument/2006/relationships/image" Target="../media/image942.png"/><Relationship Id="rId92" Type="http://schemas.openxmlformats.org/officeDocument/2006/relationships/image" Target="../media/image943.png"/><Relationship Id="rId93" Type="http://schemas.openxmlformats.org/officeDocument/2006/relationships/image" Target="../media/image944.png"/><Relationship Id="rId94" Type="http://schemas.openxmlformats.org/officeDocument/2006/relationships/image" Target="../media/image945.png"/><Relationship Id="rId95" Type="http://schemas.openxmlformats.org/officeDocument/2006/relationships/image" Target="../media/image946.png"/><Relationship Id="rId96" Type="http://schemas.openxmlformats.org/officeDocument/2006/relationships/image" Target="../media/image947.png"/><Relationship Id="rId97" Type="http://schemas.openxmlformats.org/officeDocument/2006/relationships/image" Target="../media/image948.png"/><Relationship Id="rId98" Type="http://schemas.openxmlformats.org/officeDocument/2006/relationships/image" Target="../media/image949.png"/><Relationship Id="rId99" Type="http://schemas.openxmlformats.org/officeDocument/2006/relationships/image" Target="../media/image950.png"/><Relationship Id="rId20" Type="http://schemas.openxmlformats.org/officeDocument/2006/relationships/image" Target="../media/image872.png"/><Relationship Id="rId21" Type="http://schemas.openxmlformats.org/officeDocument/2006/relationships/image" Target="../media/image873.png"/><Relationship Id="rId22" Type="http://schemas.openxmlformats.org/officeDocument/2006/relationships/image" Target="../media/image874.png"/><Relationship Id="rId23" Type="http://schemas.openxmlformats.org/officeDocument/2006/relationships/image" Target="../media/image875.png"/><Relationship Id="rId24" Type="http://schemas.openxmlformats.org/officeDocument/2006/relationships/image" Target="../media/image876.png"/><Relationship Id="rId25" Type="http://schemas.openxmlformats.org/officeDocument/2006/relationships/image" Target="../media/image877.png"/><Relationship Id="rId26" Type="http://schemas.openxmlformats.org/officeDocument/2006/relationships/image" Target="../media/image878.png"/><Relationship Id="rId27" Type="http://schemas.openxmlformats.org/officeDocument/2006/relationships/image" Target="../media/image879.png"/><Relationship Id="rId28" Type="http://schemas.openxmlformats.org/officeDocument/2006/relationships/image" Target="../media/image880.png"/><Relationship Id="rId29" Type="http://schemas.openxmlformats.org/officeDocument/2006/relationships/image" Target="../media/image881.png"/><Relationship Id="rId40" Type="http://schemas.openxmlformats.org/officeDocument/2006/relationships/image" Target="../media/image892.png"/><Relationship Id="rId41" Type="http://schemas.openxmlformats.org/officeDocument/2006/relationships/image" Target="../media/image893.png"/><Relationship Id="rId42" Type="http://schemas.openxmlformats.org/officeDocument/2006/relationships/image" Target="../media/image894.png"/><Relationship Id="rId43" Type="http://schemas.openxmlformats.org/officeDocument/2006/relationships/image" Target="../media/image895.png"/><Relationship Id="rId44" Type="http://schemas.openxmlformats.org/officeDocument/2006/relationships/image" Target="../media/image896.png"/><Relationship Id="rId45" Type="http://schemas.openxmlformats.org/officeDocument/2006/relationships/image" Target="../media/image897.png"/><Relationship Id="rId46" Type="http://schemas.openxmlformats.org/officeDocument/2006/relationships/image" Target="../media/image898.png"/><Relationship Id="rId47" Type="http://schemas.openxmlformats.org/officeDocument/2006/relationships/image" Target="../media/image899.png"/><Relationship Id="rId48" Type="http://schemas.openxmlformats.org/officeDocument/2006/relationships/image" Target="../media/image900.png"/><Relationship Id="rId49" Type="http://schemas.openxmlformats.org/officeDocument/2006/relationships/image" Target="../media/image901.png"/><Relationship Id="rId60" Type="http://schemas.openxmlformats.org/officeDocument/2006/relationships/image" Target="../media/image912.png"/><Relationship Id="rId61" Type="http://schemas.openxmlformats.org/officeDocument/2006/relationships/image" Target="../media/image913.png"/><Relationship Id="rId62" Type="http://schemas.openxmlformats.org/officeDocument/2006/relationships/image" Target="../media/image914.png"/><Relationship Id="rId63" Type="http://schemas.openxmlformats.org/officeDocument/2006/relationships/image" Target="../media/image915.png"/><Relationship Id="rId64" Type="http://schemas.openxmlformats.org/officeDocument/2006/relationships/image" Target="../media/image916.png"/><Relationship Id="rId65" Type="http://schemas.openxmlformats.org/officeDocument/2006/relationships/image" Target="../media/image917.png"/><Relationship Id="rId66" Type="http://schemas.openxmlformats.org/officeDocument/2006/relationships/image" Target="../media/image918.png"/><Relationship Id="rId67" Type="http://schemas.openxmlformats.org/officeDocument/2006/relationships/image" Target="../media/image919.png"/><Relationship Id="rId68" Type="http://schemas.openxmlformats.org/officeDocument/2006/relationships/image" Target="../media/image920.png"/><Relationship Id="rId69" Type="http://schemas.openxmlformats.org/officeDocument/2006/relationships/image" Target="../media/image921.png"/><Relationship Id="rId100" Type="http://schemas.openxmlformats.org/officeDocument/2006/relationships/image" Target="../media/image951.png"/><Relationship Id="rId80" Type="http://schemas.openxmlformats.org/officeDocument/2006/relationships/image" Target="../media/image931.png"/><Relationship Id="rId81" Type="http://schemas.openxmlformats.org/officeDocument/2006/relationships/image" Target="../media/image932.png"/><Relationship Id="rId82" Type="http://schemas.openxmlformats.org/officeDocument/2006/relationships/image" Target="../media/image933.png"/><Relationship Id="rId83" Type="http://schemas.openxmlformats.org/officeDocument/2006/relationships/image" Target="../media/image934.png"/><Relationship Id="rId84" Type="http://schemas.openxmlformats.org/officeDocument/2006/relationships/image" Target="../media/image935.png"/><Relationship Id="rId85" Type="http://schemas.openxmlformats.org/officeDocument/2006/relationships/image" Target="../media/image936.png"/><Relationship Id="rId86" Type="http://schemas.openxmlformats.org/officeDocument/2006/relationships/image" Target="../media/image937.png"/><Relationship Id="rId87" Type="http://schemas.openxmlformats.org/officeDocument/2006/relationships/image" Target="../media/image938.png"/><Relationship Id="rId88" Type="http://schemas.openxmlformats.org/officeDocument/2006/relationships/image" Target="../media/image939.png"/><Relationship Id="rId89" Type="http://schemas.openxmlformats.org/officeDocument/2006/relationships/image" Target="../media/image940.png"/></Relationships>
</file>

<file path=ppt/slides/_rels/slide18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050.png"/><Relationship Id="rId102" Type="http://schemas.openxmlformats.org/officeDocument/2006/relationships/image" Target="../media/image1051.png"/><Relationship Id="rId103" Type="http://schemas.openxmlformats.org/officeDocument/2006/relationships/image" Target="../media/image1052.png"/><Relationship Id="rId104" Type="http://schemas.openxmlformats.org/officeDocument/2006/relationships/image" Target="../media/image1053.png"/><Relationship Id="rId105" Type="http://schemas.openxmlformats.org/officeDocument/2006/relationships/image" Target="../media/image105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5.png"/><Relationship Id="rId3" Type="http://schemas.openxmlformats.org/officeDocument/2006/relationships/image" Target="../media/image956.png"/><Relationship Id="rId4" Type="http://schemas.openxmlformats.org/officeDocument/2006/relationships/image" Target="../media/image957.png"/><Relationship Id="rId5" Type="http://schemas.openxmlformats.org/officeDocument/2006/relationships/image" Target="../media/image958.png"/><Relationship Id="rId6" Type="http://schemas.openxmlformats.org/officeDocument/2006/relationships/image" Target="../media/image959.png"/><Relationship Id="rId7" Type="http://schemas.openxmlformats.org/officeDocument/2006/relationships/image" Target="../media/image960.png"/><Relationship Id="rId8" Type="http://schemas.openxmlformats.org/officeDocument/2006/relationships/image" Target="../media/image961.png"/><Relationship Id="rId9" Type="http://schemas.openxmlformats.org/officeDocument/2006/relationships/image" Target="../media/image962.png"/><Relationship Id="rId10" Type="http://schemas.openxmlformats.org/officeDocument/2006/relationships/image" Target="../media/image963.png"/><Relationship Id="rId11" Type="http://schemas.openxmlformats.org/officeDocument/2006/relationships/image" Target="../media/image964.png"/><Relationship Id="rId12" Type="http://schemas.openxmlformats.org/officeDocument/2006/relationships/image" Target="../media/image965.png"/><Relationship Id="rId13" Type="http://schemas.openxmlformats.org/officeDocument/2006/relationships/image" Target="../media/image966.png"/><Relationship Id="rId14" Type="http://schemas.openxmlformats.org/officeDocument/2006/relationships/image" Target="../media/image967.png"/><Relationship Id="rId15" Type="http://schemas.openxmlformats.org/officeDocument/2006/relationships/image" Target="../media/image968.png"/><Relationship Id="rId16" Type="http://schemas.openxmlformats.org/officeDocument/2006/relationships/image" Target="../media/image969.png"/><Relationship Id="rId17" Type="http://schemas.openxmlformats.org/officeDocument/2006/relationships/image" Target="../media/image970.png"/><Relationship Id="rId18" Type="http://schemas.openxmlformats.org/officeDocument/2006/relationships/image" Target="../media/image971.png"/><Relationship Id="rId19" Type="http://schemas.openxmlformats.org/officeDocument/2006/relationships/image" Target="../media/image972.png"/><Relationship Id="rId30" Type="http://schemas.openxmlformats.org/officeDocument/2006/relationships/image" Target="../media/image983.png"/><Relationship Id="rId31" Type="http://schemas.openxmlformats.org/officeDocument/2006/relationships/image" Target="../media/image984.png"/><Relationship Id="rId32" Type="http://schemas.openxmlformats.org/officeDocument/2006/relationships/image" Target="../media/image985.png"/><Relationship Id="rId33" Type="http://schemas.openxmlformats.org/officeDocument/2006/relationships/image" Target="../media/image986.png"/><Relationship Id="rId34" Type="http://schemas.openxmlformats.org/officeDocument/2006/relationships/image" Target="../media/image987.png"/><Relationship Id="rId35" Type="http://schemas.openxmlformats.org/officeDocument/2006/relationships/image" Target="../media/image988.png"/><Relationship Id="rId36" Type="http://schemas.openxmlformats.org/officeDocument/2006/relationships/image" Target="../media/image989.png"/><Relationship Id="rId37" Type="http://schemas.openxmlformats.org/officeDocument/2006/relationships/image" Target="../media/image990.png"/><Relationship Id="rId38" Type="http://schemas.openxmlformats.org/officeDocument/2006/relationships/image" Target="../media/image991.png"/><Relationship Id="rId39" Type="http://schemas.openxmlformats.org/officeDocument/2006/relationships/image" Target="../media/image944.png"/><Relationship Id="rId50" Type="http://schemas.openxmlformats.org/officeDocument/2006/relationships/image" Target="../media/image1001.png"/><Relationship Id="rId51" Type="http://schemas.openxmlformats.org/officeDocument/2006/relationships/image" Target="../media/image1002.png"/><Relationship Id="rId52" Type="http://schemas.openxmlformats.org/officeDocument/2006/relationships/image" Target="../media/image1003.png"/><Relationship Id="rId53" Type="http://schemas.openxmlformats.org/officeDocument/2006/relationships/image" Target="../media/image1004.png"/><Relationship Id="rId54" Type="http://schemas.openxmlformats.org/officeDocument/2006/relationships/image" Target="../media/image1005.png"/><Relationship Id="rId55" Type="http://schemas.openxmlformats.org/officeDocument/2006/relationships/image" Target="../media/image1006.png"/><Relationship Id="rId56" Type="http://schemas.openxmlformats.org/officeDocument/2006/relationships/image" Target="../media/image1007.png"/><Relationship Id="rId57" Type="http://schemas.openxmlformats.org/officeDocument/2006/relationships/image" Target="../media/image1008.png"/><Relationship Id="rId58" Type="http://schemas.openxmlformats.org/officeDocument/2006/relationships/image" Target="../media/image1009.png"/><Relationship Id="rId59" Type="http://schemas.openxmlformats.org/officeDocument/2006/relationships/image" Target="../media/image1010.png"/><Relationship Id="rId70" Type="http://schemas.openxmlformats.org/officeDocument/2006/relationships/image" Target="../media/image1021.png"/><Relationship Id="rId71" Type="http://schemas.openxmlformats.org/officeDocument/2006/relationships/image" Target="../media/image1022.png"/><Relationship Id="rId72" Type="http://schemas.openxmlformats.org/officeDocument/2006/relationships/image" Target="../media/image1023.png"/><Relationship Id="rId73" Type="http://schemas.openxmlformats.org/officeDocument/2006/relationships/image" Target="../media/image1024.png"/><Relationship Id="rId74" Type="http://schemas.openxmlformats.org/officeDocument/2006/relationships/image" Target="../media/image1025.png"/><Relationship Id="rId75" Type="http://schemas.openxmlformats.org/officeDocument/2006/relationships/image" Target="../media/image1026.png"/><Relationship Id="rId76" Type="http://schemas.openxmlformats.org/officeDocument/2006/relationships/image" Target="../media/image1027.png"/><Relationship Id="rId77" Type="http://schemas.openxmlformats.org/officeDocument/2006/relationships/image" Target="../media/image1028.png"/><Relationship Id="rId78" Type="http://schemas.openxmlformats.org/officeDocument/2006/relationships/image" Target="../media/image1029.png"/><Relationship Id="rId79" Type="http://schemas.openxmlformats.org/officeDocument/2006/relationships/image" Target="../media/image1030.png"/><Relationship Id="rId90" Type="http://schemas.openxmlformats.org/officeDocument/2006/relationships/image" Target="../media/image1041.png"/><Relationship Id="rId91" Type="http://schemas.openxmlformats.org/officeDocument/2006/relationships/image" Target="../media/image1042.png"/><Relationship Id="rId92" Type="http://schemas.openxmlformats.org/officeDocument/2006/relationships/image" Target="../media/image684.png"/><Relationship Id="rId93" Type="http://schemas.openxmlformats.org/officeDocument/2006/relationships/image" Target="../media/image784.png"/><Relationship Id="rId94" Type="http://schemas.openxmlformats.org/officeDocument/2006/relationships/image" Target="../media/image1043.png"/><Relationship Id="rId95" Type="http://schemas.openxmlformats.org/officeDocument/2006/relationships/image" Target="../media/image1044.png"/><Relationship Id="rId96" Type="http://schemas.openxmlformats.org/officeDocument/2006/relationships/image" Target="../media/image1045.png"/><Relationship Id="rId97" Type="http://schemas.openxmlformats.org/officeDocument/2006/relationships/image" Target="../media/image1046.png"/><Relationship Id="rId98" Type="http://schemas.openxmlformats.org/officeDocument/2006/relationships/image" Target="../media/image1047.png"/><Relationship Id="rId99" Type="http://schemas.openxmlformats.org/officeDocument/2006/relationships/image" Target="../media/image1048.png"/><Relationship Id="rId20" Type="http://schemas.openxmlformats.org/officeDocument/2006/relationships/image" Target="../media/image973.png"/><Relationship Id="rId21" Type="http://schemas.openxmlformats.org/officeDocument/2006/relationships/image" Target="../media/image974.png"/><Relationship Id="rId22" Type="http://schemas.openxmlformats.org/officeDocument/2006/relationships/image" Target="../media/image975.png"/><Relationship Id="rId23" Type="http://schemas.openxmlformats.org/officeDocument/2006/relationships/image" Target="../media/image976.png"/><Relationship Id="rId24" Type="http://schemas.openxmlformats.org/officeDocument/2006/relationships/image" Target="../media/image977.png"/><Relationship Id="rId25" Type="http://schemas.openxmlformats.org/officeDocument/2006/relationships/image" Target="../media/image978.png"/><Relationship Id="rId26" Type="http://schemas.openxmlformats.org/officeDocument/2006/relationships/image" Target="../media/image979.png"/><Relationship Id="rId27" Type="http://schemas.openxmlformats.org/officeDocument/2006/relationships/image" Target="../media/image980.png"/><Relationship Id="rId28" Type="http://schemas.openxmlformats.org/officeDocument/2006/relationships/image" Target="../media/image981.png"/><Relationship Id="rId29" Type="http://schemas.openxmlformats.org/officeDocument/2006/relationships/image" Target="../media/image982.png"/><Relationship Id="rId40" Type="http://schemas.openxmlformats.org/officeDocument/2006/relationships/image" Target="../media/image992.png"/><Relationship Id="rId41" Type="http://schemas.openxmlformats.org/officeDocument/2006/relationships/image" Target="../media/image942.png"/><Relationship Id="rId42" Type="http://schemas.openxmlformats.org/officeDocument/2006/relationships/image" Target="../media/image993.png"/><Relationship Id="rId43" Type="http://schemas.openxmlformats.org/officeDocument/2006/relationships/image" Target="../media/image994.png"/><Relationship Id="rId44" Type="http://schemas.openxmlformats.org/officeDocument/2006/relationships/image" Target="../media/image995.png"/><Relationship Id="rId45" Type="http://schemas.openxmlformats.org/officeDocument/2006/relationships/image" Target="../media/image996.png"/><Relationship Id="rId46" Type="http://schemas.openxmlformats.org/officeDocument/2006/relationships/image" Target="../media/image997.png"/><Relationship Id="rId47" Type="http://schemas.openxmlformats.org/officeDocument/2006/relationships/image" Target="../media/image998.png"/><Relationship Id="rId48" Type="http://schemas.openxmlformats.org/officeDocument/2006/relationships/image" Target="../media/image999.png"/><Relationship Id="rId49" Type="http://schemas.openxmlformats.org/officeDocument/2006/relationships/image" Target="../media/image1000.png"/><Relationship Id="rId60" Type="http://schemas.openxmlformats.org/officeDocument/2006/relationships/image" Target="../media/image1011.png"/><Relationship Id="rId61" Type="http://schemas.openxmlformats.org/officeDocument/2006/relationships/image" Target="../media/image1012.png"/><Relationship Id="rId62" Type="http://schemas.openxmlformats.org/officeDocument/2006/relationships/image" Target="../media/image1013.png"/><Relationship Id="rId63" Type="http://schemas.openxmlformats.org/officeDocument/2006/relationships/image" Target="../media/image1014.png"/><Relationship Id="rId64" Type="http://schemas.openxmlformats.org/officeDocument/2006/relationships/image" Target="../media/image1015.png"/><Relationship Id="rId65" Type="http://schemas.openxmlformats.org/officeDocument/2006/relationships/image" Target="../media/image1016.png"/><Relationship Id="rId66" Type="http://schemas.openxmlformats.org/officeDocument/2006/relationships/image" Target="../media/image1017.png"/><Relationship Id="rId67" Type="http://schemas.openxmlformats.org/officeDocument/2006/relationships/image" Target="../media/image1018.png"/><Relationship Id="rId68" Type="http://schemas.openxmlformats.org/officeDocument/2006/relationships/image" Target="../media/image1019.png"/><Relationship Id="rId69" Type="http://schemas.openxmlformats.org/officeDocument/2006/relationships/image" Target="../media/image1020.png"/><Relationship Id="rId100" Type="http://schemas.openxmlformats.org/officeDocument/2006/relationships/image" Target="../media/image1049.png"/><Relationship Id="rId80" Type="http://schemas.openxmlformats.org/officeDocument/2006/relationships/image" Target="../media/image1031.png"/><Relationship Id="rId81" Type="http://schemas.openxmlformats.org/officeDocument/2006/relationships/image" Target="../media/image1032.png"/><Relationship Id="rId82" Type="http://schemas.openxmlformats.org/officeDocument/2006/relationships/image" Target="../media/image1033.png"/><Relationship Id="rId83" Type="http://schemas.openxmlformats.org/officeDocument/2006/relationships/image" Target="../media/image1034.png"/><Relationship Id="rId84" Type="http://schemas.openxmlformats.org/officeDocument/2006/relationships/image" Target="../media/image1035.png"/><Relationship Id="rId85" Type="http://schemas.openxmlformats.org/officeDocument/2006/relationships/image" Target="../media/image1036.png"/><Relationship Id="rId86" Type="http://schemas.openxmlformats.org/officeDocument/2006/relationships/image" Target="../media/image1037.png"/><Relationship Id="rId87" Type="http://schemas.openxmlformats.org/officeDocument/2006/relationships/image" Target="../media/image1038.png"/><Relationship Id="rId88" Type="http://schemas.openxmlformats.org/officeDocument/2006/relationships/image" Target="../media/image1039.png"/><Relationship Id="rId89" Type="http://schemas.openxmlformats.org/officeDocument/2006/relationships/image" Target="../media/image1040.png"/></Relationships>
</file>

<file path=ppt/slides/_rels/slide1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073.png"/><Relationship Id="rId21" Type="http://schemas.openxmlformats.org/officeDocument/2006/relationships/image" Target="../media/image1074.png"/><Relationship Id="rId22" Type="http://schemas.openxmlformats.org/officeDocument/2006/relationships/image" Target="../media/image1075.png"/><Relationship Id="rId23" Type="http://schemas.openxmlformats.org/officeDocument/2006/relationships/image" Target="../media/image1076.png"/><Relationship Id="rId24" Type="http://schemas.openxmlformats.org/officeDocument/2006/relationships/image" Target="../media/image1077.png"/><Relationship Id="rId25" Type="http://schemas.openxmlformats.org/officeDocument/2006/relationships/image" Target="../media/image1078.png"/><Relationship Id="rId26" Type="http://schemas.openxmlformats.org/officeDocument/2006/relationships/image" Target="../media/image1079.png"/><Relationship Id="rId27" Type="http://schemas.openxmlformats.org/officeDocument/2006/relationships/image" Target="../media/image1080.png"/><Relationship Id="rId28" Type="http://schemas.openxmlformats.org/officeDocument/2006/relationships/image" Target="../media/image1081.png"/><Relationship Id="rId29" Type="http://schemas.openxmlformats.org/officeDocument/2006/relationships/image" Target="../media/image108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55.png"/><Relationship Id="rId3" Type="http://schemas.openxmlformats.org/officeDocument/2006/relationships/image" Target="../media/image1056.png"/><Relationship Id="rId4" Type="http://schemas.openxmlformats.org/officeDocument/2006/relationships/image" Target="../media/image1057.png"/><Relationship Id="rId5" Type="http://schemas.openxmlformats.org/officeDocument/2006/relationships/image" Target="../media/image1058.png"/><Relationship Id="rId30" Type="http://schemas.openxmlformats.org/officeDocument/2006/relationships/image" Target="../media/image1083.png"/><Relationship Id="rId31" Type="http://schemas.openxmlformats.org/officeDocument/2006/relationships/image" Target="../media/image1084.png"/><Relationship Id="rId32" Type="http://schemas.openxmlformats.org/officeDocument/2006/relationships/image" Target="../media/image1085.png"/><Relationship Id="rId9" Type="http://schemas.openxmlformats.org/officeDocument/2006/relationships/image" Target="../media/image1062.png"/><Relationship Id="rId6" Type="http://schemas.openxmlformats.org/officeDocument/2006/relationships/image" Target="../media/image1059.png"/><Relationship Id="rId7" Type="http://schemas.openxmlformats.org/officeDocument/2006/relationships/image" Target="../media/image1060.png"/><Relationship Id="rId8" Type="http://schemas.openxmlformats.org/officeDocument/2006/relationships/image" Target="../media/image1061.png"/><Relationship Id="rId33" Type="http://schemas.openxmlformats.org/officeDocument/2006/relationships/image" Target="../media/image1086.png"/><Relationship Id="rId34" Type="http://schemas.openxmlformats.org/officeDocument/2006/relationships/image" Target="../media/image1087.png"/><Relationship Id="rId35" Type="http://schemas.openxmlformats.org/officeDocument/2006/relationships/image" Target="../media/image1088.png"/><Relationship Id="rId36" Type="http://schemas.openxmlformats.org/officeDocument/2006/relationships/image" Target="../media/image1089.png"/><Relationship Id="rId10" Type="http://schemas.openxmlformats.org/officeDocument/2006/relationships/image" Target="../media/image1063.png"/><Relationship Id="rId11" Type="http://schemas.openxmlformats.org/officeDocument/2006/relationships/image" Target="../media/image1064.png"/><Relationship Id="rId12" Type="http://schemas.openxmlformats.org/officeDocument/2006/relationships/image" Target="../media/image1065.png"/><Relationship Id="rId13" Type="http://schemas.openxmlformats.org/officeDocument/2006/relationships/image" Target="../media/image1066.png"/><Relationship Id="rId14" Type="http://schemas.openxmlformats.org/officeDocument/2006/relationships/image" Target="../media/image1067.png"/><Relationship Id="rId15" Type="http://schemas.openxmlformats.org/officeDocument/2006/relationships/image" Target="../media/image1068.png"/><Relationship Id="rId16" Type="http://schemas.openxmlformats.org/officeDocument/2006/relationships/image" Target="../media/image1069.png"/><Relationship Id="rId17" Type="http://schemas.openxmlformats.org/officeDocument/2006/relationships/image" Target="../media/image1070.png"/><Relationship Id="rId18" Type="http://schemas.openxmlformats.org/officeDocument/2006/relationships/image" Target="../media/image1071.png"/><Relationship Id="rId19" Type="http://schemas.openxmlformats.org/officeDocument/2006/relationships/image" Target="../media/image1072.png"/><Relationship Id="rId37" Type="http://schemas.openxmlformats.org/officeDocument/2006/relationships/image" Target="../media/image1090.png"/></Relationships>
</file>

<file path=ppt/slides/_rels/slide2.xml.rels><?xml version="1.0" encoding="UTF-8" standalone="yes"?>
<Relationships xmlns="http://schemas.openxmlformats.org/package/2006/relationships"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120" Type="http://schemas.openxmlformats.org/officeDocument/2006/relationships/image" Target="../media/image119.png"/><Relationship Id="rId121" Type="http://schemas.openxmlformats.org/officeDocument/2006/relationships/image" Target="../media/image120.png"/><Relationship Id="rId122" Type="http://schemas.openxmlformats.org/officeDocument/2006/relationships/image" Target="../media/image121.png"/><Relationship Id="rId123" Type="http://schemas.openxmlformats.org/officeDocument/2006/relationships/image" Target="../media/image122.png"/><Relationship Id="rId124" Type="http://schemas.openxmlformats.org/officeDocument/2006/relationships/image" Target="../media/image123.png"/><Relationship Id="rId125" Type="http://schemas.openxmlformats.org/officeDocument/2006/relationships/image" Target="../media/image124.png"/><Relationship Id="rId126" Type="http://schemas.openxmlformats.org/officeDocument/2006/relationships/image" Target="../media/image125.png"/><Relationship Id="rId127" Type="http://schemas.openxmlformats.org/officeDocument/2006/relationships/image" Target="../media/image126.png"/><Relationship Id="rId128" Type="http://schemas.openxmlformats.org/officeDocument/2006/relationships/image" Target="../media/image127.png"/><Relationship Id="rId129" Type="http://schemas.openxmlformats.org/officeDocument/2006/relationships/image" Target="../media/image12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Relationship Id="rId93" Type="http://schemas.openxmlformats.org/officeDocument/2006/relationships/image" Target="../media/image92.png"/><Relationship Id="rId94" Type="http://schemas.openxmlformats.org/officeDocument/2006/relationships/image" Target="../media/image93.png"/><Relationship Id="rId95" Type="http://schemas.openxmlformats.org/officeDocument/2006/relationships/image" Target="../media/image94.png"/><Relationship Id="rId96" Type="http://schemas.openxmlformats.org/officeDocument/2006/relationships/image" Target="../media/image95.png"/><Relationship Id="rId101" Type="http://schemas.openxmlformats.org/officeDocument/2006/relationships/image" Target="../media/image100.png"/><Relationship Id="rId102" Type="http://schemas.openxmlformats.org/officeDocument/2006/relationships/image" Target="../media/image101.png"/><Relationship Id="rId103" Type="http://schemas.openxmlformats.org/officeDocument/2006/relationships/image" Target="../media/image102.png"/><Relationship Id="rId104" Type="http://schemas.openxmlformats.org/officeDocument/2006/relationships/image" Target="../media/image103.png"/><Relationship Id="rId105" Type="http://schemas.openxmlformats.org/officeDocument/2006/relationships/image" Target="../media/image104.png"/><Relationship Id="rId106" Type="http://schemas.openxmlformats.org/officeDocument/2006/relationships/image" Target="../media/image105.png"/><Relationship Id="rId107" Type="http://schemas.openxmlformats.org/officeDocument/2006/relationships/image" Target="../media/image106.png"/><Relationship Id="rId108" Type="http://schemas.openxmlformats.org/officeDocument/2006/relationships/image" Target="../media/image107.png"/><Relationship Id="rId109" Type="http://schemas.openxmlformats.org/officeDocument/2006/relationships/image" Target="../media/image108.png"/><Relationship Id="rId97" Type="http://schemas.openxmlformats.org/officeDocument/2006/relationships/image" Target="../media/image96.png"/><Relationship Id="rId98" Type="http://schemas.openxmlformats.org/officeDocument/2006/relationships/image" Target="../media/image97.png"/><Relationship Id="rId99" Type="http://schemas.openxmlformats.org/officeDocument/2006/relationships/image" Target="../media/image98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100" Type="http://schemas.openxmlformats.org/officeDocument/2006/relationships/image" Target="../media/image99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30" Type="http://schemas.openxmlformats.org/officeDocument/2006/relationships/image" Target="../media/image129.png"/><Relationship Id="rId131" Type="http://schemas.openxmlformats.org/officeDocument/2006/relationships/image" Target="../media/image130.png"/><Relationship Id="rId132" Type="http://schemas.openxmlformats.org/officeDocument/2006/relationships/image" Target="../media/image13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110" Type="http://schemas.openxmlformats.org/officeDocument/2006/relationships/image" Target="../media/image109.png"/><Relationship Id="rId111" Type="http://schemas.openxmlformats.org/officeDocument/2006/relationships/image" Target="../media/image110.png"/><Relationship Id="rId112" Type="http://schemas.openxmlformats.org/officeDocument/2006/relationships/image" Target="../media/image111.png"/><Relationship Id="rId113" Type="http://schemas.openxmlformats.org/officeDocument/2006/relationships/image" Target="../media/image112.png"/><Relationship Id="rId114" Type="http://schemas.openxmlformats.org/officeDocument/2006/relationships/image" Target="../media/image113.png"/><Relationship Id="rId115" Type="http://schemas.openxmlformats.org/officeDocument/2006/relationships/image" Target="../media/image114.png"/><Relationship Id="rId116" Type="http://schemas.openxmlformats.org/officeDocument/2006/relationships/image" Target="../media/image115.png"/><Relationship Id="rId117" Type="http://schemas.openxmlformats.org/officeDocument/2006/relationships/image" Target="../media/image116.png"/><Relationship Id="rId118" Type="http://schemas.openxmlformats.org/officeDocument/2006/relationships/image" Target="../media/image117.png"/><Relationship Id="rId119" Type="http://schemas.openxmlformats.org/officeDocument/2006/relationships/image" Target="../media/image11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5.png"/><Relationship Id="rId14" Type="http://schemas.openxmlformats.org/officeDocument/2006/relationships/image" Target="../media/image1066.png"/><Relationship Id="rId15" Type="http://schemas.openxmlformats.org/officeDocument/2006/relationships/image" Target="../media/image1067.png"/><Relationship Id="rId16" Type="http://schemas.openxmlformats.org/officeDocument/2006/relationships/image" Target="../media/image1068.png"/><Relationship Id="rId17" Type="http://schemas.openxmlformats.org/officeDocument/2006/relationships/image" Target="../media/image1097.png"/><Relationship Id="rId18" Type="http://schemas.openxmlformats.org/officeDocument/2006/relationships/image" Target="../media/image1090.png"/><Relationship Id="rId19" Type="http://schemas.openxmlformats.org/officeDocument/2006/relationships/image" Target="../media/image1098.png"/><Relationship Id="rId50" Type="http://schemas.openxmlformats.org/officeDocument/2006/relationships/image" Target="../media/image1129.png"/><Relationship Id="rId51" Type="http://schemas.openxmlformats.org/officeDocument/2006/relationships/image" Target="../media/image1130.png"/><Relationship Id="rId52" Type="http://schemas.openxmlformats.org/officeDocument/2006/relationships/image" Target="../media/image1131.png"/><Relationship Id="rId53" Type="http://schemas.openxmlformats.org/officeDocument/2006/relationships/image" Target="../media/image1132.png"/><Relationship Id="rId54" Type="http://schemas.openxmlformats.org/officeDocument/2006/relationships/image" Target="../media/image1133.png"/><Relationship Id="rId55" Type="http://schemas.openxmlformats.org/officeDocument/2006/relationships/image" Target="../media/image1134.png"/><Relationship Id="rId56" Type="http://schemas.openxmlformats.org/officeDocument/2006/relationships/image" Target="../media/image1135.jpg"/><Relationship Id="rId40" Type="http://schemas.openxmlformats.org/officeDocument/2006/relationships/image" Target="../media/image1119.png"/><Relationship Id="rId41" Type="http://schemas.openxmlformats.org/officeDocument/2006/relationships/image" Target="../media/image1120.png"/><Relationship Id="rId42" Type="http://schemas.openxmlformats.org/officeDocument/2006/relationships/image" Target="../media/image1121.png"/><Relationship Id="rId43" Type="http://schemas.openxmlformats.org/officeDocument/2006/relationships/image" Target="../media/image1122.png"/><Relationship Id="rId44" Type="http://schemas.openxmlformats.org/officeDocument/2006/relationships/image" Target="../media/image1123.png"/><Relationship Id="rId45" Type="http://schemas.openxmlformats.org/officeDocument/2006/relationships/image" Target="../media/image1124.png"/><Relationship Id="rId46" Type="http://schemas.openxmlformats.org/officeDocument/2006/relationships/image" Target="../media/image1125.png"/><Relationship Id="rId47" Type="http://schemas.openxmlformats.org/officeDocument/2006/relationships/image" Target="../media/image1126.png"/><Relationship Id="rId48" Type="http://schemas.openxmlformats.org/officeDocument/2006/relationships/image" Target="../media/image1127.png"/><Relationship Id="rId49" Type="http://schemas.openxmlformats.org/officeDocument/2006/relationships/image" Target="../media/image112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1.png"/><Relationship Id="rId3" Type="http://schemas.openxmlformats.org/officeDocument/2006/relationships/image" Target="../media/image1092.png"/><Relationship Id="rId4" Type="http://schemas.openxmlformats.org/officeDocument/2006/relationships/image" Target="../media/image1093.png"/><Relationship Id="rId5" Type="http://schemas.openxmlformats.org/officeDocument/2006/relationships/image" Target="../media/image1094.png"/><Relationship Id="rId6" Type="http://schemas.openxmlformats.org/officeDocument/2006/relationships/image" Target="../media/image1095.png"/><Relationship Id="rId7" Type="http://schemas.openxmlformats.org/officeDocument/2006/relationships/image" Target="../media/image1096.png"/><Relationship Id="rId8" Type="http://schemas.openxmlformats.org/officeDocument/2006/relationships/image" Target="../media/image1060.png"/><Relationship Id="rId9" Type="http://schemas.openxmlformats.org/officeDocument/2006/relationships/image" Target="../media/image1061.png"/><Relationship Id="rId30" Type="http://schemas.openxmlformats.org/officeDocument/2006/relationships/image" Target="../media/image1109.png"/><Relationship Id="rId31" Type="http://schemas.openxmlformats.org/officeDocument/2006/relationships/image" Target="../media/image1110.png"/><Relationship Id="rId32" Type="http://schemas.openxmlformats.org/officeDocument/2006/relationships/image" Target="../media/image1111.png"/><Relationship Id="rId33" Type="http://schemas.openxmlformats.org/officeDocument/2006/relationships/image" Target="../media/image1112.png"/><Relationship Id="rId34" Type="http://schemas.openxmlformats.org/officeDocument/2006/relationships/image" Target="../media/image1113.png"/><Relationship Id="rId35" Type="http://schemas.openxmlformats.org/officeDocument/2006/relationships/image" Target="../media/image1114.png"/><Relationship Id="rId36" Type="http://schemas.openxmlformats.org/officeDocument/2006/relationships/image" Target="../media/image1115.png"/><Relationship Id="rId37" Type="http://schemas.openxmlformats.org/officeDocument/2006/relationships/image" Target="../media/image1116.png"/><Relationship Id="rId38" Type="http://schemas.openxmlformats.org/officeDocument/2006/relationships/image" Target="../media/image1117.png"/><Relationship Id="rId39" Type="http://schemas.openxmlformats.org/officeDocument/2006/relationships/image" Target="../media/image1118.png"/><Relationship Id="rId20" Type="http://schemas.openxmlformats.org/officeDocument/2006/relationships/image" Target="../media/image1099.png"/><Relationship Id="rId21" Type="http://schemas.openxmlformats.org/officeDocument/2006/relationships/image" Target="../media/image1100.png"/><Relationship Id="rId22" Type="http://schemas.openxmlformats.org/officeDocument/2006/relationships/image" Target="../media/image1101.png"/><Relationship Id="rId23" Type="http://schemas.openxmlformats.org/officeDocument/2006/relationships/image" Target="../media/image1102.png"/><Relationship Id="rId24" Type="http://schemas.openxmlformats.org/officeDocument/2006/relationships/image" Target="../media/image1103.png"/><Relationship Id="rId25" Type="http://schemas.openxmlformats.org/officeDocument/2006/relationships/image" Target="../media/image1104.png"/><Relationship Id="rId26" Type="http://schemas.openxmlformats.org/officeDocument/2006/relationships/image" Target="../media/image1105.png"/><Relationship Id="rId27" Type="http://schemas.openxmlformats.org/officeDocument/2006/relationships/image" Target="../media/image1106.png"/><Relationship Id="rId28" Type="http://schemas.openxmlformats.org/officeDocument/2006/relationships/image" Target="../media/image1107.png"/><Relationship Id="rId29" Type="http://schemas.openxmlformats.org/officeDocument/2006/relationships/image" Target="../media/image1108.png"/><Relationship Id="rId10" Type="http://schemas.openxmlformats.org/officeDocument/2006/relationships/image" Target="../media/image1062.png"/><Relationship Id="rId11" Type="http://schemas.openxmlformats.org/officeDocument/2006/relationships/image" Target="../media/image1063.png"/><Relationship Id="rId12" Type="http://schemas.openxmlformats.org/officeDocument/2006/relationships/image" Target="../media/image106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5.png"/><Relationship Id="rId14" Type="http://schemas.openxmlformats.org/officeDocument/2006/relationships/image" Target="../media/image1066.png"/><Relationship Id="rId15" Type="http://schemas.openxmlformats.org/officeDocument/2006/relationships/image" Target="../media/image1067.png"/><Relationship Id="rId16" Type="http://schemas.openxmlformats.org/officeDocument/2006/relationships/image" Target="../media/image1068.png"/><Relationship Id="rId17" Type="http://schemas.openxmlformats.org/officeDocument/2006/relationships/image" Target="../media/image1097.png"/><Relationship Id="rId18" Type="http://schemas.openxmlformats.org/officeDocument/2006/relationships/image" Target="../media/image1090.png"/><Relationship Id="rId19" Type="http://schemas.openxmlformats.org/officeDocument/2006/relationships/image" Target="../media/image1098.png"/><Relationship Id="rId50" Type="http://schemas.openxmlformats.org/officeDocument/2006/relationships/image" Target="../media/image1129.png"/><Relationship Id="rId51" Type="http://schemas.openxmlformats.org/officeDocument/2006/relationships/image" Target="../media/image1130.png"/><Relationship Id="rId52" Type="http://schemas.openxmlformats.org/officeDocument/2006/relationships/image" Target="../media/image1131.png"/><Relationship Id="rId53" Type="http://schemas.openxmlformats.org/officeDocument/2006/relationships/image" Target="../media/image1132.png"/><Relationship Id="rId54" Type="http://schemas.openxmlformats.org/officeDocument/2006/relationships/image" Target="../media/image1133.png"/><Relationship Id="rId55" Type="http://schemas.openxmlformats.org/officeDocument/2006/relationships/image" Target="../media/image1134.png"/><Relationship Id="rId56" Type="http://schemas.openxmlformats.org/officeDocument/2006/relationships/image" Target="../media/image1135.jpg"/><Relationship Id="rId40" Type="http://schemas.openxmlformats.org/officeDocument/2006/relationships/image" Target="../media/image1119.png"/><Relationship Id="rId41" Type="http://schemas.openxmlformats.org/officeDocument/2006/relationships/image" Target="../media/image1120.png"/><Relationship Id="rId42" Type="http://schemas.openxmlformats.org/officeDocument/2006/relationships/image" Target="../media/image1121.png"/><Relationship Id="rId43" Type="http://schemas.openxmlformats.org/officeDocument/2006/relationships/image" Target="../media/image1122.png"/><Relationship Id="rId44" Type="http://schemas.openxmlformats.org/officeDocument/2006/relationships/image" Target="../media/image1123.png"/><Relationship Id="rId45" Type="http://schemas.openxmlformats.org/officeDocument/2006/relationships/image" Target="../media/image1124.png"/><Relationship Id="rId46" Type="http://schemas.openxmlformats.org/officeDocument/2006/relationships/image" Target="../media/image1125.png"/><Relationship Id="rId47" Type="http://schemas.openxmlformats.org/officeDocument/2006/relationships/image" Target="../media/image1126.png"/><Relationship Id="rId48" Type="http://schemas.openxmlformats.org/officeDocument/2006/relationships/image" Target="../media/image1127.png"/><Relationship Id="rId49" Type="http://schemas.openxmlformats.org/officeDocument/2006/relationships/image" Target="../media/image112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1.png"/><Relationship Id="rId3" Type="http://schemas.openxmlformats.org/officeDocument/2006/relationships/image" Target="../media/image1092.png"/><Relationship Id="rId4" Type="http://schemas.openxmlformats.org/officeDocument/2006/relationships/image" Target="../media/image1093.png"/><Relationship Id="rId5" Type="http://schemas.openxmlformats.org/officeDocument/2006/relationships/image" Target="../media/image1094.png"/><Relationship Id="rId6" Type="http://schemas.openxmlformats.org/officeDocument/2006/relationships/image" Target="../media/image1095.png"/><Relationship Id="rId7" Type="http://schemas.openxmlformats.org/officeDocument/2006/relationships/image" Target="../media/image1096.png"/><Relationship Id="rId8" Type="http://schemas.openxmlformats.org/officeDocument/2006/relationships/image" Target="../media/image1060.png"/><Relationship Id="rId9" Type="http://schemas.openxmlformats.org/officeDocument/2006/relationships/image" Target="../media/image1061.png"/><Relationship Id="rId30" Type="http://schemas.openxmlformats.org/officeDocument/2006/relationships/image" Target="../media/image1109.png"/><Relationship Id="rId31" Type="http://schemas.openxmlformats.org/officeDocument/2006/relationships/image" Target="../media/image1110.png"/><Relationship Id="rId32" Type="http://schemas.openxmlformats.org/officeDocument/2006/relationships/image" Target="../media/image1111.png"/><Relationship Id="rId33" Type="http://schemas.openxmlformats.org/officeDocument/2006/relationships/image" Target="../media/image1112.png"/><Relationship Id="rId34" Type="http://schemas.openxmlformats.org/officeDocument/2006/relationships/image" Target="../media/image1113.png"/><Relationship Id="rId35" Type="http://schemas.openxmlformats.org/officeDocument/2006/relationships/image" Target="../media/image1114.png"/><Relationship Id="rId36" Type="http://schemas.openxmlformats.org/officeDocument/2006/relationships/image" Target="../media/image1115.png"/><Relationship Id="rId37" Type="http://schemas.openxmlformats.org/officeDocument/2006/relationships/image" Target="../media/image1116.png"/><Relationship Id="rId38" Type="http://schemas.openxmlformats.org/officeDocument/2006/relationships/image" Target="../media/image1117.png"/><Relationship Id="rId39" Type="http://schemas.openxmlformats.org/officeDocument/2006/relationships/image" Target="../media/image1118.png"/><Relationship Id="rId20" Type="http://schemas.openxmlformats.org/officeDocument/2006/relationships/image" Target="../media/image1099.png"/><Relationship Id="rId21" Type="http://schemas.openxmlformats.org/officeDocument/2006/relationships/image" Target="../media/image1100.png"/><Relationship Id="rId22" Type="http://schemas.openxmlformats.org/officeDocument/2006/relationships/image" Target="../media/image1101.png"/><Relationship Id="rId23" Type="http://schemas.openxmlformats.org/officeDocument/2006/relationships/image" Target="../media/image1102.png"/><Relationship Id="rId24" Type="http://schemas.openxmlformats.org/officeDocument/2006/relationships/image" Target="../media/image1103.png"/><Relationship Id="rId25" Type="http://schemas.openxmlformats.org/officeDocument/2006/relationships/image" Target="../media/image1104.png"/><Relationship Id="rId26" Type="http://schemas.openxmlformats.org/officeDocument/2006/relationships/image" Target="../media/image1105.png"/><Relationship Id="rId27" Type="http://schemas.openxmlformats.org/officeDocument/2006/relationships/image" Target="../media/image1106.png"/><Relationship Id="rId28" Type="http://schemas.openxmlformats.org/officeDocument/2006/relationships/image" Target="../media/image1107.png"/><Relationship Id="rId29" Type="http://schemas.openxmlformats.org/officeDocument/2006/relationships/image" Target="../media/image1108.png"/><Relationship Id="rId10" Type="http://schemas.openxmlformats.org/officeDocument/2006/relationships/image" Target="../media/image1062.png"/><Relationship Id="rId11" Type="http://schemas.openxmlformats.org/officeDocument/2006/relationships/image" Target="../media/image1063.png"/><Relationship Id="rId12" Type="http://schemas.openxmlformats.org/officeDocument/2006/relationships/image" Target="../media/image106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7.png"/><Relationship Id="rId14" Type="http://schemas.openxmlformats.org/officeDocument/2006/relationships/image" Target="../media/image1148.png"/><Relationship Id="rId15" Type="http://schemas.openxmlformats.org/officeDocument/2006/relationships/image" Target="../media/image1149.png"/><Relationship Id="rId16" Type="http://schemas.openxmlformats.org/officeDocument/2006/relationships/image" Target="../media/image1150.png"/><Relationship Id="rId17" Type="http://schemas.openxmlformats.org/officeDocument/2006/relationships/image" Target="../media/image1151.png"/><Relationship Id="rId18" Type="http://schemas.openxmlformats.org/officeDocument/2006/relationships/image" Target="../media/image1152.png"/><Relationship Id="rId19" Type="http://schemas.openxmlformats.org/officeDocument/2006/relationships/image" Target="../media/image1153.png"/><Relationship Id="rId63" Type="http://schemas.openxmlformats.org/officeDocument/2006/relationships/image" Target="../media/image1197.png"/><Relationship Id="rId64" Type="http://schemas.openxmlformats.org/officeDocument/2006/relationships/image" Target="../media/image1198.png"/><Relationship Id="rId65" Type="http://schemas.openxmlformats.org/officeDocument/2006/relationships/image" Target="../media/image1199.png"/><Relationship Id="rId66" Type="http://schemas.openxmlformats.org/officeDocument/2006/relationships/image" Target="../media/image1200.png"/><Relationship Id="rId67" Type="http://schemas.openxmlformats.org/officeDocument/2006/relationships/image" Target="../media/image1201.png"/><Relationship Id="rId68" Type="http://schemas.openxmlformats.org/officeDocument/2006/relationships/image" Target="../media/image1202.png"/><Relationship Id="rId69" Type="http://schemas.openxmlformats.org/officeDocument/2006/relationships/image" Target="../media/image1203.png"/><Relationship Id="rId50" Type="http://schemas.openxmlformats.org/officeDocument/2006/relationships/image" Target="../media/image1184.png"/><Relationship Id="rId51" Type="http://schemas.openxmlformats.org/officeDocument/2006/relationships/image" Target="../media/image1185.png"/><Relationship Id="rId52" Type="http://schemas.openxmlformats.org/officeDocument/2006/relationships/image" Target="../media/image1186.png"/><Relationship Id="rId53" Type="http://schemas.openxmlformats.org/officeDocument/2006/relationships/image" Target="../media/image1187.png"/><Relationship Id="rId54" Type="http://schemas.openxmlformats.org/officeDocument/2006/relationships/image" Target="../media/image1188.png"/><Relationship Id="rId55" Type="http://schemas.openxmlformats.org/officeDocument/2006/relationships/image" Target="../media/image1189.png"/><Relationship Id="rId56" Type="http://schemas.openxmlformats.org/officeDocument/2006/relationships/image" Target="../media/image1190.png"/><Relationship Id="rId57" Type="http://schemas.openxmlformats.org/officeDocument/2006/relationships/image" Target="../media/image1191.png"/><Relationship Id="rId58" Type="http://schemas.openxmlformats.org/officeDocument/2006/relationships/image" Target="../media/image1192.png"/><Relationship Id="rId59" Type="http://schemas.openxmlformats.org/officeDocument/2006/relationships/image" Target="../media/image1193.png"/><Relationship Id="rId40" Type="http://schemas.openxmlformats.org/officeDocument/2006/relationships/image" Target="../media/image1174.png"/><Relationship Id="rId41" Type="http://schemas.openxmlformats.org/officeDocument/2006/relationships/image" Target="../media/image1175.png"/><Relationship Id="rId42" Type="http://schemas.openxmlformats.org/officeDocument/2006/relationships/image" Target="../media/image1176.png"/><Relationship Id="rId43" Type="http://schemas.openxmlformats.org/officeDocument/2006/relationships/image" Target="../media/image1177.png"/><Relationship Id="rId44" Type="http://schemas.openxmlformats.org/officeDocument/2006/relationships/image" Target="../media/image1178.png"/><Relationship Id="rId45" Type="http://schemas.openxmlformats.org/officeDocument/2006/relationships/image" Target="../media/image1179.png"/><Relationship Id="rId46" Type="http://schemas.openxmlformats.org/officeDocument/2006/relationships/image" Target="../media/image1180.png"/><Relationship Id="rId47" Type="http://schemas.openxmlformats.org/officeDocument/2006/relationships/image" Target="../media/image1181.png"/><Relationship Id="rId48" Type="http://schemas.openxmlformats.org/officeDocument/2006/relationships/image" Target="../media/image1182.png"/><Relationship Id="rId49" Type="http://schemas.openxmlformats.org/officeDocument/2006/relationships/image" Target="../media/image118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36.png"/><Relationship Id="rId3" Type="http://schemas.openxmlformats.org/officeDocument/2006/relationships/image" Target="../media/image1137.png"/><Relationship Id="rId4" Type="http://schemas.openxmlformats.org/officeDocument/2006/relationships/image" Target="../media/image1138.png"/><Relationship Id="rId5" Type="http://schemas.openxmlformats.org/officeDocument/2006/relationships/image" Target="../media/image1139.png"/><Relationship Id="rId6" Type="http://schemas.openxmlformats.org/officeDocument/2006/relationships/image" Target="../media/image1140.png"/><Relationship Id="rId7" Type="http://schemas.openxmlformats.org/officeDocument/2006/relationships/image" Target="../media/image1141.png"/><Relationship Id="rId8" Type="http://schemas.openxmlformats.org/officeDocument/2006/relationships/image" Target="../media/image1142.png"/><Relationship Id="rId9" Type="http://schemas.openxmlformats.org/officeDocument/2006/relationships/image" Target="../media/image1143.png"/><Relationship Id="rId30" Type="http://schemas.openxmlformats.org/officeDocument/2006/relationships/image" Target="../media/image1164.png"/><Relationship Id="rId31" Type="http://schemas.openxmlformats.org/officeDocument/2006/relationships/image" Target="../media/image1165.png"/><Relationship Id="rId32" Type="http://schemas.openxmlformats.org/officeDocument/2006/relationships/image" Target="../media/image1166.png"/><Relationship Id="rId33" Type="http://schemas.openxmlformats.org/officeDocument/2006/relationships/image" Target="../media/image1167.png"/><Relationship Id="rId34" Type="http://schemas.openxmlformats.org/officeDocument/2006/relationships/image" Target="../media/image1168.png"/><Relationship Id="rId35" Type="http://schemas.openxmlformats.org/officeDocument/2006/relationships/image" Target="../media/image1169.png"/><Relationship Id="rId36" Type="http://schemas.openxmlformats.org/officeDocument/2006/relationships/image" Target="../media/image1170.png"/><Relationship Id="rId37" Type="http://schemas.openxmlformats.org/officeDocument/2006/relationships/image" Target="../media/image1171.png"/><Relationship Id="rId38" Type="http://schemas.openxmlformats.org/officeDocument/2006/relationships/image" Target="../media/image1172.png"/><Relationship Id="rId39" Type="http://schemas.openxmlformats.org/officeDocument/2006/relationships/image" Target="../media/image1173.png"/><Relationship Id="rId80" Type="http://schemas.openxmlformats.org/officeDocument/2006/relationships/image" Target="../media/image1214.png"/><Relationship Id="rId81" Type="http://schemas.openxmlformats.org/officeDocument/2006/relationships/image" Target="../media/image1215.png"/><Relationship Id="rId70" Type="http://schemas.openxmlformats.org/officeDocument/2006/relationships/image" Target="../media/image1204.png"/><Relationship Id="rId71" Type="http://schemas.openxmlformats.org/officeDocument/2006/relationships/image" Target="../media/image1205.png"/><Relationship Id="rId72" Type="http://schemas.openxmlformats.org/officeDocument/2006/relationships/image" Target="../media/image1206.png"/><Relationship Id="rId20" Type="http://schemas.openxmlformats.org/officeDocument/2006/relationships/image" Target="../media/image1154.png"/><Relationship Id="rId21" Type="http://schemas.openxmlformats.org/officeDocument/2006/relationships/image" Target="../media/image1155.png"/><Relationship Id="rId22" Type="http://schemas.openxmlformats.org/officeDocument/2006/relationships/image" Target="../media/image1156.png"/><Relationship Id="rId23" Type="http://schemas.openxmlformats.org/officeDocument/2006/relationships/image" Target="../media/image1157.png"/><Relationship Id="rId24" Type="http://schemas.openxmlformats.org/officeDocument/2006/relationships/image" Target="../media/image1158.png"/><Relationship Id="rId25" Type="http://schemas.openxmlformats.org/officeDocument/2006/relationships/image" Target="../media/image1159.png"/><Relationship Id="rId26" Type="http://schemas.openxmlformats.org/officeDocument/2006/relationships/image" Target="../media/image1160.png"/><Relationship Id="rId27" Type="http://schemas.openxmlformats.org/officeDocument/2006/relationships/image" Target="../media/image1161.png"/><Relationship Id="rId28" Type="http://schemas.openxmlformats.org/officeDocument/2006/relationships/image" Target="../media/image1162.png"/><Relationship Id="rId29" Type="http://schemas.openxmlformats.org/officeDocument/2006/relationships/image" Target="../media/image1163.png"/><Relationship Id="rId73" Type="http://schemas.openxmlformats.org/officeDocument/2006/relationships/image" Target="../media/image1207.png"/><Relationship Id="rId74" Type="http://schemas.openxmlformats.org/officeDocument/2006/relationships/image" Target="../media/image1208.png"/><Relationship Id="rId75" Type="http://schemas.openxmlformats.org/officeDocument/2006/relationships/image" Target="../media/image1209.png"/><Relationship Id="rId76" Type="http://schemas.openxmlformats.org/officeDocument/2006/relationships/image" Target="../media/image1210.png"/><Relationship Id="rId77" Type="http://schemas.openxmlformats.org/officeDocument/2006/relationships/image" Target="../media/image1211.png"/><Relationship Id="rId78" Type="http://schemas.openxmlformats.org/officeDocument/2006/relationships/image" Target="../media/image1212.png"/><Relationship Id="rId79" Type="http://schemas.openxmlformats.org/officeDocument/2006/relationships/image" Target="../media/image1213.png"/><Relationship Id="rId60" Type="http://schemas.openxmlformats.org/officeDocument/2006/relationships/image" Target="../media/image1194.png"/><Relationship Id="rId61" Type="http://schemas.openxmlformats.org/officeDocument/2006/relationships/image" Target="../media/image1195.png"/><Relationship Id="rId62" Type="http://schemas.openxmlformats.org/officeDocument/2006/relationships/image" Target="../media/image1196.png"/><Relationship Id="rId10" Type="http://schemas.openxmlformats.org/officeDocument/2006/relationships/image" Target="../media/image1144.png"/><Relationship Id="rId11" Type="http://schemas.openxmlformats.org/officeDocument/2006/relationships/image" Target="../media/image1145.png"/><Relationship Id="rId12" Type="http://schemas.openxmlformats.org/officeDocument/2006/relationships/image" Target="../media/image114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2.png"/><Relationship Id="rId20" Type="http://schemas.openxmlformats.org/officeDocument/2006/relationships/image" Target="../media/image1233.png"/><Relationship Id="rId21" Type="http://schemas.openxmlformats.org/officeDocument/2006/relationships/image" Target="../media/image1234.png"/><Relationship Id="rId22" Type="http://schemas.openxmlformats.org/officeDocument/2006/relationships/image" Target="../media/image1235.png"/><Relationship Id="rId23" Type="http://schemas.openxmlformats.org/officeDocument/2006/relationships/image" Target="../media/image1236.png"/><Relationship Id="rId24" Type="http://schemas.openxmlformats.org/officeDocument/2006/relationships/image" Target="../media/image1237.png"/><Relationship Id="rId25" Type="http://schemas.openxmlformats.org/officeDocument/2006/relationships/image" Target="../media/image1238.png"/><Relationship Id="rId10" Type="http://schemas.openxmlformats.org/officeDocument/2006/relationships/image" Target="../media/image1223.png"/><Relationship Id="rId11" Type="http://schemas.openxmlformats.org/officeDocument/2006/relationships/image" Target="../media/image1224.png"/><Relationship Id="rId12" Type="http://schemas.openxmlformats.org/officeDocument/2006/relationships/image" Target="../media/image1225.png"/><Relationship Id="rId13" Type="http://schemas.openxmlformats.org/officeDocument/2006/relationships/image" Target="../media/image1226.png"/><Relationship Id="rId14" Type="http://schemas.openxmlformats.org/officeDocument/2006/relationships/image" Target="../media/image1227.png"/><Relationship Id="rId15" Type="http://schemas.openxmlformats.org/officeDocument/2006/relationships/image" Target="../media/image1228.png"/><Relationship Id="rId16" Type="http://schemas.openxmlformats.org/officeDocument/2006/relationships/image" Target="../media/image1229.png"/><Relationship Id="rId17" Type="http://schemas.openxmlformats.org/officeDocument/2006/relationships/image" Target="../media/image1230.png"/><Relationship Id="rId18" Type="http://schemas.openxmlformats.org/officeDocument/2006/relationships/image" Target="../media/image1231.png"/><Relationship Id="rId19" Type="http://schemas.openxmlformats.org/officeDocument/2006/relationships/image" Target="../media/image123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16.png"/><Relationship Id="rId3" Type="http://schemas.openxmlformats.org/officeDocument/2006/relationships/image" Target="../media/image1217.png"/><Relationship Id="rId4" Type="http://schemas.openxmlformats.org/officeDocument/2006/relationships/image" Target="../media/image1218.png"/><Relationship Id="rId5" Type="http://schemas.openxmlformats.org/officeDocument/2006/relationships/image" Target="../media/image1219.png"/><Relationship Id="rId6" Type="http://schemas.openxmlformats.org/officeDocument/2006/relationships/image" Target="../media/image1220.png"/><Relationship Id="rId7" Type="http://schemas.openxmlformats.org/officeDocument/2006/relationships/image" Target="../media/image1136.png"/><Relationship Id="rId8" Type="http://schemas.openxmlformats.org/officeDocument/2006/relationships/image" Target="../media/image1221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48.png"/><Relationship Id="rId12" Type="http://schemas.openxmlformats.org/officeDocument/2006/relationships/image" Target="../media/image1249.png"/><Relationship Id="rId13" Type="http://schemas.openxmlformats.org/officeDocument/2006/relationships/image" Target="../media/image1250.png"/><Relationship Id="rId14" Type="http://schemas.openxmlformats.org/officeDocument/2006/relationships/image" Target="../media/image125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39.png"/><Relationship Id="rId3" Type="http://schemas.openxmlformats.org/officeDocument/2006/relationships/image" Target="../media/image1240.png"/><Relationship Id="rId4" Type="http://schemas.openxmlformats.org/officeDocument/2006/relationships/image" Target="../media/image1241.png"/><Relationship Id="rId5" Type="http://schemas.openxmlformats.org/officeDocument/2006/relationships/image" Target="../media/image1242.png"/><Relationship Id="rId6" Type="http://schemas.openxmlformats.org/officeDocument/2006/relationships/image" Target="../media/image1243.png"/><Relationship Id="rId7" Type="http://schemas.openxmlformats.org/officeDocument/2006/relationships/image" Target="../media/image1244.png"/><Relationship Id="rId8" Type="http://schemas.openxmlformats.org/officeDocument/2006/relationships/image" Target="../media/image1245.png"/><Relationship Id="rId9" Type="http://schemas.openxmlformats.org/officeDocument/2006/relationships/image" Target="../media/image1246.png"/><Relationship Id="rId10" Type="http://schemas.openxmlformats.org/officeDocument/2006/relationships/image" Target="../media/image124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image" Target="../media/image149.png"/><Relationship Id="rId50" Type="http://schemas.openxmlformats.org/officeDocument/2006/relationships/image" Target="../media/image179.png"/><Relationship Id="rId51" Type="http://schemas.openxmlformats.org/officeDocument/2006/relationships/image" Target="../media/image180.png"/><Relationship Id="rId52" Type="http://schemas.openxmlformats.org/officeDocument/2006/relationships/image" Target="../media/image130.png"/><Relationship Id="rId53" Type="http://schemas.openxmlformats.org/officeDocument/2006/relationships/image" Target="../media/image128.png"/><Relationship Id="rId54" Type="http://schemas.openxmlformats.org/officeDocument/2006/relationships/image" Target="../media/image181.png"/><Relationship Id="rId55" Type="http://schemas.openxmlformats.org/officeDocument/2006/relationships/image" Target="../media/image131.png"/><Relationship Id="rId40" Type="http://schemas.openxmlformats.org/officeDocument/2006/relationships/image" Target="../media/image170.png"/><Relationship Id="rId41" Type="http://schemas.openxmlformats.org/officeDocument/2006/relationships/image" Target="../media/image171.png"/><Relationship Id="rId42" Type="http://schemas.openxmlformats.org/officeDocument/2006/relationships/image" Target="../media/image172.png"/><Relationship Id="rId43" Type="http://schemas.openxmlformats.org/officeDocument/2006/relationships/image" Target="../media/image173.png"/><Relationship Id="rId44" Type="http://schemas.openxmlformats.org/officeDocument/2006/relationships/image" Target="../media/image174.png"/><Relationship Id="rId45" Type="http://schemas.openxmlformats.org/officeDocument/2006/relationships/image" Target="../media/image175.png"/><Relationship Id="rId46" Type="http://schemas.openxmlformats.org/officeDocument/2006/relationships/image" Target="../media/image176.png"/><Relationship Id="rId47" Type="http://schemas.openxmlformats.org/officeDocument/2006/relationships/image" Target="../media/image177.png"/><Relationship Id="rId48" Type="http://schemas.openxmlformats.org/officeDocument/2006/relationships/image" Target="../media/image116.png"/><Relationship Id="rId49" Type="http://schemas.openxmlformats.org/officeDocument/2006/relationships/image" Target="../media/image17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30" Type="http://schemas.openxmlformats.org/officeDocument/2006/relationships/image" Target="../media/image160.png"/><Relationship Id="rId31" Type="http://schemas.openxmlformats.org/officeDocument/2006/relationships/image" Target="../media/image161.png"/><Relationship Id="rId32" Type="http://schemas.openxmlformats.org/officeDocument/2006/relationships/image" Target="../media/image162.png"/><Relationship Id="rId33" Type="http://schemas.openxmlformats.org/officeDocument/2006/relationships/image" Target="../media/image163.png"/><Relationship Id="rId34" Type="http://schemas.openxmlformats.org/officeDocument/2006/relationships/image" Target="../media/image164.png"/><Relationship Id="rId35" Type="http://schemas.openxmlformats.org/officeDocument/2006/relationships/image" Target="../media/image165.png"/><Relationship Id="rId36" Type="http://schemas.openxmlformats.org/officeDocument/2006/relationships/image" Target="../media/image166.png"/><Relationship Id="rId37" Type="http://schemas.openxmlformats.org/officeDocument/2006/relationships/image" Target="../media/image167.png"/><Relationship Id="rId38" Type="http://schemas.openxmlformats.org/officeDocument/2006/relationships/image" Target="../media/image168.png"/><Relationship Id="rId39" Type="http://schemas.openxmlformats.org/officeDocument/2006/relationships/image" Target="../media/image169.png"/><Relationship Id="rId20" Type="http://schemas.openxmlformats.org/officeDocument/2006/relationships/image" Target="../media/image150.png"/><Relationship Id="rId21" Type="http://schemas.openxmlformats.org/officeDocument/2006/relationships/image" Target="../media/image151.png"/><Relationship Id="rId22" Type="http://schemas.openxmlformats.org/officeDocument/2006/relationships/image" Target="../media/image152.png"/><Relationship Id="rId23" Type="http://schemas.openxmlformats.org/officeDocument/2006/relationships/image" Target="../media/image153.png"/><Relationship Id="rId24" Type="http://schemas.openxmlformats.org/officeDocument/2006/relationships/image" Target="../media/image154.png"/><Relationship Id="rId25" Type="http://schemas.openxmlformats.org/officeDocument/2006/relationships/image" Target="../media/image155.png"/><Relationship Id="rId26" Type="http://schemas.openxmlformats.org/officeDocument/2006/relationships/image" Target="../media/image156.png"/><Relationship Id="rId27" Type="http://schemas.openxmlformats.org/officeDocument/2006/relationships/image" Target="../media/image157.png"/><Relationship Id="rId28" Type="http://schemas.openxmlformats.org/officeDocument/2006/relationships/image" Target="../media/image158.png"/><Relationship Id="rId29" Type="http://schemas.openxmlformats.org/officeDocument/2006/relationships/image" Target="../media/image15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Relationship Id="rId19" Type="http://schemas.openxmlformats.org/officeDocument/2006/relationships/image" Target="../media/image199.png"/><Relationship Id="rId63" Type="http://schemas.openxmlformats.org/officeDocument/2006/relationships/image" Target="../media/image243.png"/><Relationship Id="rId64" Type="http://schemas.openxmlformats.org/officeDocument/2006/relationships/image" Target="../media/image244.png"/><Relationship Id="rId65" Type="http://schemas.openxmlformats.org/officeDocument/2006/relationships/image" Target="../media/image245.png"/><Relationship Id="rId66" Type="http://schemas.openxmlformats.org/officeDocument/2006/relationships/image" Target="../media/image246.png"/><Relationship Id="rId67" Type="http://schemas.openxmlformats.org/officeDocument/2006/relationships/image" Target="../media/image247.png"/><Relationship Id="rId68" Type="http://schemas.openxmlformats.org/officeDocument/2006/relationships/image" Target="../media/image248.png"/><Relationship Id="rId69" Type="http://schemas.openxmlformats.org/officeDocument/2006/relationships/image" Target="../media/image249.png"/><Relationship Id="rId50" Type="http://schemas.openxmlformats.org/officeDocument/2006/relationships/image" Target="../media/image230.png"/><Relationship Id="rId51" Type="http://schemas.openxmlformats.org/officeDocument/2006/relationships/image" Target="../media/image231.png"/><Relationship Id="rId52" Type="http://schemas.openxmlformats.org/officeDocument/2006/relationships/image" Target="../media/image232.png"/><Relationship Id="rId53" Type="http://schemas.openxmlformats.org/officeDocument/2006/relationships/image" Target="../media/image233.png"/><Relationship Id="rId54" Type="http://schemas.openxmlformats.org/officeDocument/2006/relationships/image" Target="../media/image234.png"/><Relationship Id="rId55" Type="http://schemas.openxmlformats.org/officeDocument/2006/relationships/image" Target="../media/image235.png"/><Relationship Id="rId56" Type="http://schemas.openxmlformats.org/officeDocument/2006/relationships/image" Target="../media/image236.png"/><Relationship Id="rId57" Type="http://schemas.openxmlformats.org/officeDocument/2006/relationships/image" Target="../media/image237.png"/><Relationship Id="rId58" Type="http://schemas.openxmlformats.org/officeDocument/2006/relationships/image" Target="../media/image238.png"/><Relationship Id="rId59" Type="http://schemas.openxmlformats.org/officeDocument/2006/relationships/image" Target="../media/image239.png"/><Relationship Id="rId40" Type="http://schemas.openxmlformats.org/officeDocument/2006/relationships/image" Target="../media/image220.png"/><Relationship Id="rId41" Type="http://schemas.openxmlformats.org/officeDocument/2006/relationships/image" Target="../media/image221.png"/><Relationship Id="rId42" Type="http://schemas.openxmlformats.org/officeDocument/2006/relationships/image" Target="../media/image222.png"/><Relationship Id="rId43" Type="http://schemas.openxmlformats.org/officeDocument/2006/relationships/image" Target="../media/image223.png"/><Relationship Id="rId44" Type="http://schemas.openxmlformats.org/officeDocument/2006/relationships/image" Target="../media/image224.png"/><Relationship Id="rId45" Type="http://schemas.openxmlformats.org/officeDocument/2006/relationships/image" Target="../media/image225.png"/><Relationship Id="rId46" Type="http://schemas.openxmlformats.org/officeDocument/2006/relationships/image" Target="../media/image226.png"/><Relationship Id="rId47" Type="http://schemas.openxmlformats.org/officeDocument/2006/relationships/image" Target="../media/image227.png"/><Relationship Id="rId48" Type="http://schemas.openxmlformats.org/officeDocument/2006/relationships/image" Target="../media/image228.png"/><Relationship Id="rId49" Type="http://schemas.openxmlformats.org/officeDocument/2006/relationships/image" Target="../media/image22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30" Type="http://schemas.openxmlformats.org/officeDocument/2006/relationships/image" Target="../media/image210.png"/><Relationship Id="rId31" Type="http://schemas.openxmlformats.org/officeDocument/2006/relationships/image" Target="../media/image211.png"/><Relationship Id="rId32" Type="http://schemas.openxmlformats.org/officeDocument/2006/relationships/image" Target="../media/image212.png"/><Relationship Id="rId33" Type="http://schemas.openxmlformats.org/officeDocument/2006/relationships/image" Target="../media/image213.png"/><Relationship Id="rId34" Type="http://schemas.openxmlformats.org/officeDocument/2006/relationships/image" Target="../media/image214.png"/><Relationship Id="rId35" Type="http://schemas.openxmlformats.org/officeDocument/2006/relationships/image" Target="../media/image215.png"/><Relationship Id="rId36" Type="http://schemas.openxmlformats.org/officeDocument/2006/relationships/image" Target="../media/image216.png"/><Relationship Id="rId37" Type="http://schemas.openxmlformats.org/officeDocument/2006/relationships/image" Target="../media/image217.png"/><Relationship Id="rId38" Type="http://schemas.openxmlformats.org/officeDocument/2006/relationships/image" Target="../media/image218.png"/><Relationship Id="rId39" Type="http://schemas.openxmlformats.org/officeDocument/2006/relationships/image" Target="../media/image219.png"/><Relationship Id="rId80" Type="http://schemas.openxmlformats.org/officeDocument/2006/relationships/image" Target="../media/image260.png"/><Relationship Id="rId81" Type="http://schemas.openxmlformats.org/officeDocument/2006/relationships/image" Target="../media/image261.png"/><Relationship Id="rId82" Type="http://schemas.openxmlformats.org/officeDocument/2006/relationships/image" Target="../media/image262.png"/><Relationship Id="rId70" Type="http://schemas.openxmlformats.org/officeDocument/2006/relationships/image" Target="../media/image250.png"/><Relationship Id="rId71" Type="http://schemas.openxmlformats.org/officeDocument/2006/relationships/image" Target="../media/image251.png"/><Relationship Id="rId72" Type="http://schemas.openxmlformats.org/officeDocument/2006/relationships/image" Target="../media/image252.png"/><Relationship Id="rId20" Type="http://schemas.openxmlformats.org/officeDocument/2006/relationships/image" Target="../media/image200.png"/><Relationship Id="rId21" Type="http://schemas.openxmlformats.org/officeDocument/2006/relationships/image" Target="../media/image201.png"/><Relationship Id="rId22" Type="http://schemas.openxmlformats.org/officeDocument/2006/relationships/image" Target="../media/image202.png"/><Relationship Id="rId23" Type="http://schemas.openxmlformats.org/officeDocument/2006/relationships/image" Target="../media/image203.png"/><Relationship Id="rId24" Type="http://schemas.openxmlformats.org/officeDocument/2006/relationships/image" Target="../media/image204.png"/><Relationship Id="rId25" Type="http://schemas.openxmlformats.org/officeDocument/2006/relationships/image" Target="../media/image205.png"/><Relationship Id="rId26" Type="http://schemas.openxmlformats.org/officeDocument/2006/relationships/image" Target="../media/image206.png"/><Relationship Id="rId27" Type="http://schemas.openxmlformats.org/officeDocument/2006/relationships/image" Target="../media/image207.png"/><Relationship Id="rId28" Type="http://schemas.openxmlformats.org/officeDocument/2006/relationships/image" Target="../media/image208.png"/><Relationship Id="rId29" Type="http://schemas.openxmlformats.org/officeDocument/2006/relationships/image" Target="../media/image209.png"/><Relationship Id="rId73" Type="http://schemas.openxmlformats.org/officeDocument/2006/relationships/image" Target="../media/image253.png"/><Relationship Id="rId74" Type="http://schemas.openxmlformats.org/officeDocument/2006/relationships/image" Target="../media/image254.png"/><Relationship Id="rId75" Type="http://schemas.openxmlformats.org/officeDocument/2006/relationships/image" Target="../media/image255.png"/><Relationship Id="rId76" Type="http://schemas.openxmlformats.org/officeDocument/2006/relationships/image" Target="../media/image256.png"/><Relationship Id="rId77" Type="http://schemas.openxmlformats.org/officeDocument/2006/relationships/image" Target="../media/image257.png"/><Relationship Id="rId78" Type="http://schemas.openxmlformats.org/officeDocument/2006/relationships/image" Target="../media/image258.png"/><Relationship Id="rId79" Type="http://schemas.openxmlformats.org/officeDocument/2006/relationships/image" Target="../media/image259.png"/><Relationship Id="rId60" Type="http://schemas.openxmlformats.org/officeDocument/2006/relationships/image" Target="../media/image240.png"/><Relationship Id="rId61" Type="http://schemas.openxmlformats.org/officeDocument/2006/relationships/image" Target="../media/image241.png"/><Relationship Id="rId62" Type="http://schemas.openxmlformats.org/officeDocument/2006/relationships/image" Target="../media/image242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/Relationships>
</file>

<file path=ppt/slides/_rels/slide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81.png"/><Relationship Id="rId21" Type="http://schemas.openxmlformats.org/officeDocument/2006/relationships/image" Target="../media/image282.png"/><Relationship Id="rId22" Type="http://schemas.openxmlformats.org/officeDocument/2006/relationships/image" Target="../media/image283.png"/><Relationship Id="rId23" Type="http://schemas.openxmlformats.org/officeDocument/2006/relationships/image" Target="../media/image284.png"/><Relationship Id="rId24" Type="http://schemas.openxmlformats.org/officeDocument/2006/relationships/image" Target="../media/image285.png"/><Relationship Id="rId25" Type="http://schemas.openxmlformats.org/officeDocument/2006/relationships/image" Target="../media/image286.png"/><Relationship Id="rId26" Type="http://schemas.openxmlformats.org/officeDocument/2006/relationships/image" Target="../media/image287.png"/><Relationship Id="rId27" Type="http://schemas.openxmlformats.org/officeDocument/2006/relationships/image" Target="../media/image288.png"/><Relationship Id="rId28" Type="http://schemas.openxmlformats.org/officeDocument/2006/relationships/image" Target="../media/image289.png"/><Relationship Id="rId29" Type="http://schemas.openxmlformats.org/officeDocument/2006/relationships/image" Target="../media/image29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3.png"/><Relationship Id="rId3" Type="http://schemas.openxmlformats.org/officeDocument/2006/relationships/image" Target="../media/image264.jp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30" Type="http://schemas.openxmlformats.org/officeDocument/2006/relationships/image" Target="../media/image291.jpg"/><Relationship Id="rId31" Type="http://schemas.openxmlformats.org/officeDocument/2006/relationships/image" Target="../media/image292.png"/><Relationship Id="rId32" Type="http://schemas.openxmlformats.org/officeDocument/2006/relationships/image" Target="../media/image293.png"/><Relationship Id="rId9" Type="http://schemas.openxmlformats.org/officeDocument/2006/relationships/image" Target="../media/image270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33" Type="http://schemas.openxmlformats.org/officeDocument/2006/relationships/image" Target="../media/image294.jpg"/><Relationship Id="rId34" Type="http://schemas.openxmlformats.org/officeDocument/2006/relationships/image" Target="../media/image295.png"/><Relationship Id="rId35" Type="http://schemas.openxmlformats.org/officeDocument/2006/relationships/image" Target="../media/image296.png"/><Relationship Id="rId36" Type="http://schemas.openxmlformats.org/officeDocument/2006/relationships/image" Target="../media/image297.png"/><Relationship Id="rId10" Type="http://schemas.openxmlformats.org/officeDocument/2006/relationships/image" Target="../media/image271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Relationship Id="rId19" Type="http://schemas.openxmlformats.org/officeDocument/2006/relationships/image" Target="../media/image280.png"/><Relationship Id="rId37" Type="http://schemas.openxmlformats.org/officeDocument/2006/relationships/image" Target="../media/image298.png"/><Relationship Id="rId38" Type="http://schemas.openxmlformats.org/officeDocument/2006/relationships/image" Target="../media/image299.png"/></Relationships>
</file>

<file path=ppt/slides/_rels/slide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344.png"/><Relationship Id="rId20" Type="http://schemas.openxmlformats.org/officeDocument/2006/relationships/image" Target="../media/image318.png"/><Relationship Id="rId21" Type="http://schemas.openxmlformats.org/officeDocument/2006/relationships/image" Target="../media/image319.png"/><Relationship Id="rId22" Type="http://schemas.openxmlformats.org/officeDocument/2006/relationships/image" Target="../media/image320.png"/><Relationship Id="rId23" Type="http://schemas.openxmlformats.org/officeDocument/2006/relationships/image" Target="../media/image321.png"/><Relationship Id="rId24" Type="http://schemas.openxmlformats.org/officeDocument/2006/relationships/image" Target="../media/image322.png"/><Relationship Id="rId25" Type="http://schemas.openxmlformats.org/officeDocument/2006/relationships/image" Target="../media/image323.png"/><Relationship Id="rId26" Type="http://schemas.openxmlformats.org/officeDocument/2006/relationships/image" Target="../media/image324.png"/><Relationship Id="rId27" Type="http://schemas.openxmlformats.org/officeDocument/2006/relationships/image" Target="../media/image325.png"/><Relationship Id="rId28" Type="http://schemas.openxmlformats.org/officeDocument/2006/relationships/image" Target="../media/image326.png"/><Relationship Id="rId29" Type="http://schemas.openxmlformats.org/officeDocument/2006/relationships/image" Target="../media/image32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0.png"/><Relationship Id="rId3" Type="http://schemas.openxmlformats.org/officeDocument/2006/relationships/image" Target="../media/image301.png"/><Relationship Id="rId4" Type="http://schemas.openxmlformats.org/officeDocument/2006/relationships/image" Target="../media/image302.png"/><Relationship Id="rId5" Type="http://schemas.openxmlformats.org/officeDocument/2006/relationships/image" Target="../media/image303.png"/><Relationship Id="rId30" Type="http://schemas.openxmlformats.org/officeDocument/2006/relationships/image" Target="../media/image328.png"/><Relationship Id="rId31" Type="http://schemas.openxmlformats.org/officeDocument/2006/relationships/image" Target="../media/image329.png"/><Relationship Id="rId32" Type="http://schemas.openxmlformats.org/officeDocument/2006/relationships/image" Target="../media/image330.png"/><Relationship Id="rId9" Type="http://schemas.openxmlformats.org/officeDocument/2006/relationships/image" Target="../media/image307.png"/><Relationship Id="rId6" Type="http://schemas.openxmlformats.org/officeDocument/2006/relationships/image" Target="../media/image304.png"/><Relationship Id="rId7" Type="http://schemas.openxmlformats.org/officeDocument/2006/relationships/image" Target="../media/image305.png"/><Relationship Id="rId8" Type="http://schemas.openxmlformats.org/officeDocument/2006/relationships/image" Target="../media/image306.png"/><Relationship Id="rId33" Type="http://schemas.openxmlformats.org/officeDocument/2006/relationships/image" Target="../media/image331.png"/><Relationship Id="rId34" Type="http://schemas.openxmlformats.org/officeDocument/2006/relationships/image" Target="../media/image332.png"/><Relationship Id="rId35" Type="http://schemas.openxmlformats.org/officeDocument/2006/relationships/image" Target="../media/image333.png"/><Relationship Id="rId36" Type="http://schemas.openxmlformats.org/officeDocument/2006/relationships/image" Target="../media/image334.png"/><Relationship Id="rId10" Type="http://schemas.openxmlformats.org/officeDocument/2006/relationships/image" Target="../media/image308.png"/><Relationship Id="rId11" Type="http://schemas.openxmlformats.org/officeDocument/2006/relationships/image" Target="../media/image309.png"/><Relationship Id="rId12" Type="http://schemas.openxmlformats.org/officeDocument/2006/relationships/image" Target="../media/image310.png"/><Relationship Id="rId13" Type="http://schemas.openxmlformats.org/officeDocument/2006/relationships/image" Target="../media/image311.png"/><Relationship Id="rId14" Type="http://schemas.openxmlformats.org/officeDocument/2006/relationships/image" Target="../media/image312.png"/><Relationship Id="rId15" Type="http://schemas.openxmlformats.org/officeDocument/2006/relationships/image" Target="../media/image313.png"/><Relationship Id="rId16" Type="http://schemas.openxmlformats.org/officeDocument/2006/relationships/image" Target="../media/image314.png"/><Relationship Id="rId17" Type="http://schemas.openxmlformats.org/officeDocument/2006/relationships/image" Target="../media/image315.png"/><Relationship Id="rId18" Type="http://schemas.openxmlformats.org/officeDocument/2006/relationships/image" Target="../media/image316.png"/><Relationship Id="rId19" Type="http://schemas.openxmlformats.org/officeDocument/2006/relationships/image" Target="../media/image317.png"/><Relationship Id="rId37" Type="http://schemas.openxmlformats.org/officeDocument/2006/relationships/image" Target="../media/image335.png"/><Relationship Id="rId38" Type="http://schemas.openxmlformats.org/officeDocument/2006/relationships/image" Target="../media/image336.png"/><Relationship Id="rId39" Type="http://schemas.openxmlformats.org/officeDocument/2006/relationships/image" Target="../media/image337.png"/><Relationship Id="rId40" Type="http://schemas.openxmlformats.org/officeDocument/2006/relationships/image" Target="../media/image338.png"/><Relationship Id="rId41" Type="http://schemas.openxmlformats.org/officeDocument/2006/relationships/image" Target="../media/image339.png"/><Relationship Id="rId42" Type="http://schemas.openxmlformats.org/officeDocument/2006/relationships/image" Target="../media/image340.png"/><Relationship Id="rId43" Type="http://schemas.openxmlformats.org/officeDocument/2006/relationships/image" Target="../media/image341.png"/><Relationship Id="rId44" Type="http://schemas.openxmlformats.org/officeDocument/2006/relationships/image" Target="../media/image342.png"/><Relationship Id="rId45" Type="http://schemas.openxmlformats.org/officeDocument/2006/relationships/image" Target="../media/image343.png"/></Relationships>
</file>

<file path=ppt/slides/_rels/slide7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444.png"/><Relationship Id="rId102" Type="http://schemas.openxmlformats.org/officeDocument/2006/relationships/image" Target="../media/image445.png"/><Relationship Id="rId103" Type="http://schemas.openxmlformats.org/officeDocument/2006/relationships/image" Target="../media/image446.png"/><Relationship Id="rId104" Type="http://schemas.openxmlformats.org/officeDocument/2006/relationships/image" Target="../media/image447.png"/><Relationship Id="rId105" Type="http://schemas.openxmlformats.org/officeDocument/2006/relationships/image" Target="../media/image448.png"/><Relationship Id="rId106" Type="http://schemas.openxmlformats.org/officeDocument/2006/relationships/image" Target="../media/image449.png"/><Relationship Id="rId107" Type="http://schemas.openxmlformats.org/officeDocument/2006/relationships/image" Target="../media/image45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5.jpg"/><Relationship Id="rId3" Type="http://schemas.openxmlformats.org/officeDocument/2006/relationships/image" Target="../media/image346.jp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8" Type="http://schemas.openxmlformats.org/officeDocument/2006/relationships/image" Target="../media/image451.png"/><Relationship Id="rId109" Type="http://schemas.openxmlformats.org/officeDocument/2006/relationships/image" Target="../media/image4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Relationship Id="rId14" Type="http://schemas.openxmlformats.org/officeDocument/2006/relationships/image" Target="../media/image357.png"/><Relationship Id="rId15" Type="http://schemas.openxmlformats.org/officeDocument/2006/relationships/image" Target="../media/image358.png"/><Relationship Id="rId16" Type="http://schemas.openxmlformats.org/officeDocument/2006/relationships/image" Target="../media/image359.png"/><Relationship Id="rId17" Type="http://schemas.openxmlformats.org/officeDocument/2006/relationships/image" Target="../media/image360.png"/><Relationship Id="rId18" Type="http://schemas.openxmlformats.org/officeDocument/2006/relationships/image" Target="../media/image361.png"/><Relationship Id="rId19" Type="http://schemas.openxmlformats.org/officeDocument/2006/relationships/image" Target="../media/image362.png"/><Relationship Id="rId30" Type="http://schemas.openxmlformats.org/officeDocument/2006/relationships/image" Target="../media/image373.png"/><Relationship Id="rId31" Type="http://schemas.openxmlformats.org/officeDocument/2006/relationships/image" Target="../media/image374.png"/><Relationship Id="rId32" Type="http://schemas.openxmlformats.org/officeDocument/2006/relationships/image" Target="../media/image375.png"/><Relationship Id="rId33" Type="http://schemas.openxmlformats.org/officeDocument/2006/relationships/image" Target="../media/image376.png"/><Relationship Id="rId34" Type="http://schemas.openxmlformats.org/officeDocument/2006/relationships/image" Target="../media/image377.png"/><Relationship Id="rId35" Type="http://schemas.openxmlformats.org/officeDocument/2006/relationships/image" Target="../media/image378.png"/><Relationship Id="rId36" Type="http://schemas.openxmlformats.org/officeDocument/2006/relationships/image" Target="../media/image379.png"/><Relationship Id="rId37" Type="http://schemas.openxmlformats.org/officeDocument/2006/relationships/image" Target="../media/image380.png"/><Relationship Id="rId38" Type="http://schemas.openxmlformats.org/officeDocument/2006/relationships/image" Target="../media/image381.png"/><Relationship Id="rId39" Type="http://schemas.openxmlformats.org/officeDocument/2006/relationships/image" Target="../media/image382.png"/><Relationship Id="rId50" Type="http://schemas.openxmlformats.org/officeDocument/2006/relationships/image" Target="../media/image393.png"/><Relationship Id="rId51" Type="http://schemas.openxmlformats.org/officeDocument/2006/relationships/image" Target="../media/image394.png"/><Relationship Id="rId52" Type="http://schemas.openxmlformats.org/officeDocument/2006/relationships/image" Target="../media/image395.png"/><Relationship Id="rId53" Type="http://schemas.openxmlformats.org/officeDocument/2006/relationships/image" Target="../media/image396.png"/><Relationship Id="rId54" Type="http://schemas.openxmlformats.org/officeDocument/2006/relationships/image" Target="../media/image397.png"/><Relationship Id="rId55" Type="http://schemas.openxmlformats.org/officeDocument/2006/relationships/image" Target="../media/image398.png"/><Relationship Id="rId56" Type="http://schemas.openxmlformats.org/officeDocument/2006/relationships/image" Target="../media/image399.png"/><Relationship Id="rId57" Type="http://schemas.openxmlformats.org/officeDocument/2006/relationships/image" Target="../media/image400.png"/><Relationship Id="rId58" Type="http://schemas.openxmlformats.org/officeDocument/2006/relationships/image" Target="../media/image401.png"/><Relationship Id="rId59" Type="http://schemas.openxmlformats.org/officeDocument/2006/relationships/image" Target="../media/image402.png"/><Relationship Id="rId70" Type="http://schemas.openxmlformats.org/officeDocument/2006/relationships/image" Target="../media/image413.png"/><Relationship Id="rId71" Type="http://schemas.openxmlformats.org/officeDocument/2006/relationships/image" Target="../media/image414.png"/><Relationship Id="rId72" Type="http://schemas.openxmlformats.org/officeDocument/2006/relationships/image" Target="../media/image415.png"/><Relationship Id="rId73" Type="http://schemas.openxmlformats.org/officeDocument/2006/relationships/image" Target="../media/image416.png"/><Relationship Id="rId74" Type="http://schemas.openxmlformats.org/officeDocument/2006/relationships/image" Target="../media/image417.png"/><Relationship Id="rId75" Type="http://schemas.openxmlformats.org/officeDocument/2006/relationships/image" Target="../media/image418.png"/><Relationship Id="rId76" Type="http://schemas.openxmlformats.org/officeDocument/2006/relationships/image" Target="../media/image419.png"/><Relationship Id="rId77" Type="http://schemas.openxmlformats.org/officeDocument/2006/relationships/image" Target="../media/image420.png"/><Relationship Id="rId78" Type="http://schemas.openxmlformats.org/officeDocument/2006/relationships/image" Target="../media/image421.png"/><Relationship Id="rId79" Type="http://schemas.openxmlformats.org/officeDocument/2006/relationships/image" Target="../media/image422.png"/><Relationship Id="rId110" Type="http://schemas.openxmlformats.org/officeDocument/2006/relationships/image" Target="../media/image453.png"/><Relationship Id="rId90" Type="http://schemas.openxmlformats.org/officeDocument/2006/relationships/image" Target="../media/image433.png"/><Relationship Id="rId91" Type="http://schemas.openxmlformats.org/officeDocument/2006/relationships/image" Target="../media/image434.png"/><Relationship Id="rId92" Type="http://schemas.openxmlformats.org/officeDocument/2006/relationships/image" Target="../media/image435.png"/><Relationship Id="rId93" Type="http://schemas.openxmlformats.org/officeDocument/2006/relationships/image" Target="../media/image436.png"/><Relationship Id="rId94" Type="http://schemas.openxmlformats.org/officeDocument/2006/relationships/image" Target="../media/image437.png"/><Relationship Id="rId95" Type="http://schemas.openxmlformats.org/officeDocument/2006/relationships/image" Target="../media/image438.png"/><Relationship Id="rId96" Type="http://schemas.openxmlformats.org/officeDocument/2006/relationships/image" Target="../media/image439.png"/><Relationship Id="rId97" Type="http://schemas.openxmlformats.org/officeDocument/2006/relationships/image" Target="../media/image440.png"/><Relationship Id="rId98" Type="http://schemas.openxmlformats.org/officeDocument/2006/relationships/image" Target="../media/image441.png"/><Relationship Id="rId99" Type="http://schemas.openxmlformats.org/officeDocument/2006/relationships/image" Target="../media/image442.png"/><Relationship Id="rId111" Type="http://schemas.openxmlformats.org/officeDocument/2006/relationships/image" Target="../media/image454.png"/><Relationship Id="rId112" Type="http://schemas.openxmlformats.org/officeDocument/2006/relationships/image" Target="../media/image455.png"/><Relationship Id="rId113" Type="http://schemas.openxmlformats.org/officeDocument/2006/relationships/image" Target="../media/image456.png"/><Relationship Id="rId114" Type="http://schemas.openxmlformats.org/officeDocument/2006/relationships/image" Target="../media/image457.png"/><Relationship Id="rId115" Type="http://schemas.openxmlformats.org/officeDocument/2006/relationships/image" Target="../media/image458.png"/><Relationship Id="rId116" Type="http://schemas.openxmlformats.org/officeDocument/2006/relationships/image" Target="../media/image459.png"/><Relationship Id="rId117" Type="http://schemas.openxmlformats.org/officeDocument/2006/relationships/image" Target="../media/image460.png"/><Relationship Id="rId118" Type="http://schemas.openxmlformats.org/officeDocument/2006/relationships/image" Target="../media/image461.png"/><Relationship Id="rId20" Type="http://schemas.openxmlformats.org/officeDocument/2006/relationships/image" Target="../media/image363.png"/><Relationship Id="rId21" Type="http://schemas.openxmlformats.org/officeDocument/2006/relationships/image" Target="../media/image364.png"/><Relationship Id="rId22" Type="http://schemas.openxmlformats.org/officeDocument/2006/relationships/image" Target="../media/image365.png"/><Relationship Id="rId23" Type="http://schemas.openxmlformats.org/officeDocument/2006/relationships/image" Target="../media/image366.png"/><Relationship Id="rId24" Type="http://schemas.openxmlformats.org/officeDocument/2006/relationships/image" Target="../media/image367.png"/><Relationship Id="rId25" Type="http://schemas.openxmlformats.org/officeDocument/2006/relationships/image" Target="../media/image368.png"/><Relationship Id="rId26" Type="http://schemas.openxmlformats.org/officeDocument/2006/relationships/image" Target="../media/image369.png"/><Relationship Id="rId27" Type="http://schemas.openxmlformats.org/officeDocument/2006/relationships/image" Target="../media/image370.png"/><Relationship Id="rId28" Type="http://schemas.openxmlformats.org/officeDocument/2006/relationships/image" Target="../media/image371.png"/><Relationship Id="rId29" Type="http://schemas.openxmlformats.org/officeDocument/2006/relationships/image" Target="../media/image372.png"/><Relationship Id="rId40" Type="http://schemas.openxmlformats.org/officeDocument/2006/relationships/image" Target="../media/image383.png"/><Relationship Id="rId41" Type="http://schemas.openxmlformats.org/officeDocument/2006/relationships/image" Target="../media/image384.png"/><Relationship Id="rId42" Type="http://schemas.openxmlformats.org/officeDocument/2006/relationships/image" Target="../media/image385.png"/><Relationship Id="rId43" Type="http://schemas.openxmlformats.org/officeDocument/2006/relationships/image" Target="../media/image386.png"/><Relationship Id="rId44" Type="http://schemas.openxmlformats.org/officeDocument/2006/relationships/image" Target="../media/image387.png"/><Relationship Id="rId45" Type="http://schemas.openxmlformats.org/officeDocument/2006/relationships/image" Target="../media/image388.png"/><Relationship Id="rId46" Type="http://schemas.openxmlformats.org/officeDocument/2006/relationships/image" Target="../media/image389.png"/><Relationship Id="rId47" Type="http://schemas.openxmlformats.org/officeDocument/2006/relationships/image" Target="../media/image390.png"/><Relationship Id="rId48" Type="http://schemas.openxmlformats.org/officeDocument/2006/relationships/image" Target="../media/image391.png"/><Relationship Id="rId49" Type="http://schemas.openxmlformats.org/officeDocument/2006/relationships/image" Target="../media/image392.png"/><Relationship Id="rId60" Type="http://schemas.openxmlformats.org/officeDocument/2006/relationships/image" Target="../media/image403.png"/><Relationship Id="rId61" Type="http://schemas.openxmlformats.org/officeDocument/2006/relationships/image" Target="../media/image404.png"/><Relationship Id="rId62" Type="http://schemas.openxmlformats.org/officeDocument/2006/relationships/image" Target="../media/image405.png"/><Relationship Id="rId63" Type="http://schemas.openxmlformats.org/officeDocument/2006/relationships/image" Target="../media/image406.png"/><Relationship Id="rId64" Type="http://schemas.openxmlformats.org/officeDocument/2006/relationships/image" Target="../media/image407.png"/><Relationship Id="rId65" Type="http://schemas.openxmlformats.org/officeDocument/2006/relationships/image" Target="../media/image408.png"/><Relationship Id="rId66" Type="http://schemas.openxmlformats.org/officeDocument/2006/relationships/image" Target="../media/image409.png"/><Relationship Id="rId67" Type="http://schemas.openxmlformats.org/officeDocument/2006/relationships/image" Target="../media/image410.png"/><Relationship Id="rId68" Type="http://schemas.openxmlformats.org/officeDocument/2006/relationships/image" Target="../media/image411.png"/><Relationship Id="rId69" Type="http://schemas.openxmlformats.org/officeDocument/2006/relationships/image" Target="../media/image412.png"/><Relationship Id="rId100" Type="http://schemas.openxmlformats.org/officeDocument/2006/relationships/image" Target="../media/image443.png"/><Relationship Id="rId80" Type="http://schemas.openxmlformats.org/officeDocument/2006/relationships/image" Target="../media/image423.png"/><Relationship Id="rId81" Type="http://schemas.openxmlformats.org/officeDocument/2006/relationships/image" Target="../media/image424.png"/><Relationship Id="rId82" Type="http://schemas.openxmlformats.org/officeDocument/2006/relationships/image" Target="../media/image425.png"/><Relationship Id="rId83" Type="http://schemas.openxmlformats.org/officeDocument/2006/relationships/image" Target="../media/image426.png"/><Relationship Id="rId84" Type="http://schemas.openxmlformats.org/officeDocument/2006/relationships/image" Target="../media/image427.png"/><Relationship Id="rId85" Type="http://schemas.openxmlformats.org/officeDocument/2006/relationships/image" Target="../media/image428.png"/><Relationship Id="rId86" Type="http://schemas.openxmlformats.org/officeDocument/2006/relationships/image" Target="../media/image429.png"/><Relationship Id="rId87" Type="http://schemas.openxmlformats.org/officeDocument/2006/relationships/image" Target="../media/image430.png"/><Relationship Id="rId88" Type="http://schemas.openxmlformats.org/officeDocument/2006/relationships/image" Target="../media/image431.png"/><Relationship Id="rId89" Type="http://schemas.openxmlformats.org/officeDocument/2006/relationships/image" Target="../media/image4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2.jpg"/><Relationship Id="rId3" Type="http://schemas.openxmlformats.org/officeDocument/2006/relationships/image" Target="../media/image463.jp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5.png"/><Relationship Id="rId14" Type="http://schemas.openxmlformats.org/officeDocument/2006/relationships/image" Target="../media/image476.png"/><Relationship Id="rId15" Type="http://schemas.openxmlformats.org/officeDocument/2006/relationships/image" Target="../media/image477.png"/><Relationship Id="rId16" Type="http://schemas.openxmlformats.org/officeDocument/2006/relationships/image" Target="../media/image478.png"/><Relationship Id="rId17" Type="http://schemas.openxmlformats.org/officeDocument/2006/relationships/image" Target="../media/image479.png"/><Relationship Id="rId18" Type="http://schemas.openxmlformats.org/officeDocument/2006/relationships/image" Target="../media/image480.png"/><Relationship Id="rId19" Type="http://schemas.openxmlformats.org/officeDocument/2006/relationships/image" Target="../media/image481.png"/><Relationship Id="rId63" Type="http://schemas.openxmlformats.org/officeDocument/2006/relationships/image" Target="../media/image525.png"/><Relationship Id="rId64" Type="http://schemas.openxmlformats.org/officeDocument/2006/relationships/image" Target="../media/image526.png"/><Relationship Id="rId65" Type="http://schemas.openxmlformats.org/officeDocument/2006/relationships/image" Target="../media/image527.png"/><Relationship Id="rId66" Type="http://schemas.openxmlformats.org/officeDocument/2006/relationships/image" Target="../media/image528.png"/><Relationship Id="rId67" Type="http://schemas.openxmlformats.org/officeDocument/2006/relationships/image" Target="../media/image529.png"/><Relationship Id="rId68" Type="http://schemas.openxmlformats.org/officeDocument/2006/relationships/image" Target="../media/image530.png"/><Relationship Id="rId69" Type="http://schemas.openxmlformats.org/officeDocument/2006/relationships/image" Target="../media/image531.png"/><Relationship Id="rId50" Type="http://schemas.openxmlformats.org/officeDocument/2006/relationships/image" Target="../media/image512.png"/><Relationship Id="rId51" Type="http://schemas.openxmlformats.org/officeDocument/2006/relationships/image" Target="../media/image513.png"/><Relationship Id="rId52" Type="http://schemas.openxmlformats.org/officeDocument/2006/relationships/image" Target="../media/image514.png"/><Relationship Id="rId53" Type="http://schemas.openxmlformats.org/officeDocument/2006/relationships/image" Target="../media/image515.png"/><Relationship Id="rId54" Type="http://schemas.openxmlformats.org/officeDocument/2006/relationships/image" Target="../media/image516.png"/><Relationship Id="rId55" Type="http://schemas.openxmlformats.org/officeDocument/2006/relationships/image" Target="../media/image517.png"/><Relationship Id="rId56" Type="http://schemas.openxmlformats.org/officeDocument/2006/relationships/image" Target="../media/image518.png"/><Relationship Id="rId57" Type="http://schemas.openxmlformats.org/officeDocument/2006/relationships/image" Target="../media/image519.png"/><Relationship Id="rId58" Type="http://schemas.openxmlformats.org/officeDocument/2006/relationships/image" Target="../media/image520.png"/><Relationship Id="rId59" Type="http://schemas.openxmlformats.org/officeDocument/2006/relationships/image" Target="../media/image521.png"/><Relationship Id="rId40" Type="http://schemas.openxmlformats.org/officeDocument/2006/relationships/image" Target="../media/image502.png"/><Relationship Id="rId41" Type="http://schemas.openxmlformats.org/officeDocument/2006/relationships/image" Target="../media/image503.png"/><Relationship Id="rId42" Type="http://schemas.openxmlformats.org/officeDocument/2006/relationships/image" Target="../media/image504.png"/><Relationship Id="rId43" Type="http://schemas.openxmlformats.org/officeDocument/2006/relationships/image" Target="../media/image505.png"/><Relationship Id="rId44" Type="http://schemas.openxmlformats.org/officeDocument/2006/relationships/image" Target="../media/image506.png"/><Relationship Id="rId45" Type="http://schemas.openxmlformats.org/officeDocument/2006/relationships/image" Target="../media/image507.png"/><Relationship Id="rId46" Type="http://schemas.openxmlformats.org/officeDocument/2006/relationships/image" Target="../media/image508.png"/><Relationship Id="rId47" Type="http://schemas.openxmlformats.org/officeDocument/2006/relationships/image" Target="../media/image509.png"/><Relationship Id="rId48" Type="http://schemas.openxmlformats.org/officeDocument/2006/relationships/image" Target="../media/image510.png"/><Relationship Id="rId49" Type="http://schemas.openxmlformats.org/officeDocument/2006/relationships/image" Target="../media/image5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4.jpg"/><Relationship Id="rId3" Type="http://schemas.openxmlformats.org/officeDocument/2006/relationships/image" Target="../media/image465.png"/><Relationship Id="rId4" Type="http://schemas.openxmlformats.org/officeDocument/2006/relationships/image" Target="../media/image466.png"/><Relationship Id="rId5" Type="http://schemas.openxmlformats.org/officeDocument/2006/relationships/image" Target="../media/image467.png"/><Relationship Id="rId6" Type="http://schemas.openxmlformats.org/officeDocument/2006/relationships/image" Target="../media/image468.png"/><Relationship Id="rId7" Type="http://schemas.openxmlformats.org/officeDocument/2006/relationships/image" Target="../media/image469.png"/><Relationship Id="rId8" Type="http://schemas.openxmlformats.org/officeDocument/2006/relationships/image" Target="../media/image470.png"/><Relationship Id="rId9" Type="http://schemas.openxmlformats.org/officeDocument/2006/relationships/image" Target="../media/image471.png"/><Relationship Id="rId30" Type="http://schemas.openxmlformats.org/officeDocument/2006/relationships/image" Target="../media/image492.png"/><Relationship Id="rId31" Type="http://schemas.openxmlformats.org/officeDocument/2006/relationships/image" Target="../media/image493.png"/><Relationship Id="rId32" Type="http://schemas.openxmlformats.org/officeDocument/2006/relationships/image" Target="../media/image494.png"/><Relationship Id="rId33" Type="http://schemas.openxmlformats.org/officeDocument/2006/relationships/image" Target="../media/image495.png"/><Relationship Id="rId34" Type="http://schemas.openxmlformats.org/officeDocument/2006/relationships/image" Target="../media/image496.png"/><Relationship Id="rId35" Type="http://schemas.openxmlformats.org/officeDocument/2006/relationships/image" Target="../media/image497.png"/><Relationship Id="rId36" Type="http://schemas.openxmlformats.org/officeDocument/2006/relationships/image" Target="../media/image498.png"/><Relationship Id="rId37" Type="http://schemas.openxmlformats.org/officeDocument/2006/relationships/image" Target="../media/image499.png"/><Relationship Id="rId38" Type="http://schemas.openxmlformats.org/officeDocument/2006/relationships/image" Target="../media/image500.png"/><Relationship Id="rId39" Type="http://schemas.openxmlformats.org/officeDocument/2006/relationships/image" Target="../media/image501.png"/><Relationship Id="rId70" Type="http://schemas.openxmlformats.org/officeDocument/2006/relationships/image" Target="../media/image532.png"/><Relationship Id="rId71" Type="http://schemas.openxmlformats.org/officeDocument/2006/relationships/image" Target="../media/image533.png"/><Relationship Id="rId72" Type="http://schemas.openxmlformats.org/officeDocument/2006/relationships/image" Target="../media/image534.png"/><Relationship Id="rId20" Type="http://schemas.openxmlformats.org/officeDocument/2006/relationships/image" Target="../media/image482.png"/><Relationship Id="rId21" Type="http://schemas.openxmlformats.org/officeDocument/2006/relationships/image" Target="../media/image483.png"/><Relationship Id="rId22" Type="http://schemas.openxmlformats.org/officeDocument/2006/relationships/image" Target="../media/image484.png"/><Relationship Id="rId23" Type="http://schemas.openxmlformats.org/officeDocument/2006/relationships/image" Target="../media/image485.png"/><Relationship Id="rId24" Type="http://schemas.openxmlformats.org/officeDocument/2006/relationships/image" Target="../media/image486.png"/><Relationship Id="rId25" Type="http://schemas.openxmlformats.org/officeDocument/2006/relationships/image" Target="../media/image487.png"/><Relationship Id="rId26" Type="http://schemas.openxmlformats.org/officeDocument/2006/relationships/image" Target="../media/image488.png"/><Relationship Id="rId27" Type="http://schemas.openxmlformats.org/officeDocument/2006/relationships/image" Target="../media/image489.png"/><Relationship Id="rId28" Type="http://schemas.openxmlformats.org/officeDocument/2006/relationships/image" Target="../media/image490.png"/><Relationship Id="rId29" Type="http://schemas.openxmlformats.org/officeDocument/2006/relationships/image" Target="../media/image491.png"/><Relationship Id="rId73" Type="http://schemas.openxmlformats.org/officeDocument/2006/relationships/image" Target="../media/image535.png"/><Relationship Id="rId74" Type="http://schemas.openxmlformats.org/officeDocument/2006/relationships/image" Target="../media/image536.png"/><Relationship Id="rId75" Type="http://schemas.openxmlformats.org/officeDocument/2006/relationships/image" Target="../media/image537.png"/><Relationship Id="rId76" Type="http://schemas.openxmlformats.org/officeDocument/2006/relationships/image" Target="../media/image538.png"/><Relationship Id="rId77" Type="http://schemas.openxmlformats.org/officeDocument/2006/relationships/image" Target="../media/image539.png"/><Relationship Id="rId78" Type="http://schemas.openxmlformats.org/officeDocument/2006/relationships/image" Target="../media/image540.png"/><Relationship Id="rId79" Type="http://schemas.openxmlformats.org/officeDocument/2006/relationships/image" Target="../media/image541.png"/><Relationship Id="rId60" Type="http://schemas.openxmlformats.org/officeDocument/2006/relationships/image" Target="../media/image522.png"/><Relationship Id="rId61" Type="http://schemas.openxmlformats.org/officeDocument/2006/relationships/image" Target="../media/image523.png"/><Relationship Id="rId62" Type="http://schemas.openxmlformats.org/officeDocument/2006/relationships/image" Target="../media/image524.png"/><Relationship Id="rId10" Type="http://schemas.openxmlformats.org/officeDocument/2006/relationships/image" Target="../media/image472.png"/><Relationship Id="rId11" Type="http://schemas.openxmlformats.org/officeDocument/2006/relationships/image" Target="../media/image473.png"/><Relationship Id="rId12" Type="http://schemas.openxmlformats.org/officeDocument/2006/relationships/image" Target="../media/image4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0460" y="2723495"/>
            <a:ext cx="9089390" cy="769441"/>
          </a:xfrm>
        </p:spPr>
        <p:txBody>
          <a:bodyPr/>
          <a:lstStyle/>
          <a:p>
            <a:r>
              <a:rPr kumimoji="1" lang="zh-CN" altLang="en-US" sz="5000" dirty="0" smtClean="0"/>
              <a:t>论文阅读报告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942465" y="4919008"/>
            <a:ext cx="7485380" cy="1938992"/>
          </a:xfrm>
        </p:spPr>
        <p:txBody>
          <a:bodyPr/>
          <a:lstStyle/>
          <a:p>
            <a:r>
              <a:rPr kumimoji="1" lang="zh-CN" altLang="en-US" sz="4200" dirty="0" smtClean="0"/>
              <a:t>刘喆 </a:t>
            </a:r>
            <a:r>
              <a:rPr kumimoji="1" lang="en-US" altLang="zh-CN" sz="4200" dirty="0" smtClean="0"/>
              <a:t>2017210813</a:t>
            </a:r>
            <a:endParaRPr kumimoji="1" lang="zh-CN" altLang="en-US" sz="4200" dirty="0" smtClean="0"/>
          </a:p>
          <a:p>
            <a:r>
              <a:rPr kumimoji="1" lang="zh-CN" altLang="en-US" sz="4200" dirty="0" smtClean="0"/>
              <a:t>高性能所</a:t>
            </a:r>
          </a:p>
          <a:p>
            <a:r>
              <a:rPr kumimoji="1" lang="zh-CN" altLang="en-US" sz="4200" dirty="0" smtClean="0"/>
              <a:t>导师：舒继武</a:t>
            </a:r>
            <a:endParaRPr kumimoji="1" lang="zh-CN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133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 61"/>
          <p:cNvGrpSpPr/>
          <p:nvPr/>
        </p:nvGrpSpPr>
        <p:grpSpPr>
          <a:xfrm>
            <a:off x="1466850" y="2743200"/>
            <a:ext cx="10363200" cy="4876800"/>
            <a:chOff x="288137" y="16764"/>
            <a:chExt cx="4754880" cy="2257042"/>
          </a:xfrm>
        </p:grpSpPr>
        <p:sp>
          <p:nvSpPr>
            <p:cNvPr id="32" name="object 32"/>
            <p:cNvSpPr/>
            <p:nvPr/>
          </p:nvSpPr>
          <p:spPr>
            <a:xfrm>
              <a:off x="288137" y="16764"/>
              <a:ext cx="4754880" cy="363220"/>
            </a:xfrm>
            <a:custGeom>
              <a:avLst/>
              <a:gdLst/>
              <a:ahLst/>
              <a:cxnLst/>
              <a:rect l="l" t="t" r="r" b="b"/>
              <a:pathLst>
                <a:path w="4754880" h="363220">
                  <a:moveTo>
                    <a:pt x="4754880" y="0"/>
                  </a:moveTo>
                  <a:lnTo>
                    <a:pt x="4754880" y="362711"/>
                  </a:lnTo>
                  <a:lnTo>
                    <a:pt x="0" y="362712"/>
                  </a:lnTo>
                  <a:lnTo>
                    <a:pt x="0" y="0"/>
                  </a:lnTo>
                  <a:lnTo>
                    <a:pt x="475488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1581" y="146304"/>
              <a:ext cx="96012" cy="135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1977" y="149352"/>
              <a:ext cx="65532" cy="129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0369" y="193547"/>
              <a:ext cx="64007" cy="883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0953" y="149352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5">
                  <a:moveTo>
                    <a:pt x="0" y="0"/>
                  </a:moveTo>
                  <a:lnTo>
                    <a:pt x="0" y="131063"/>
                  </a:lnTo>
                </a:path>
              </a:pathLst>
            </a:custGeom>
            <a:ln w="1524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3625" y="149352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5">
                  <a:moveTo>
                    <a:pt x="0" y="0"/>
                  </a:moveTo>
                  <a:lnTo>
                    <a:pt x="0" y="131063"/>
                  </a:lnTo>
                </a:path>
              </a:pathLst>
            </a:custGeom>
            <a:ln w="1524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2581" y="193547"/>
              <a:ext cx="70103" cy="883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2497" y="193547"/>
              <a:ext cx="65531" cy="853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67841" y="193547"/>
              <a:ext cx="234696" cy="1249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1725" y="1383791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59">
                  <a:moveTo>
                    <a:pt x="64007" y="30480"/>
                  </a:moveTo>
                  <a:lnTo>
                    <a:pt x="64007" y="28956"/>
                  </a:lnTo>
                  <a:lnTo>
                    <a:pt x="60959" y="2743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3048" y="60960"/>
                  </a:lnTo>
                  <a:lnTo>
                    <a:pt x="3048" y="59436"/>
                  </a:lnTo>
                  <a:lnTo>
                    <a:pt x="60959" y="32004"/>
                  </a:lnTo>
                  <a:lnTo>
                    <a:pt x="62483" y="32004"/>
                  </a:lnTo>
                  <a:lnTo>
                    <a:pt x="64007" y="3048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8697" y="1356360"/>
              <a:ext cx="251459" cy="1021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61973" y="1374647"/>
              <a:ext cx="115824" cy="838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7173" y="1356360"/>
              <a:ext cx="2624328" cy="2788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08933" y="1356360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5133" y="1356360"/>
              <a:ext cx="400812" cy="1021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05757" y="1389888"/>
              <a:ext cx="96012" cy="68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1725" y="1778507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4" h="59689">
                  <a:moveTo>
                    <a:pt x="64008" y="30480"/>
                  </a:moveTo>
                  <a:lnTo>
                    <a:pt x="64008" y="27431"/>
                  </a:lnTo>
                  <a:lnTo>
                    <a:pt x="60960" y="27431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59436"/>
                  </a:lnTo>
                  <a:lnTo>
                    <a:pt x="3048" y="59436"/>
                  </a:lnTo>
                  <a:lnTo>
                    <a:pt x="60960" y="32004"/>
                  </a:lnTo>
                  <a:lnTo>
                    <a:pt x="62484" y="30480"/>
                  </a:lnTo>
                  <a:lnTo>
                    <a:pt x="64008" y="3048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58697" y="1751076"/>
              <a:ext cx="251459" cy="1005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61973" y="1769364"/>
              <a:ext cx="115824" cy="822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8029" y="1751076"/>
              <a:ext cx="893063" cy="3063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03577" y="175260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715" y="13716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13715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05101" y="1787651"/>
              <a:ext cx="10795" cy="62865"/>
            </a:xfrm>
            <a:custGeom>
              <a:avLst/>
              <a:gdLst/>
              <a:ahLst/>
              <a:cxnLst/>
              <a:rect l="l" t="t" r="r" b="b"/>
              <a:pathLst>
                <a:path w="10794" h="62864">
                  <a:moveTo>
                    <a:pt x="10668" y="62484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10668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38629" y="1751076"/>
              <a:ext cx="124968" cy="1005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86457" y="1752600"/>
              <a:ext cx="12700" cy="13970"/>
            </a:xfrm>
            <a:custGeom>
              <a:avLst/>
              <a:gdLst/>
              <a:ahLst/>
              <a:cxnLst/>
              <a:rect l="l" t="t" r="r" b="b"/>
              <a:pathLst>
                <a:path w="12700" h="13969">
                  <a:moveTo>
                    <a:pt x="12191" y="13716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12191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86457" y="1751076"/>
              <a:ext cx="184403" cy="1005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3721" y="1784604"/>
              <a:ext cx="120395" cy="670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41549" y="1751076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11653" y="1751076"/>
              <a:ext cx="2054352" cy="12954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1725" y="2171700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60">
                  <a:moveTo>
                    <a:pt x="3048" y="6096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3048" y="60960"/>
                  </a:lnTo>
                  <a:close/>
                </a:path>
                <a:path w="64134" h="60960">
                  <a:moveTo>
                    <a:pt x="64008" y="32004"/>
                  </a:moveTo>
                  <a:lnTo>
                    <a:pt x="64008" y="28956"/>
                  </a:lnTo>
                  <a:lnTo>
                    <a:pt x="60960" y="28956"/>
                  </a:lnTo>
                  <a:lnTo>
                    <a:pt x="3048" y="1524"/>
                  </a:lnTo>
                  <a:lnTo>
                    <a:pt x="3048" y="59436"/>
                  </a:lnTo>
                  <a:lnTo>
                    <a:pt x="60960" y="33527"/>
                  </a:lnTo>
                  <a:lnTo>
                    <a:pt x="62484" y="32004"/>
                  </a:lnTo>
                  <a:lnTo>
                    <a:pt x="64008" y="32004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58697" y="2144267"/>
              <a:ext cx="3159252" cy="1295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矩形 62"/>
          <p:cNvSpPr/>
          <p:nvPr/>
        </p:nvSpPr>
        <p:spPr>
          <a:xfrm>
            <a:off x="963817" y="895505"/>
            <a:ext cx="11369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smtClean="0">
                <a:latin typeface="Calibri" charset="0"/>
                <a:cs typeface="Times New Roman" charset="0"/>
              </a:rPr>
              <a:t>4.Safely </a:t>
            </a:r>
            <a:r>
              <a:rPr lang="en-US" altLang="zh-CN" sz="3600" kern="100" dirty="0">
                <a:latin typeface="Calibri" charset="0"/>
                <a:cs typeface="Times New Roman" charset="0"/>
              </a:rPr>
              <a:t>and Efficiently Multiprogramming a 64kB Computer</a:t>
            </a:r>
            <a:endParaRPr lang="zh-CN" altLang="zh-CN" sz="3600" kern="100" dirty="0">
              <a:latin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 78"/>
          <p:cNvGrpSpPr/>
          <p:nvPr/>
        </p:nvGrpSpPr>
        <p:grpSpPr>
          <a:xfrm>
            <a:off x="1238250" y="2133600"/>
            <a:ext cx="11277600" cy="5562600"/>
            <a:chOff x="288137" y="16764"/>
            <a:chExt cx="4754880" cy="2279903"/>
          </a:xfrm>
        </p:grpSpPr>
        <p:sp>
          <p:nvSpPr>
            <p:cNvPr id="32" name="object 32"/>
            <p:cNvSpPr/>
            <p:nvPr/>
          </p:nvSpPr>
          <p:spPr>
            <a:xfrm>
              <a:off x="288137" y="16764"/>
              <a:ext cx="4754880" cy="363220"/>
            </a:xfrm>
            <a:custGeom>
              <a:avLst/>
              <a:gdLst/>
              <a:ahLst/>
              <a:cxnLst/>
              <a:rect l="l" t="t" r="r" b="b"/>
              <a:pathLst>
                <a:path w="4754880" h="363220">
                  <a:moveTo>
                    <a:pt x="4754880" y="0"/>
                  </a:moveTo>
                  <a:lnTo>
                    <a:pt x="4754880" y="362711"/>
                  </a:lnTo>
                  <a:lnTo>
                    <a:pt x="0" y="362712"/>
                  </a:lnTo>
                  <a:lnTo>
                    <a:pt x="0" y="0"/>
                  </a:lnTo>
                  <a:lnTo>
                    <a:pt x="475488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1581" y="146304"/>
              <a:ext cx="192023" cy="135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3417" y="193547"/>
              <a:ext cx="117348" cy="853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9721" y="193547"/>
              <a:ext cx="115823" cy="85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5357" y="193547"/>
              <a:ext cx="80772" cy="883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5941" y="193547"/>
              <a:ext cx="65531" cy="853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5293" y="144779"/>
              <a:ext cx="181356" cy="138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64081" y="149352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5">
                  <a:moveTo>
                    <a:pt x="0" y="0"/>
                  </a:moveTo>
                  <a:lnTo>
                    <a:pt x="0" y="131063"/>
                  </a:lnTo>
                </a:path>
              </a:pathLst>
            </a:custGeom>
            <a:ln w="1523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99133" y="152400"/>
              <a:ext cx="275844" cy="1295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4789" y="193547"/>
              <a:ext cx="65531" cy="853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80133" y="193634"/>
              <a:ext cx="60960" cy="88900"/>
            </a:xfrm>
            <a:custGeom>
              <a:avLst/>
              <a:gdLst/>
              <a:ahLst/>
              <a:cxnLst/>
              <a:rect l="l" t="t" r="r" b="b"/>
              <a:pathLst>
                <a:path w="60960" h="88900">
                  <a:moveTo>
                    <a:pt x="48768" y="84337"/>
                  </a:moveTo>
                  <a:lnTo>
                    <a:pt x="48768" y="76113"/>
                  </a:lnTo>
                  <a:lnTo>
                    <a:pt x="30480" y="76113"/>
                  </a:lnTo>
                  <a:lnTo>
                    <a:pt x="24907" y="75756"/>
                  </a:lnTo>
                  <a:lnTo>
                    <a:pt x="17906" y="74398"/>
                  </a:lnTo>
                  <a:lnTo>
                    <a:pt x="10334" y="71612"/>
                  </a:lnTo>
                  <a:lnTo>
                    <a:pt x="3047" y="66969"/>
                  </a:lnTo>
                  <a:lnTo>
                    <a:pt x="0" y="79161"/>
                  </a:lnTo>
                  <a:lnTo>
                    <a:pt x="3071" y="81232"/>
                  </a:lnTo>
                  <a:lnTo>
                    <a:pt x="9715" y="84304"/>
                  </a:lnTo>
                  <a:lnTo>
                    <a:pt x="19502" y="87090"/>
                  </a:lnTo>
                  <a:lnTo>
                    <a:pt x="32003" y="88305"/>
                  </a:lnTo>
                  <a:lnTo>
                    <a:pt x="46815" y="85757"/>
                  </a:lnTo>
                  <a:lnTo>
                    <a:pt x="48768" y="84337"/>
                  </a:lnTo>
                  <a:close/>
                </a:path>
                <a:path w="60960" h="88900">
                  <a:moveTo>
                    <a:pt x="57912" y="6009"/>
                  </a:moveTo>
                  <a:lnTo>
                    <a:pt x="49363" y="2484"/>
                  </a:lnTo>
                  <a:lnTo>
                    <a:pt x="42100" y="675"/>
                  </a:lnTo>
                  <a:lnTo>
                    <a:pt x="37099" y="103"/>
                  </a:lnTo>
                  <a:lnTo>
                    <a:pt x="30480" y="0"/>
                  </a:lnTo>
                  <a:lnTo>
                    <a:pt x="25312" y="294"/>
                  </a:lnTo>
                  <a:lnTo>
                    <a:pt x="15049" y="2961"/>
                  </a:lnTo>
                  <a:lnTo>
                    <a:pt x="5643" y="10200"/>
                  </a:lnTo>
                  <a:lnTo>
                    <a:pt x="1524" y="24297"/>
                  </a:lnTo>
                  <a:lnTo>
                    <a:pt x="1524" y="31917"/>
                  </a:lnTo>
                  <a:lnTo>
                    <a:pt x="6095" y="38013"/>
                  </a:lnTo>
                  <a:lnTo>
                    <a:pt x="15239" y="47157"/>
                  </a:lnTo>
                  <a:lnTo>
                    <a:pt x="15239" y="10581"/>
                  </a:lnTo>
                  <a:lnTo>
                    <a:pt x="32003" y="10707"/>
                  </a:lnTo>
                  <a:lnTo>
                    <a:pt x="37099" y="11128"/>
                  </a:lnTo>
                  <a:lnTo>
                    <a:pt x="43434" y="12676"/>
                  </a:lnTo>
                  <a:lnTo>
                    <a:pt x="49768" y="15081"/>
                  </a:lnTo>
                  <a:lnTo>
                    <a:pt x="56387" y="18201"/>
                  </a:lnTo>
                  <a:lnTo>
                    <a:pt x="57912" y="6009"/>
                  </a:lnTo>
                  <a:close/>
                </a:path>
                <a:path w="60960" h="88900">
                  <a:moveTo>
                    <a:pt x="60959" y="62397"/>
                  </a:moveTo>
                  <a:lnTo>
                    <a:pt x="60959" y="53253"/>
                  </a:lnTo>
                  <a:lnTo>
                    <a:pt x="56387" y="47157"/>
                  </a:lnTo>
                  <a:lnTo>
                    <a:pt x="30480" y="34965"/>
                  </a:lnTo>
                  <a:lnTo>
                    <a:pt x="24383" y="33441"/>
                  </a:lnTo>
                  <a:lnTo>
                    <a:pt x="15239" y="31917"/>
                  </a:lnTo>
                  <a:lnTo>
                    <a:pt x="15239" y="47157"/>
                  </a:lnTo>
                  <a:lnTo>
                    <a:pt x="19812" y="47157"/>
                  </a:lnTo>
                  <a:lnTo>
                    <a:pt x="38100" y="51729"/>
                  </a:lnTo>
                  <a:lnTo>
                    <a:pt x="48768" y="53253"/>
                  </a:lnTo>
                  <a:lnTo>
                    <a:pt x="48768" y="84337"/>
                  </a:lnTo>
                  <a:lnTo>
                    <a:pt x="55625" y="79351"/>
                  </a:lnTo>
                  <a:lnTo>
                    <a:pt x="59864" y="70945"/>
                  </a:lnTo>
                  <a:lnTo>
                    <a:pt x="60959" y="6239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1725" y="1368552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59">
                  <a:moveTo>
                    <a:pt x="3048" y="6096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3048" y="60960"/>
                  </a:lnTo>
                  <a:close/>
                </a:path>
                <a:path w="64134" h="60959">
                  <a:moveTo>
                    <a:pt x="64007" y="32004"/>
                  </a:moveTo>
                  <a:lnTo>
                    <a:pt x="64007" y="28956"/>
                  </a:lnTo>
                  <a:lnTo>
                    <a:pt x="60959" y="28956"/>
                  </a:lnTo>
                  <a:lnTo>
                    <a:pt x="3048" y="1524"/>
                  </a:lnTo>
                  <a:lnTo>
                    <a:pt x="3048" y="59436"/>
                  </a:lnTo>
                  <a:lnTo>
                    <a:pt x="60959" y="33528"/>
                  </a:lnTo>
                  <a:lnTo>
                    <a:pt x="62483" y="32004"/>
                  </a:lnTo>
                  <a:lnTo>
                    <a:pt x="64007" y="32004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5649" y="1341119"/>
              <a:ext cx="76200" cy="1021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1661" y="1376172"/>
              <a:ext cx="147827" cy="670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3497" y="1377696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40">
                  <a:moveTo>
                    <a:pt x="39624" y="56387"/>
                  </a:moveTo>
                  <a:lnTo>
                    <a:pt x="39624" y="51815"/>
                  </a:lnTo>
                  <a:lnTo>
                    <a:pt x="32003" y="57911"/>
                  </a:lnTo>
                  <a:lnTo>
                    <a:pt x="12191" y="57911"/>
                  </a:lnTo>
                  <a:lnTo>
                    <a:pt x="10668" y="53339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57911"/>
                  </a:lnTo>
                  <a:lnTo>
                    <a:pt x="3047" y="65531"/>
                  </a:lnTo>
                  <a:lnTo>
                    <a:pt x="15240" y="65531"/>
                  </a:lnTo>
                  <a:lnTo>
                    <a:pt x="21407" y="64960"/>
                  </a:lnTo>
                  <a:lnTo>
                    <a:pt x="28003" y="63245"/>
                  </a:lnTo>
                  <a:lnTo>
                    <a:pt x="34313" y="60388"/>
                  </a:lnTo>
                  <a:lnTo>
                    <a:pt x="39624" y="56387"/>
                  </a:lnTo>
                  <a:close/>
                </a:path>
                <a:path w="50800" h="66040">
                  <a:moveTo>
                    <a:pt x="50291" y="64007"/>
                  </a:moveTo>
                  <a:lnTo>
                    <a:pt x="50291" y="0"/>
                  </a:lnTo>
                  <a:lnTo>
                    <a:pt x="39624" y="0"/>
                  </a:lnTo>
                  <a:lnTo>
                    <a:pt x="39624" y="64007"/>
                  </a:lnTo>
                  <a:lnTo>
                    <a:pt x="50291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36649" y="1376172"/>
              <a:ext cx="58419" cy="93345"/>
            </a:xfrm>
            <a:custGeom>
              <a:avLst/>
              <a:gdLst/>
              <a:ahLst/>
              <a:cxnLst/>
              <a:rect l="l" t="t" r="r" b="b"/>
              <a:pathLst>
                <a:path w="58419" h="93344">
                  <a:moveTo>
                    <a:pt x="57912" y="33527"/>
                  </a:moveTo>
                  <a:lnTo>
                    <a:pt x="56268" y="21216"/>
                  </a:lnTo>
                  <a:lnTo>
                    <a:pt x="51625" y="10477"/>
                  </a:lnTo>
                  <a:lnTo>
                    <a:pt x="44410" y="2881"/>
                  </a:lnTo>
                  <a:lnTo>
                    <a:pt x="35051" y="0"/>
                  </a:lnTo>
                  <a:lnTo>
                    <a:pt x="28455" y="571"/>
                  </a:lnTo>
                  <a:lnTo>
                    <a:pt x="22288" y="2285"/>
                  </a:lnTo>
                  <a:lnTo>
                    <a:pt x="16406" y="5143"/>
                  </a:lnTo>
                  <a:lnTo>
                    <a:pt x="10667" y="9143"/>
                  </a:lnTo>
                  <a:lnTo>
                    <a:pt x="10667" y="1523"/>
                  </a:lnTo>
                  <a:lnTo>
                    <a:pt x="0" y="1523"/>
                  </a:lnTo>
                  <a:lnTo>
                    <a:pt x="0" y="92963"/>
                  </a:lnTo>
                  <a:lnTo>
                    <a:pt x="12191" y="92963"/>
                  </a:lnTo>
                  <a:lnTo>
                    <a:pt x="12191" y="18287"/>
                  </a:lnTo>
                  <a:lnTo>
                    <a:pt x="15239" y="12191"/>
                  </a:lnTo>
                  <a:lnTo>
                    <a:pt x="21335" y="9143"/>
                  </a:lnTo>
                  <a:lnTo>
                    <a:pt x="27431" y="9143"/>
                  </a:lnTo>
                  <a:lnTo>
                    <a:pt x="34790" y="11025"/>
                  </a:lnTo>
                  <a:lnTo>
                    <a:pt x="40576" y="16192"/>
                  </a:lnTo>
                  <a:lnTo>
                    <a:pt x="44362" y="23931"/>
                  </a:lnTo>
                  <a:lnTo>
                    <a:pt x="45719" y="33527"/>
                  </a:lnTo>
                  <a:lnTo>
                    <a:pt x="45719" y="61030"/>
                  </a:lnTo>
                  <a:lnTo>
                    <a:pt x="49910" y="57721"/>
                  </a:lnTo>
                  <a:lnTo>
                    <a:pt x="55768" y="47124"/>
                  </a:lnTo>
                  <a:lnTo>
                    <a:pt x="57912" y="33527"/>
                  </a:lnTo>
                  <a:close/>
                </a:path>
                <a:path w="58419" h="93344">
                  <a:moveTo>
                    <a:pt x="45719" y="61030"/>
                  </a:moveTo>
                  <a:lnTo>
                    <a:pt x="45719" y="33527"/>
                  </a:lnTo>
                  <a:lnTo>
                    <a:pt x="44124" y="43767"/>
                  </a:lnTo>
                  <a:lnTo>
                    <a:pt x="39814" y="51434"/>
                  </a:lnTo>
                  <a:lnTo>
                    <a:pt x="33504" y="56245"/>
                  </a:lnTo>
                  <a:lnTo>
                    <a:pt x="25907" y="57911"/>
                  </a:lnTo>
                  <a:lnTo>
                    <a:pt x="19812" y="57911"/>
                  </a:lnTo>
                  <a:lnTo>
                    <a:pt x="13715" y="51815"/>
                  </a:lnTo>
                  <a:lnTo>
                    <a:pt x="12191" y="48767"/>
                  </a:lnTo>
                  <a:lnTo>
                    <a:pt x="12191" y="59435"/>
                  </a:lnTo>
                  <a:lnTo>
                    <a:pt x="16763" y="62483"/>
                  </a:lnTo>
                  <a:lnTo>
                    <a:pt x="22859" y="67055"/>
                  </a:lnTo>
                  <a:lnTo>
                    <a:pt x="30479" y="67055"/>
                  </a:lnTo>
                  <a:lnTo>
                    <a:pt x="41195" y="64603"/>
                  </a:lnTo>
                  <a:lnTo>
                    <a:pt x="45719" y="61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50949" y="1376172"/>
              <a:ext cx="129539" cy="670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52117" y="1377696"/>
              <a:ext cx="10795" cy="64135"/>
            </a:xfrm>
            <a:custGeom>
              <a:avLst/>
              <a:gdLst/>
              <a:ahLst/>
              <a:cxnLst/>
              <a:rect l="l" t="t" r="r" b="b"/>
              <a:pathLst>
                <a:path w="10794" h="64134">
                  <a:moveTo>
                    <a:pt x="10668" y="64007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10668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78025" y="1376172"/>
              <a:ext cx="47625" cy="67310"/>
            </a:xfrm>
            <a:custGeom>
              <a:avLst/>
              <a:gdLst/>
              <a:ahLst/>
              <a:cxnLst/>
              <a:rect l="l" t="t" r="r" b="b"/>
              <a:pathLst>
                <a:path w="47625" h="67309">
                  <a:moveTo>
                    <a:pt x="45720" y="4571"/>
                  </a:moveTo>
                  <a:lnTo>
                    <a:pt x="38100" y="0"/>
                  </a:lnTo>
                  <a:lnTo>
                    <a:pt x="24384" y="0"/>
                  </a:lnTo>
                  <a:lnTo>
                    <a:pt x="19288" y="285"/>
                  </a:lnTo>
                  <a:lnTo>
                    <a:pt x="11049" y="2285"/>
                  </a:lnTo>
                  <a:lnTo>
                    <a:pt x="3381" y="7715"/>
                  </a:lnTo>
                  <a:lnTo>
                    <a:pt x="0" y="18287"/>
                  </a:lnTo>
                  <a:lnTo>
                    <a:pt x="0" y="25908"/>
                  </a:lnTo>
                  <a:lnTo>
                    <a:pt x="4572" y="30480"/>
                  </a:lnTo>
                  <a:lnTo>
                    <a:pt x="7620" y="32003"/>
                  </a:lnTo>
                  <a:lnTo>
                    <a:pt x="10668" y="34035"/>
                  </a:lnTo>
                  <a:lnTo>
                    <a:pt x="10668" y="7619"/>
                  </a:lnTo>
                  <a:lnTo>
                    <a:pt x="27432" y="7619"/>
                  </a:lnTo>
                  <a:lnTo>
                    <a:pt x="35052" y="9143"/>
                  </a:lnTo>
                  <a:lnTo>
                    <a:pt x="42672" y="13715"/>
                  </a:lnTo>
                  <a:lnTo>
                    <a:pt x="45720" y="4571"/>
                  </a:lnTo>
                  <a:close/>
                </a:path>
                <a:path w="47625" h="67309">
                  <a:moveTo>
                    <a:pt x="36576" y="65912"/>
                  </a:moveTo>
                  <a:lnTo>
                    <a:pt x="36576" y="57912"/>
                  </a:lnTo>
                  <a:lnTo>
                    <a:pt x="12192" y="57912"/>
                  </a:lnTo>
                  <a:lnTo>
                    <a:pt x="4572" y="53340"/>
                  </a:lnTo>
                  <a:lnTo>
                    <a:pt x="1524" y="50291"/>
                  </a:lnTo>
                  <a:lnTo>
                    <a:pt x="0" y="60959"/>
                  </a:lnTo>
                  <a:lnTo>
                    <a:pt x="4572" y="62484"/>
                  </a:lnTo>
                  <a:lnTo>
                    <a:pt x="12192" y="67056"/>
                  </a:lnTo>
                  <a:lnTo>
                    <a:pt x="35052" y="67056"/>
                  </a:lnTo>
                  <a:lnTo>
                    <a:pt x="36576" y="65912"/>
                  </a:lnTo>
                  <a:close/>
                </a:path>
                <a:path w="47625" h="67309">
                  <a:moveTo>
                    <a:pt x="47244" y="53340"/>
                  </a:moveTo>
                  <a:lnTo>
                    <a:pt x="47244" y="39624"/>
                  </a:lnTo>
                  <a:lnTo>
                    <a:pt x="36576" y="28956"/>
                  </a:lnTo>
                  <a:lnTo>
                    <a:pt x="32004" y="27431"/>
                  </a:lnTo>
                  <a:lnTo>
                    <a:pt x="25908" y="27431"/>
                  </a:lnTo>
                  <a:lnTo>
                    <a:pt x="16764" y="25908"/>
                  </a:lnTo>
                  <a:lnTo>
                    <a:pt x="10668" y="24384"/>
                  </a:lnTo>
                  <a:lnTo>
                    <a:pt x="10668" y="34035"/>
                  </a:lnTo>
                  <a:lnTo>
                    <a:pt x="12192" y="35052"/>
                  </a:lnTo>
                  <a:lnTo>
                    <a:pt x="15240" y="36575"/>
                  </a:lnTo>
                  <a:lnTo>
                    <a:pt x="24384" y="38100"/>
                  </a:lnTo>
                  <a:lnTo>
                    <a:pt x="28956" y="38100"/>
                  </a:lnTo>
                  <a:lnTo>
                    <a:pt x="36576" y="41147"/>
                  </a:lnTo>
                  <a:lnTo>
                    <a:pt x="36576" y="65912"/>
                  </a:lnTo>
                  <a:lnTo>
                    <a:pt x="41148" y="62484"/>
                  </a:lnTo>
                  <a:lnTo>
                    <a:pt x="45720" y="59436"/>
                  </a:lnTo>
                  <a:lnTo>
                    <a:pt x="47244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32889" y="1376172"/>
              <a:ext cx="62865" cy="67310"/>
            </a:xfrm>
            <a:custGeom>
              <a:avLst/>
              <a:gdLst/>
              <a:ahLst/>
              <a:cxnLst/>
              <a:rect l="l" t="t" r="r" b="b"/>
              <a:pathLst>
                <a:path w="62864" h="67309">
                  <a:moveTo>
                    <a:pt x="62483" y="33528"/>
                  </a:moveTo>
                  <a:lnTo>
                    <a:pt x="60078" y="20574"/>
                  </a:lnTo>
                  <a:lnTo>
                    <a:pt x="53530" y="9906"/>
                  </a:lnTo>
                  <a:lnTo>
                    <a:pt x="43838" y="2666"/>
                  </a:lnTo>
                  <a:lnTo>
                    <a:pt x="32003" y="0"/>
                  </a:lnTo>
                  <a:lnTo>
                    <a:pt x="19288" y="2666"/>
                  </a:lnTo>
                  <a:lnTo>
                    <a:pt x="9143" y="9906"/>
                  </a:lnTo>
                  <a:lnTo>
                    <a:pt x="2428" y="20574"/>
                  </a:lnTo>
                  <a:lnTo>
                    <a:pt x="0" y="33528"/>
                  </a:lnTo>
                  <a:lnTo>
                    <a:pt x="2643" y="47124"/>
                  </a:lnTo>
                  <a:lnTo>
                    <a:pt x="9715" y="57721"/>
                  </a:lnTo>
                  <a:lnTo>
                    <a:pt x="10668" y="58363"/>
                  </a:lnTo>
                  <a:lnTo>
                    <a:pt x="10668" y="32003"/>
                  </a:lnTo>
                  <a:lnTo>
                    <a:pt x="12715" y="21121"/>
                  </a:lnTo>
                  <a:lnTo>
                    <a:pt x="17906" y="13525"/>
                  </a:lnTo>
                  <a:lnTo>
                    <a:pt x="24812" y="9072"/>
                  </a:lnTo>
                  <a:lnTo>
                    <a:pt x="32003" y="7619"/>
                  </a:lnTo>
                  <a:lnTo>
                    <a:pt x="38957" y="9072"/>
                  </a:lnTo>
                  <a:lnTo>
                    <a:pt x="45338" y="13525"/>
                  </a:lnTo>
                  <a:lnTo>
                    <a:pt x="50006" y="21121"/>
                  </a:lnTo>
                  <a:lnTo>
                    <a:pt x="51815" y="32003"/>
                  </a:lnTo>
                  <a:lnTo>
                    <a:pt x="51815" y="58430"/>
                  </a:lnTo>
                  <a:lnTo>
                    <a:pt x="53530" y="57150"/>
                  </a:lnTo>
                  <a:lnTo>
                    <a:pt x="60078" y="46481"/>
                  </a:lnTo>
                  <a:lnTo>
                    <a:pt x="62483" y="33528"/>
                  </a:lnTo>
                  <a:close/>
                </a:path>
                <a:path w="62864" h="67309">
                  <a:moveTo>
                    <a:pt x="51815" y="58430"/>
                  </a:moveTo>
                  <a:lnTo>
                    <a:pt x="51815" y="32003"/>
                  </a:lnTo>
                  <a:lnTo>
                    <a:pt x="50220" y="43124"/>
                  </a:lnTo>
                  <a:lnTo>
                    <a:pt x="45910" y="51244"/>
                  </a:lnTo>
                  <a:lnTo>
                    <a:pt x="39600" y="56221"/>
                  </a:lnTo>
                  <a:lnTo>
                    <a:pt x="32003" y="57912"/>
                  </a:lnTo>
                  <a:lnTo>
                    <a:pt x="24169" y="56435"/>
                  </a:lnTo>
                  <a:lnTo>
                    <a:pt x="17335" y="51815"/>
                  </a:lnTo>
                  <a:lnTo>
                    <a:pt x="12501" y="43767"/>
                  </a:lnTo>
                  <a:lnTo>
                    <a:pt x="10668" y="32003"/>
                  </a:lnTo>
                  <a:lnTo>
                    <a:pt x="10668" y="58363"/>
                  </a:lnTo>
                  <a:lnTo>
                    <a:pt x="19931" y="64603"/>
                  </a:lnTo>
                  <a:lnTo>
                    <a:pt x="32003" y="67056"/>
                  </a:lnTo>
                  <a:lnTo>
                    <a:pt x="43838" y="64389"/>
                  </a:lnTo>
                  <a:lnTo>
                    <a:pt x="51815" y="58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16709" y="134111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0"/>
                  </a:moveTo>
                  <a:lnTo>
                    <a:pt x="0" y="100584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41093" y="1376172"/>
              <a:ext cx="50800" cy="67310"/>
            </a:xfrm>
            <a:custGeom>
              <a:avLst/>
              <a:gdLst/>
              <a:ahLst/>
              <a:cxnLst/>
              <a:rect l="l" t="t" r="r" b="b"/>
              <a:pathLst>
                <a:path w="50800" h="67309">
                  <a:moveTo>
                    <a:pt x="39624" y="38100"/>
                  </a:moveTo>
                  <a:lnTo>
                    <a:pt x="39624" y="30480"/>
                  </a:lnTo>
                  <a:lnTo>
                    <a:pt x="24431" y="31623"/>
                  </a:lnTo>
                  <a:lnTo>
                    <a:pt x="11811" y="35052"/>
                  </a:lnTo>
                  <a:lnTo>
                    <a:pt x="3190" y="40767"/>
                  </a:lnTo>
                  <a:lnTo>
                    <a:pt x="0" y="48768"/>
                  </a:lnTo>
                  <a:lnTo>
                    <a:pt x="0" y="54864"/>
                  </a:lnTo>
                  <a:lnTo>
                    <a:pt x="3048" y="67056"/>
                  </a:lnTo>
                  <a:lnTo>
                    <a:pt x="9143" y="67056"/>
                  </a:lnTo>
                  <a:lnTo>
                    <a:pt x="9143" y="48768"/>
                  </a:lnTo>
                  <a:lnTo>
                    <a:pt x="13049" y="43243"/>
                  </a:lnTo>
                  <a:lnTo>
                    <a:pt x="22098" y="40005"/>
                  </a:lnTo>
                  <a:lnTo>
                    <a:pt x="32289" y="38481"/>
                  </a:lnTo>
                  <a:lnTo>
                    <a:pt x="39624" y="38100"/>
                  </a:lnTo>
                  <a:close/>
                </a:path>
                <a:path w="50800" h="67309">
                  <a:moveTo>
                    <a:pt x="50292" y="65531"/>
                  </a:moveTo>
                  <a:lnTo>
                    <a:pt x="50292" y="24384"/>
                  </a:lnTo>
                  <a:lnTo>
                    <a:pt x="48410" y="14144"/>
                  </a:lnTo>
                  <a:lnTo>
                    <a:pt x="43243" y="6476"/>
                  </a:lnTo>
                  <a:lnTo>
                    <a:pt x="35504" y="1666"/>
                  </a:lnTo>
                  <a:lnTo>
                    <a:pt x="25908" y="0"/>
                  </a:lnTo>
                  <a:lnTo>
                    <a:pt x="16764" y="0"/>
                  </a:lnTo>
                  <a:lnTo>
                    <a:pt x="10668" y="1524"/>
                  </a:lnTo>
                  <a:lnTo>
                    <a:pt x="4572" y="6096"/>
                  </a:lnTo>
                  <a:lnTo>
                    <a:pt x="4572" y="15240"/>
                  </a:lnTo>
                  <a:lnTo>
                    <a:pt x="12192" y="9143"/>
                  </a:lnTo>
                  <a:lnTo>
                    <a:pt x="19812" y="7619"/>
                  </a:lnTo>
                  <a:lnTo>
                    <a:pt x="33528" y="7619"/>
                  </a:lnTo>
                  <a:lnTo>
                    <a:pt x="39624" y="13715"/>
                  </a:lnTo>
                  <a:lnTo>
                    <a:pt x="39624" y="65531"/>
                  </a:lnTo>
                  <a:lnTo>
                    <a:pt x="50292" y="65531"/>
                  </a:lnTo>
                  <a:close/>
                </a:path>
                <a:path w="50800" h="67309">
                  <a:moveTo>
                    <a:pt x="39624" y="60959"/>
                  </a:moveTo>
                  <a:lnTo>
                    <a:pt x="39624" y="53340"/>
                  </a:lnTo>
                  <a:lnTo>
                    <a:pt x="33528" y="54864"/>
                  </a:lnTo>
                  <a:lnTo>
                    <a:pt x="30480" y="57912"/>
                  </a:lnTo>
                  <a:lnTo>
                    <a:pt x="16764" y="57912"/>
                  </a:lnTo>
                  <a:lnTo>
                    <a:pt x="9143" y="54864"/>
                  </a:lnTo>
                  <a:lnTo>
                    <a:pt x="9143" y="67056"/>
                  </a:lnTo>
                  <a:lnTo>
                    <a:pt x="30480" y="67056"/>
                  </a:lnTo>
                  <a:lnTo>
                    <a:pt x="39624" y="60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05101" y="1359408"/>
              <a:ext cx="45720" cy="83820"/>
            </a:xfrm>
            <a:custGeom>
              <a:avLst/>
              <a:gdLst/>
              <a:ahLst/>
              <a:cxnLst/>
              <a:rect l="l" t="t" r="r" b="b"/>
              <a:pathLst>
                <a:path w="45719" h="83819">
                  <a:moveTo>
                    <a:pt x="12191" y="27431"/>
                  </a:moveTo>
                  <a:lnTo>
                    <a:pt x="12191" y="18287"/>
                  </a:lnTo>
                  <a:lnTo>
                    <a:pt x="0" y="18287"/>
                  </a:lnTo>
                  <a:lnTo>
                    <a:pt x="0" y="27431"/>
                  </a:lnTo>
                  <a:lnTo>
                    <a:pt x="12191" y="27431"/>
                  </a:lnTo>
                  <a:close/>
                </a:path>
                <a:path w="45719" h="83819">
                  <a:moveTo>
                    <a:pt x="45719" y="77723"/>
                  </a:moveTo>
                  <a:lnTo>
                    <a:pt x="42671" y="70103"/>
                  </a:lnTo>
                  <a:lnTo>
                    <a:pt x="39623" y="73151"/>
                  </a:lnTo>
                  <a:lnTo>
                    <a:pt x="35051" y="74675"/>
                  </a:lnTo>
                  <a:lnTo>
                    <a:pt x="24383" y="74675"/>
                  </a:lnTo>
                  <a:lnTo>
                    <a:pt x="22859" y="70103"/>
                  </a:lnTo>
                  <a:lnTo>
                    <a:pt x="22859" y="0"/>
                  </a:lnTo>
                  <a:lnTo>
                    <a:pt x="12191" y="0"/>
                  </a:lnTo>
                  <a:lnTo>
                    <a:pt x="12191" y="73151"/>
                  </a:lnTo>
                  <a:lnTo>
                    <a:pt x="13715" y="83819"/>
                  </a:lnTo>
                  <a:lnTo>
                    <a:pt x="35051" y="83819"/>
                  </a:lnTo>
                  <a:lnTo>
                    <a:pt x="41147" y="80772"/>
                  </a:lnTo>
                  <a:lnTo>
                    <a:pt x="45719" y="77723"/>
                  </a:lnTo>
                  <a:close/>
                </a:path>
                <a:path w="45719" h="83819">
                  <a:moveTo>
                    <a:pt x="42671" y="27431"/>
                  </a:moveTo>
                  <a:lnTo>
                    <a:pt x="42671" y="18287"/>
                  </a:lnTo>
                  <a:lnTo>
                    <a:pt x="22859" y="18287"/>
                  </a:lnTo>
                  <a:lnTo>
                    <a:pt x="22859" y="27431"/>
                  </a:lnTo>
                  <a:lnTo>
                    <a:pt x="42671" y="27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66061" y="1377696"/>
              <a:ext cx="10795" cy="64135"/>
            </a:xfrm>
            <a:custGeom>
              <a:avLst/>
              <a:gdLst/>
              <a:ahLst/>
              <a:cxnLst/>
              <a:rect l="l" t="t" r="r" b="b"/>
              <a:pathLst>
                <a:path w="10794" h="64134">
                  <a:moveTo>
                    <a:pt x="10668" y="64007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10668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93493" y="1376172"/>
              <a:ext cx="62865" cy="67310"/>
            </a:xfrm>
            <a:custGeom>
              <a:avLst/>
              <a:gdLst/>
              <a:ahLst/>
              <a:cxnLst/>
              <a:rect l="l" t="t" r="r" b="b"/>
              <a:pathLst>
                <a:path w="62864" h="67309">
                  <a:moveTo>
                    <a:pt x="62484" y="33528"/>
                  </a:moveTo>
                  <a:lnTo>
                    <a:pt x="59840" y="20573"/>
                  </a:lnTo>
                  <a:lnTo>
                    <a:pt x="52768" y="9906"/>
                  </a:lnTo>
                  <a:lnTo>
                    <a:pt x="42552" y="2666"/>
                  </a:lnTo>
                  <a:lnTo>
                    <a:pt x="30480" y="0"/>
                  </a:lnTo>
                  <a:lnTo>
                    <a:pt x="18645" y="2666"/>
                  </a:lnTo>
                  <a:lnTo>
                    <a:pt x="8953" y="9906"/>
                  </a:lnTo>
                  <a:lnTo>
                    <a:pt x="2405" y="20574"/>
                  </a:lnTo>
                  <a:lnTo>
                    <a:pt x="0" y="33528"/>
                  </a:lnTo>
                  <a:lnTo>
                    <a:pt x="2405" y="47124"/>
                  </a:lnTo>
                  <a:lnTo>
                    <a:pt x="8953" y="57721"/>
                  </a:lnTo>
                  <a:lnTo>
                    <a:pt x="10668" y="58938"/>
                  </a:lnTo>
                  <a:lnTo>
                    <a:pt x="10668" y="32003"/>
                  </a:lnTo>
                  <a:lnTo>
                    <a:pt x="12477" y="21121"/>
                  </a:lnTo>
                  <a:lnTo>
                    <a:pt x="17144" y="13525"/>
                  </a:lnTo>
                  <a:lnTo>
                    <a:pt x="23526" y="9072"/>
                  </a:lnTo>
                  <a:lnTo>
                    <a:pt x="30480" y="7619"/>
                  </a:lnTo>
                  <a:lnTo>
                    <a:pt x="38076" y="9072"/>
                  </a:lnTo>
                  <a:lnTo>
                    <a:pt x="44386" y="13525"/>
                  </a:lnTo>
                  <a:lnTo>
                    <a:pt x="48696" y="21121"/>
                  </a:lnTo>
                  <a:lnTo>
                    <a:pt x="50292" y="32003"/>
                  </a:lnTo>
                  <a:lnTo>
                    <a:pt x="50292" y="58904"/>
                  </a:lnTo>
                  <a:lnTo>
                    <a:pt x="52768" y="57150"/>
                  </a:lnTo>
                  <a:lnTo>
                    <a:pt x="59840" y="46481"/>
                  </a:lnTo>
                  <a:lnTo>
                    <a:pt x="62484" y="33528"/>
                  </a:lnTo>
                  <a:close/>
                </a:path>
                <a:path w="62864" h="67309">
                  <a:moveTo>
                    <a:pt x="50292" y="58904"/>
                  </a:moveTo>
                  <a:lnTo>
                    <a:pt x="50292" y="32003"/>
                  </a:lnTo>
                  <a:lnTo>
                    <a:pt x="48696" y="43124"/>
                  </a:lnTo>
                  <a:lnTo>
                    <a:pt x="44386" y="51244"/>
                  </a:lnTo>
                  <a:lnTo>
                    <a:pt x="38076" y="56221"/>
                  </a:lnTo>
                  <a:lnTo>
                    <a:pt x="30480" y="57912"/>
                  </a:lnTo>
                  <a:lnTo>
                    <a:pt x="23526" y="56435"/>
                  </a:lnTo>
                  <a:lnTo>
                    <a:pt x="17144" y="51815"/>
                  </a:lnTo>
                  <a:lnTo>
                    <a:pt x="12477" y="43767"/>
                  </a:lnTo>
                  <a:lnTo>
                    <a:pt x="10668" y="32003"/>
                  </a:lnTo>
                  <a:lnTo>
                    <a:pt x="10668" y="58938"/>
                  </a:lnTo>
                  <a:lnTo>
                    <a:pt x="18645" y="64603"/>
                  </a:lnTo>
                  <a:lnTo>
                    <a:pt x="30480" y="67056"/>
                  </a:lnTo>
                  <a:lnTo>
                    <a:pt x="42552" y="64389"/>
                  </a:lnTo>
                  <a:lnTo>
                    <a:pt x="50292" y="58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71217" y="1376172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40">
                  <a:moveTo>
                    <a:pt x="50292" y="65531"/>
                  </a:moveTo>
                  <a:lnTo>
                    <a:pt x="50292" y="22859"/>
                  </a:lnTo>
                  <a:lnTo>
                    <a:pt x="49791" y="15430"/>
                  </a:lnTo>
                  <a:lnTo>
                    <a:pt x="47434" y="8001"/>
                  </a:lnTo>
                  <a:lnTo>
                    <a:pt x="41933" y="2286"/>
                  </a:lnTo>
                  <a:lnTo>
                    <a:pt x="32004" y="0"/>
                  </a:lnTo>
                  <a:lnTo>
                    <a:pt x="18287" y="0"/>
                  </a:lnTo>
                  <a:lnTo>
                    <a:pt x="12192" y="10668"/>
                  </a:lnTo>
                  <a:lnTo>
                    <a:pt x="10668" y="10668"/>
                  </a:lnTo>
                  <a:lnTo>
                    <a:pt x="10668" y="1524"/>
                  </a:lnTo>
                  <a:lnTo>
                    <a:pt x="0" y="1524"/>
                  </a:lnTo>
                  <a:lnTo>
                    <a:pt x="0" y="65531"/>
                  </a:lnTo>
                  <a:lnTo>
                    <a:pt x="12192" y="65531"/>
                  </a:lnTo>
                  <a:lnTo>
                    <a:pt x="12192" y="21336"/>
                  </a:lnTo>
                  <a:lnTo>
                    <a:pt x="15240" y="9143"/>
                  </a:lnTo>
                  <a:lnTo>
                    <a:pt x="39624" y="9143"/>
                  </a:lnTo>
                  <a:lnTo>
                    <a:pt x="39624" y="65531"/>
                  </a:lnTo>
                  <a:lnTo>
                    <a:pt x="50292" y="65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33701" y="1341119"/>
              <a:ext cx="1973580" cy="12954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1725" y="1781555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60">
                  <a:moveTo>
                    <a:pt x="64008" y="30480"/>
                  </a:moveTo>
                  <a:lnTo>
                    <a:pt x="64008" y="28956"/>
                  </a:lnTo>
                  <a:lnTo>
                    <a:pt x="60960" y="27431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3048" y="60960"/>
                  </a:lnTo>
                  <a:lnTo>
                    <a:pt x="3048" y="59436"/>
                  </a:lnTo>
                  <a:lnTo>
                    <a:pt x="60960" y="32004"/>
                  </a:lnTo>
                  <a:lnTo>
                    <a:pt x="62484" y="32004"/>
                  </a:lnTo>
                  <a:lnTo>
                    <a:pt x="64008" y="3048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48029" y="1754123"/>
              <a:ext cx="370332" cy="1021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74749" y="1772411"/>
              <a:ext cx="388619" cy="1112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34997" y="1790700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50292" y="64007"/>
                  </a:moveTo>
                  <a:lnTo>
                    <a:pt x="50292" y="0"/>
                  </a:lnTo>
                  <a:lnTo>
                    <a:pt x="38100" y="0"/>
                  </a:lnTo>
                  <a:lnTo>
                    <a:pt x="38100" y="51816"/>
                  </a:lnTo>
                  <a:lnTo>
                    <a:pt x="30480" y="56387"/>
                  </a:lnTo>
                  <a:lnTo>
                    <a:pt x="10668" y="56387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57912"/>
                  </a:lnTo>
                  <a:lnTo>
                    <a:pt x="3048" y="65531"/>
                  </a:lnTo>
                  <a:lnTo>
                    <a:pt x="13716" y="65531"/>
                  </a:lnTo>
                  <a:lnTo>
                    <a:pt x="19907" y="64960"/>
                  </a:lnTo>
                  <a:lnTo>
                    <a:pt x="26669" y="63246"/>
                  </a:lnTo>
                  <a:lnTo>
                    <a:pt x="33432" y="60388"/>
                  </a:lnTo>
                  <a:lnTo>
                    <a:pt x="39624" y="56387"/>
                  </a:lnTo>
                  <a:lnTo>
                    <a:pt x="39624" y="64007"/>
                  </a:lnTo>
                  <a:lnTo>
                    <a:pt x="50292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08149" y="1754123"/>
              <a:ext cx="374904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7917" y="1787651"/>
              <a:ext cx="129540" cy="685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90317" y="1754123"/>
              <a:ext cx="86868" cy="1295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1725" y="2194560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4" h="59689">
                  <a:moveTo>
                    <a:pt x="64008" y="30479"/>
                  </a:moveTo>
                  <a:lnTo>
                    <a:pt x="64008" y="28956"/>
                  </a:lnTo>
                  <a:lnTo>
                    <a:pt x="60960" y="27431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59435"/>
                  </a:lnTo>
                  <a:lnTo>
                    <a:pt x="3048" y="59435"/>
                  </a:lnTo>
                  <a:lnTo>
                    <a:pt x="60960" y="32003"/>
                  </a:lnTo>
                  <a:lnTo>
                    <a:pt x="62484" y="32003"/>
                  </a:lnTo>
                  <a:lnTo>
                    <a:pt x="64008" y="30479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58697" y="2167127"/>
              <a:ext cx="199644" cy="10210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19301" y="2159507"/>
              <a:ext cx="52069" cy="64135"/>
            </a:xfrm>
            <a:custGeom>
              <a:avLst/>
              <a:gdLst/>
              <a:ahLst/>
              <a:cxnLst/>
              <a:rect l="l" t="t" r="r" b="b"/>
              <a:pathLst>
                <a:path w="52069" h="64135">
                  <a:moveTo>
                    <a:pt x="22860" y="38100"/>
                  </a:moveTo>
                  <a:lnTo>
                    <a:pt x="22860" y="24384"/>
                  </a:lnTo>
                  <a:lnTo>
                    <a:pt x="7620" y="15240"/>
                  </a:lnTo>
                  <a:lnTo>
                    <a:pt x="6096" y="13716"/>
                  </a:lnTo>
                  <a:lnTo>
                    <a:pt x="3048" y="13716"/>
                  </a:lnTo>
                  <a:lnTo>
                    <a:pt x="0" y="15240"/>
                  </a:lnTo>
                  <a:lnTo>
                    <a:pt x="0" y="21336"/>
                  </a:lnTo>
                  <a:lnTo>
                    <a:pt x="1524" y="22860"/>
                  </a:lnTo>
                  <a:lnTo>
                    <a:pt x="3048" y="22860"/>
                  </a:lnTo>
                  <a:lnTo>
                    <a:pt x="7620" y="25908"/>
                  </a:lnTo>
                  <a:lnTo>
                    <a:pt x="18287" y="32004"/>
                  </a:lnTo>
                  <a:lnTo>
                    <a:pt x="18287" y="41656"/>
                  </a:lnTo>
                  <a:lnTo>
                    <a:pt x="22860" y="38100"/>
                  </a:lnTo>
                  <a:close/>
                </a:path>
                <a:path w="52069" h="64135">
                  <a:moveTo>
                    <a:pt x="18287" y="41656"/>
                  </a:moveTo>
                  <a:lnTo>
                    <a:pt x="18287" y="32004"/>
                  </a:lnTo>
                  <a:lnTo>
                    <a:pt x="3048" y="39624"/>
                  </a:lnTo>
                  <a:lnTo>
                    <a:pt x="0" y="42672"/>
                  </a:lnTo>
                  <a:lnTo>
                    <a:pt x="0" y="48768"/>
                  </a:lnTo>
                  <a:lnTo>
                    <a:pt x="3048" y="50292"/>
                  </a:lnTo>
                  <a:lnTo>
                    <a:pt x="6096" y="50292"/>
                  </a:lnTo>
                  <a:lnTo>
                    <a:pt x="9143" y="48768"/>
                  </a:lnTo>
                  <a:lnTo>
                    <a:pt x="18287" y="41656"/>
                  </a:lnTo>
                  <a:close/>
                </a:path>
                <a:path w="52069" h="64135">
                  <a:moveTo>
                    <a:pt x="30480" y="62484"/>
                  </a:moveTo>
                  <a:lnTo>
                    <a:pt x="30480" y="1524"/>
                  </a:lnTo>
                  <a:lnTo>
                    <a:pt x="27432" y="0"/>
                  </a:lnTo>
                  <a:lnTo>
                    <a:pt x="24384" y="0"/>
                  </a:lnTo>
                  <a:lnTo>
                    <a:pt x="21336" y="1524"/>
                  </a:lnTo>
                  <a:lnTo>
                    <a:pt x="21336" y="19812"/>
                  </a:lnTo>
                  <a:lnTo>
                    <a:pt x="22860" y="24384"/>
                  </a:lnTo>
                  <a:lnTo>
                    <a:pt x="22860" y="63246"/>
                  </a:lnTo>
                  <a:lnTo>
                    <a:pt x="24384" y="64008"/>
                  </a:lnTo>
                  <a:lnTo>
                    <a:pt x="28956" y="64008"/>
                  </a:lnTo>
                  <a:lnTo>
                    <a:pt x="30480" y="62484"/>
                  </a:lnTo>
                  <a:close/>
                </a:path>
                <a:path w="52069" h="64135">
                  <a:moveTo>
                    <a:pt x="22860" y="63246"/>
                  </a:moveTo>
                  <a:lnTo>
                    <a:pt x="22860" y="38100"/>
                  </a:lnTo>
                  <a:lnTo>
                    <a:pt x="21336" y="42672"/>
                  </a:lnTo>
                  <a:lnTo>
                    <a:pt x="21336" y="62484"/>
                  </a:lnTo>
                  <a:lnTo>
                    <a:pt x="22860" y="63246"/>
                  </a:lnTo>
                  <a:close/>
                </a:path>
                <a:path w="52069" h="64135">
                  <a:moveTo>
                    <a:pt x="51815" y="21336"/>
                  </a:moveTo>
                  <a:lnTo>
                    <a:pt x="51815" y="15240"/>
                  </a:lnTo>
                  <a:lnTo>
                    <a:pt x="50292" y="13716"/>
                  </a:lnTo>
                  <a:lnTo>
                    <a:pt x="45720" y="13716"/>
                  </a:lnTo>
                  <a:lnTo>
                    <a:pt x="44196" y="15240"/>
                  </a:lnTo>
                  <a:lnTo>
                    <a:pt x="30480" y="24384"/>
                  </a:lnTo>
                  <a:lnTo>
                    <a:pt x="30480" y="38100"/>
                  </a:lnTo>
                  <a:lnTo>
                    <a:pt x="33528" y="40386"/>
                  </a:lnTo>
                  <a:lnTo>
                    <a:pt x="33528" y="32004"/>
                  </a:lnTo>
                  <a:lnTo>
                    <a:pt x="48768" y="22860"/>
                  </a:lnTo>
                  <a:lnTo>
                    <a:pt x="51815" y="21336"/>
                  </a:lnTo>
                  <a:close/>
                </a:path>
                <a:path w="52069" h="64135">
                  <a:moveTo>
                    <a:pt x="51815" y="48768"/>
                  </a:moveTo>
                  <a:lnTo>
                    <a:pt x="51815" y="41148"/>
                  </a:lnTo>
                  <a:lnTo>
                    <a:pt x="50292" y="41148"/>
                  </a:lnTo>
                  <a:lnTo>
                    <a:pt x="48768" y="39624"/>
                  </a:lnTo>
                  <a:lnTo>
                    <a:pt x="44196" y="38100"/>
                  </a:lnTo>
                  <a:lnTo>
                    <a:pt x="33528" y="32004"/>
                  </a:lnTo>
                  <a:lnTo>
                    <a:pt x="33528" y="40386"/>
                  </a:lnTo>
                  <a:lnTo>
                    <a:pt x="42671" y="47243"/>
                  </a:lnTo>
                  <a:lnTo>
                    <a:pt x="45720" y="50292"/>
                  </a:lnTo>
                  <a:lnTo>
                    <a:pt x="50292" y="50292"/>
                  </a:lnTo>
                  <a:lnTo>
                    <a:pt x="51815" y="4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92453" y="2202179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10668" y="64007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10668" y="64007"/>
                  </a:lnTo>
                  <a:close/>
                </a:path>
                <a:path w="50800" h="64135">
                  <a:moveTo>
                    <a:pt x="50291" y="64007"/>
                  </a:moveTo>
                  <a:lnTo>
                    <a:pt x="50291" y="21336"/>
                  </a:lnTo>
                  <a:lnTo>
                    <a:pt x="49791" y="14144"/>
                  </a:lnTo>
                  <a:lnTo>
                    <a:pt x="47434" y="7239"/>
                  </a:lnTo>
                  <a:lnTo>
                    <a:pt x="41933" y="2047"/>
                  </a:lnTo>
                  <a:lnTo>
                    <a:pt x="32003" y="0"/>
                  </a:lnTo>
                  <a:lnTo>
                    <a:pt x="18287" y="0"/>
                  </a:lnTo>
                  <a:lnTo>
                    <a:pt x="10668" y="9143"/>
                  </a:lnTo>
                  <a:lnTo>
                    <a:pt x="10668" y="28956"/>
                  </a:lnTo>
                  <a:lnTo>
                    <a:pt x="11549" y="21764"/>
                  </a:lnTo>
                  <a:lnTo>
                    <a:pt x="14287" y="14859"/>
                  </a:lnTo>
                  <a:lnTo>
                    <a:pt x="19026" y="9667"/>
                  </a:lnTo>
                  <a:lnTo>
                    <a:pt x="25908" y="7619"/>
                  </a:lnTo>
                  <a:lnTo>
                    <a:pt x="39624" y="7619"/>
                  </a:lnTo>
                  <a:lnTo>
                    <a:pt x="39624" y="64007"/>
                  </a:lnTo>
                  <a:lnTo>
                    <a:pt x="50291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67129" y="2203704"/>
              <a:ext cx="10795" cy="62865"/>
            </a:xfrm>
            <a:custGeom>
              <a:avLst/>
              <a:gdLst/>
              <a:ahLst/>
              <a:cxnLst/>
              <a:rect l="l" t="t" r="r" b="b"/>
              <a:pathLst>
                <a:path w="10794" h="62864">
                  <a:moveTo>
                    <a:pt x="10668" y="62483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2483"/>
                  </a:lnTo>
                  <a:lnTo>
                    <a:pt x="10668" y="62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88465" y="2203704"/>
              <a:ext cx="66040" cy="62865"/>
            </a:xfrm>
            <a:custGeom>
              <a:avLst/>
              <a:gdLst/>
              <a:ahLst/>
              <a:cxnLst/>
              <a:rect l="l" t="t" r="r" b="b"/>
              <a:pathLst>
                <a:path w="66040" h="62864">
                  <a:moveTo>
                    <a:pt x="27431" y="43978"/>
                  </a:moveTo>
                  <a:lnTo>
                    <a:pt x="27431" y="30479"/>
                  </a:lnTo>
                  <a:lnTo>
                    <a:pt x="0" y="62483"/>
                  </a:lnTo>
                  <a:lnTo>
                    <a:pt x="12191" y="62483"/>
                  </a:lnTo>
                  <a:lnTo>
                    <a:pt x="27431" y="43978"/>
                  </a:lnTo>
                  <a:close/>
                </a:path>
                <a:path w="66040" h="62864">
                  <a:moveTo>
                    <a:pt x="64007" y="0"/>
                  </a:moveTo>
                  <a:lnTo>
                    <a:pt x="51815" y="0"/>
                  </a:lnTo>
                  <a:lnTo>
                    <a:pt x="33528" y="22859"/>
                  </a:lnTo>
                  <a:lnTo>
                    <a:pt x="13715" y="0"/>
                  </a:lnTo>
                  <a:lnTo>
                    <a:pt x="1523" y="0"/>
                  </a:lnTo>
                  <a:lnTo>
                    <a:pt x="27431" y="30479"/>
                  </a:lnTo>
                  <a:lnTo>
                    <a:pt x="27431" y="43978"/>
                  </a:lnTo>
                  <a:lnTo>
                    <a:pt x="33528" y="36575"/>
                  </a:lnTo>
                  <a:lnTo>
                    <a:pt x="38100" y="42127"/>
                  </a:lnTo>
                  <a:lnTo>
                    <a:pt x="38100" y="30479"/>
                  </a:lnTo>
                  <a:lnTo>
                    <a:pt x="64007" y="0"/>
                  </a:lnTo>
                  <a:close/>
                </a:path>
                <a:path w="66040" h="62864">
                  <a:moveTo>
                    <a:pt x="65531" y="62483"/>
                  </a:moveTo>
                  <a:lnTo>
                    <a:pt x="38100" y="30479"/>
                  </a:lnTo>
                  <a:lnTo>
                    <a:pt x="38100" y="42127"/>
                  </a:lnTo>
                  <a:lnTo>
                    <a:pt x="54863" y="62483"/>
                  </a:lnTo>
                  <a:lnTo>
                    <a:pt x="65531" y="62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07337" y="2185416"/>
              <a:ext cx="106679" cy="8229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71929" y="2200655"/>
              <a:ext cx="50800" cy="67310"/>
            </a:xfrm>
            <a:custGeom>
              <a:avLst/>
              <a:gdLst/>
              <a:ahLst/>
              <a:cxnLst/>
              <a:rect l="l" t="t" r="r" b="b"/>
              <a:pathLst>
                <a:path w="50800" h="67310">
                  <a:moveTo>
                    <a:pt x="39624" y="38100"/>
                  </a:moveTo>
                  <a:lnTo>
                    <a:pt x="39624" y="30480"/>
                  </a:lnTo>
                  <a:lnTo>
                    <a:pt x="24431" y="32289"/>
                  </a:lnTo>
                  <a:lnTo>
                    <a:pt x="11811" y="35814"/>
                  </a:lnTo>
                  <a:lnTo>
                    <a:pt x="3190" y="41624"/>
                  </a:lnTo>
                  <a:lnTo>
                    <a:pt x="0" y="50292"/>
                  </a:lnTo>
                  <a:lnTo>
                    <a:pt x="0" y="56387"/>
                  </a:lnTo>
                  <a:lnTo>
                    <a:pt x="3048" y="67056"/>
                  </a:lnTo>
                  <a:lnTo>
                    <a:pt x="9143" y="67056"/>
                  </a:lnTo>
                  <a:lnTo>
                    <a:pt x="9143" y="50292"/>
                  </a:lnTo>
                  <a:lnTo>
                    <a:pt x="13049" y="43886"/>
                  </a:lnTo>
                  <a:lnTo>
                    <a:pt x="22098" y="40195"/>
                  </a:lnTo>
                  <a:lnTo>
                    <a:pt x="32004" y="38552"/>
                  </a:lnTo>
                  <a:lnTo>
                    <a:pt x="33528" y="38436"/>
                  </a:lnTo>
                  <a:lnTo>
                    <a:pt x="39624" y="38100"/>
                  </a:lnTo>
                  <a:close/>
                </a:path>
                <a:path w="50800" h="67310">
                  <a:moveTo>
                    <a:pt x="50292" y="65531"/>
                  </a:moveTo>
                  <a:lnTo>
                    <a:pt x="50292" y="24383"/>
                  </a:lnTo>
                  <a:lnTo>
                    <a:pt x="48434" y="14787"/>
                  </a:lnTo>
                  <a:lnTo>
                    <a:pt x="43433" y="7048"/>
                  </a:lnTo>
                  <a:lnTo>
                    <a:pt x="36147" y="1881"/>
                  </a:lnTo>
                  <a:lnTo>
                    <a:pt x="27431" y="0"/>
                  </a:lnTo>
                  <a:lnTo>
                    <a:pt x="16763" y="0"/>
                  </a:lnTo>
                  <a:lnTo>
                    <a:pt x="4572" y="6095"/>
                  </a:lnTo>
                  <a:lnTo>
                    <a:pt x="4572" y="15239"/>
                  </a:lnTo>
                  <a:lnTo>
                    <a:pt x="12192" y="10668"/>
                  </a:lnTo>
                  <a:lnTo>
                    <a:pt x="19812" y="9143"/>
                  </a:lnTo>
                  <a:lnTo>
                    <a:pt x="33528" y="9143"/>
                  </a:lnTo>
                  <a:lnTo>
                    <a:pt x="39624" y="13716"/>
                  </a:lnTo>
                  <a:lnTo>
                    <a:pt x="39624" y="65531"/>
                  </a:lnTo>
                  <a:lnTo>
                    <a:pt x="50292" y="65531"/>
                  </a:lnTo>
                  <a:close/>
                </a:path>
                <a:path w="50800" h="67310">
                  <a:moveTo>
                    <a:pt x="39624" y="60960"/>
                  </a:moveTo>
                  <a:lnTo>
                    <a:pt x="39624" y="53339"/>
                  </a:lnTo>
                  <a:lnTo>
                    <a:pt x="30480" y="59436"/>
                  </a:lnTo>
                  <a:lnTo>
                    <a:pt x="16763" y="59436"/>
                  </a:lnTo>
                  <a:lnTo>
                    <a:pt x="9143" y="54863"/>
                  </a:lnTo>
                  <a:lnTo>
                    <a:pt x="9143" y="67056"/>
                  </a:lnTo>
                  <a:lnTo>
                    <a:pt x="32004" y="67056"/>
                  </a:lnTo>
                  <a:lnTo>
                    <a:pt x="39624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45081" y="2165604"/>
              <a:ext cx="507492" cy="1310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12009" y="2200655"/>
              <a:ext cx="50800" cy="67310"/>
            </a:xfrm>
            <a:custGeom>
              <a:avLst/>
              <a:gdLst/>
              <a:ahLst/>
              <a:cxnLst/>
              <a:rect l="l" t="t" r="r" b="b"/>
              <a:pathLst>
                <a:path w="50800" h="67310">
                  <a:moveTo>
                    <a:pt x="39624" y="38100"/>
                  </a:moveTo>
                  <a:lnTo>
                    <a:pt x="39624" y="30480"/>
                  </a:lnTo>
                  <a:lnTo>
                    <a:pt x="23788" y="32289"/>
                  </a:lnTo>
                  <a:lnTo>
                    <a:pt x="11239" y="35814"/>
                  </a:lnTo>
                  <a:lnTo>
                    <a:pt x="2976" y="41624"/>
                  </a:lnTo>
                  <a:lnTo>
                    <a:pt x="0" y="50292"/>
                  </a:lnTo>
                  <a:lnTo>
                    <a:pt x="0" y="56387"/>
                  </a:lnTo>
                  <a:lnTo>
                    <a:pt x="3048" y="67056"/>
                  </a:lnTo>
                  <a:lnTo>
                    <a:pt x="9143" y="67056"/>
                  </a:lnTo>
                  <a:lnTo>
                    <a:pt x="9143" y="50292"/>
                  </a:lnTo>
                  <a:lnTo>
                    <a:pt x="12834" y="43886"/>
                  </a:lnTo>
                  <a:lnTo>
                    <a:pt x="21526" y="40195"/>
                  </a:lnTo>
                  <a:lnTo>
                    <a:pt x="31646" y="38504"/>
                  </a:lnTo>
                  <a:lnTo>
                    <a:pt x="39624" y="38100"/>
                  </a:lnTo>
                  <a:close/>
                </a:path>
                <a:path w="50800" h="67310">
                  <a:moveTo>
                    <a:pt x="50292" y="65531"/>
                  </a:moveTo>
                  <a:lnTo>
                    <a:pt x="50292" y="24383"/>
                  </a:lnTo>
                  <a:lnTo>
                    <a:pt x="48410" y="14787"/>
                  </a:lnTo>
                  <a:lnTo>
                    <a:pt x="43243" y="7048"/>
                  </a:lnTo>
                  <a:lnTo>
                    <a:pt x="35504" y="1881"/>
                  </a:lnTo>
                  <a:lnTo>
                    <a:pt x="25907" y="0"/>
                  </a:lnTo>
                  <a:lnTo>
                    <a:pt x="16763" y="0"/>
                  </a:lnTo>
                  <a:lnTo>
                    <a:pt x="4571" y="6095"/>
                  </a:lnTo>
                  <a:lnTo>
                    <a:pt x="4571" y="15239"/>
                  </a:lnTo>
                  <a:lnTo>
                    <a:pt x="12192" y="10668"/>
                  </a:lnTo>
                  <a:lnTo>
                    <a:pt x="19812" y="9143"/>
                  </a:lnTo>
                  <a:lnTo>
                    <a:pt x="33527" y="9143"/>
                  </a:lnTo>
                  <a:lnTo>
                    <a:pt x="39624" y="13716"/>
                  </a:lnTo>
                  <a:lnTo>
                    <a:pt x="39624" y="65531"/>
                  </a:lnTo>
                  <a:lnTo>
                    <a:pt x="50292" y="65531"/>
                  </a:lnTo>
                  <a:close/>
                </a:path>
                <a:path w="50800" h="67310">
                  <a:moveTo>
                    <a:pt x="39624" y="60960"/>
                  </a:moveTo>
                  <a:lnTo>
                    <a:pt x="39624" y="53339"/>
                  </a:lnTo>
                  <a:lnTo>
                    <a:pt x="33527" y="56387"/>
                  </a:lnTo>
                  <a:lnTo>
                    <a:pt x="30480" y="59436"/>
                  </a:lnTo>
                  <a:lnTo>
                    <a:pt x="15239" y="59436"/>
                  </a:lnTo>
                  <a:lnTo>
                    <a:pt x="9143" y="54863"/>
                  </a:lnTo>
                  <a:lnTo>
                    <a:pt x="9143" y="67056"/>
                  </a:lnTo>
                  <a:lnTo>
                    <a:pt x="30480" y="67056"/>
                  </a:lnTo>
                  <a:lnTo>
                    <a:pt x="39624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85161" y="2167127"/>
              <a:ext cx="259080" cy="1005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06725" y="2167127"/>
              <a:ext cx="185928" cy="1005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53613" y="2200655"/>
              <a:ext cx="338328" cy="944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矩形 79"/>
          <p:cNvSpPr/>
          <p:nvPr/>
        </p:nvSpPr>
        <p:spPr>
          <a:xfrm>
            <a:off x="963817" y="895505"/>
            <a:ext cx="11369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smtClean="0">
                <a:latin typeface="Calibri" charset="0"/>
                <a:cs typeface="Times New Roman" charset="0"/>
              </a:rPr>
              <a:t>4.Safely </a:t>
            </a:r>
            <a:r>
              <a:rPr lang="en-US" altLang="zh-CN" sz="3600" kern="100" dirty="0">
                <a:latin typeface="Calibri" charset="0"/>
                <a:cs typeface="Times New Roman" charset="0"/>
              </a:rPr>
              <a:t>and Efficiently Multiprogramming a 64kB Computer</a:t>
            </a:r>
            <a:endParaRPr lang="zh-CN" altLang="zh-CN" sz="3600" kern="100" dirty="0">
              <a:latin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 114"/>
          <p:cNvGrpSpPr/>
          <p:nvPr/>
        </p:nvGrpSpPr>
        <p:grpSpPr>
          <a:xfrm>
            <a:off x="893164" y="2318004"/>
            <a:ext cx="12003686" cy="6063996"/>
            <a:chOff x="664565" y="565404"/>
            <a:chExt cx="4000500" cy="2180843"/>
          </a:xfrm>
        </p:grpSpPr>
        <p:sp>
          <p:nvSpPr>
            <p:cNvPr id="32" name="object 32"/>
            <p:cNvSpPr/>
            <p:nvPr/>
          </p:nvSpPr>
          <p:spPr>
            <a:xfrm>
              <a:off x="666089" y="566927"/>
              <a:ext cx="309372" cy="100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7945" y="569976"/>
              <a:ext cx="74676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69009" y="600455"/>
              <a:ext cx="50800" cy="67310"/>
            </a:xfrm>
            <a:custGeom>
              <a:avLst/>
              <a:gdLst/>
              <a:ahLst/>
              <a:cxnLst/>
              <a:rect l="l" t="t" r="r" b="b"/>
              <a:pathLst>
                <a:path w="50800" h="67309">
                  <a:moveTo>
                    <a:pt x="39624" y="38099"/>
                  </a:moveTo>
                  <a:lnTo>
                    <a:pt x="39624" y="30479"/>
                  </a:lnTo>
                  <a:lnTo>
                    <a:pt x="24431" y="32289"/>
                  </a:lnTo>
                  <a:lnTo>
                    <a:pt x="11810" y="35813"/>
                  </a:lnTo>
                  <a:lnTo>
                    <a:pt x="3190" y="41624"/>
                  </a:lnTo>
                  <a:lnTo>
                    <a:pt x="0" y="50291"/>
                  </a:lnTo>
                  <a:lnTo>
                    <a:pt x="0" y="56387"/>
                  </a:lnTo>
                  <a:lnTo>
                    <a:pt x="3047" y="67055"/>
                  </a:lnTo>
                  <a:lnTo>
                    <a:pt x="10668" y="67055"/>
                  </a:lnTo>
                  <a:lnTo>
                    <a:pt x="10668" y="50291"/>
                  </a:lnTo>
                  <a:lnTo>
                    <a:pt x="14335" y="43886"/>
                  </a:lnTo>
                  <a:lnTo>
                    <a:pt x="22859" y="40195"/>
                  </a:lnTo>
                  <a:lnTo>
                    <a:pt x="32527" y="38504"/>
                  </a:lnTo>
                  <a:lnTo>
                    <a:pt x="39624" y="38099"/>
                  </a:lnTo>
                  <a:close/>
                </a:path>
                <a:path w="50800" h="67309">
                  <a:moveTo>
                    <a:pt x="50291" y="65531"/>
                  </a:moveTo>
                  <a:lnTo>
                    <a:pt x="50291" y="24383"/>
                  </a:lnTo>
                  <a:lnTo>
                    <a:pt x="48434" y="14787"/>
                  </a:lnTo>
                  <a:lnTo>
                    <a:pt x="43434" y="7048"/>
                  </a:lnTo>
                  <a:lnTo>
                    <a:pt x="36147" y="1881"/>
                  </a:lnTo>
                  <a:lnTo>
                    <a:pt x="27431" y="0"/>
                  </a:lnTo>
                  <a:lnTo>
                    <a:pt x="18287" y="0"/>
                  </a:lnTo>
                  <a:lnTo>
                    <a:pt x="10668" y="3047"/>
                  </a:lnTo>
                  <a:lnTo>
                    <a:pt x="4571" y="6095"/>
                  </a:lnTo>
                  <a:lnTo>
                    <a:pt x="4571" y="15239"/>
                  </a:lnTo>
                  <a:lnTo>
                    <a:pt x="12191" y="10667"/>
                  </a:lnTo>
                  <a:lnTo>
                    <a:pt x="19812" y="9143"/>
                  </a:lnTo>
                  <a:lnTo>
                    <a:pt x="33528" y="9143"/>
                  </a:lnTo>
                  <a:lnTo>
                    <a:pt x="39624" y="13715"/>
                  </a:lnTo>
                  <a:lnTo>
                    <a:pt x="39624" y="65531"/>
                  </a:lnTo>
                  <a:lnTo>
                    <a:pt x="50291" y="65531"/>
                  </a:lnTo>
                  <a:close/>
                </a:path>
                <a:path w="50800" h="67309">
                  <a:moveTo>
                    <a:pt x="39624" y="60959"/>
                  </a:moveTo>
                  <a:lnTo>
                    <a:pt x="39624" y="53339"/>
                  </a:lnTo>
                  <a:lnTo>
                    <a:pt x="30479" y="59435"/>
                  </a:lnTo>
                  <a:lnTo>
                    <a:pt x="16763" y="59435"/>
                  </a:lnTo>
                  <a:lnTo>
                    <a:pt x="10668" y="54863"/>
                  </a:lnTo>
                  <a:lnTo>
                    <a:pt x="10668" y="67055"/>
                  </a:lnTo>
                  <a:lnTo>
                    <a:pt x="32003" y="67055"/>
                  </a:lnTo>
                  <a:lnTo>
                    <a:pt x="39624" y="60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6089" y="565404"/>
              <a:ext cx="3654552" cy="6629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34741" y="565404"/>
              <a:ext cx="1830324" cy="280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4565" y="955547"/>
              <a:ext cx="128015" cy="670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4209" y="940308"/>
              <a:ext cx="348996" cy="822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75689" y="957072"/>
              <a:ext cx="91440" cy="640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8465" y="925067"/>
              <a:ext cx="13970" cy="12700"/>
            </a:xfrm>
            <a:custGeom>
              <a:avLst/>
              <a:gdLst/>
              <a:ahLst/>
              <a:cxnLst/>
              <a:rect l="l" t="t" r="r" b="b"/>
              <a:pathLst>
                <a:path w="13969" h="12700">
                  <a:moveTo>
                    <a:pt x="13715" y="12191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12191"/>
                  </a:lnTo>
                  <a:lnTo>
                    <a:pt x="13715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9989" y="958596"/>
              <a:ext cx="10795" cy="62865"/>
            </a:xfrm>
            <a:custGeom>
              <a:avLst/>
              <a:gdLst/>
              <a:ahLst/>
              <a:cxnLst/>
              <a:rect l="l" t="t" r="r" b="b"/>
              <a:pathLst>
                <a:path w="10794" h="62865">
                  <a:moveTo>
                    <a:pt x="10668" y="62483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2483"/>
                  </a:lnTo>
                  <a:lnTo>
                    <a:pt x="10668" y="624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7421" y="955547"/>
              <a:ext cx="55244" cy="67310"/>
            </a:xfrm>
            <a:custGeom>
              <a:avLst/>
              <a:gdLst/>
              <a:ahLst/>
              <a:cxnLst/>
              <a:rect l="l" t="t" r="r" b="b"/>
              <a:pathLst>
                <a:path w="55244" h="67309">
                  <a:moveTo>
                    <a:pt x="53340" y="6095"/>
                  </a:moveTo>
                  <a:lnTo>
                    <a:pt x="45719" y="1523"/>
                  </a:lnTo>
                  <a:lnTo>
                    <a:pt x="39623" y="0"/>
                  </a:lnTo>
                  <a:lnTo>
                    <a:pt x="32003" y="0"/>
                  </a:lnTo>
                  <a:lnTo>
                    <a:pt x="18645" y="2905"/>
                  </a:lnTo>
                  <a:lnTo>
                    <a:pt x="8572" y="10667"/>
                  </a:lnTo>
                  <a:lnTo>
                    <a:pt x="2214" y="21859"/>
                  </a:lnTo>
                  <a:lnTo>
                    <a:pt x="0" y="35051"/>
                  </a:lnTo>
                  <a:lnTo>
                    <a:pt x="2405" y="47124"/>
                  </a:lnTo>
                  <a:lnTo>
                    <a:pt x="8953" y="57340"/>
                  </a:lnTo>
                  <a:lnTo>
                    <a:pt x="10667" y="58591"/>
                  </a:lnTo>
                  <a:lnTo>
                    <a:pt x="10667" y="33527"/>
                  </a:lnTo>
                  <a:lnTo>
                    <a:pt x="11858" y="25217"/>
                  </a:lnTo>
                  <a:lnTo>
                    <a:pt x="15620" y="17335"/>
                  </a:lnTo>
                  <a:lnTo>
                    <a:pt x="22240" y="11453"/>
                  </a:lnTo>
                  <a:lnTo>
                    <a:pt x="32003" y="9143"/>
                  </a:lnTo>
                  <a:lnTo>
                    <a:pt x="39623" y="9143"/>
                  </a:lnTo>
                  <a:lnTo>
                    <a:pt x="44195" y="10667"/>
                  </a:lnTo>
                  <a:lnTo>
                    <a:pt x="51815" y="15239"/>
                  </a:lnTo>
                  <a:lnTo>
                    <a:pt x="53340" y="6095"/>
                  </a:lnTo>
                  <a:close/>
                </a:path>
                <a:path w="55244" h="67309">
                  <a:moveTo>
                    <a:pt x="54863" y="60959"/>
                  </a:moveTo>
                  <a:lnTo>
                    <a:pt x="53340" y="50291"/>
                  </a:lnTo>
                  <a:lnTo>
                    <a:pt x="45719" y="56387"/>
                  </a:lnTo>
                  <a:lnTo>
                    <a:pt x="38100" y="57911"/>
                  </a:lnTo>
                  <a:lnTo>
                    <a:pt x="30479" y="57911"/>
                  </a:lnTo>
                  <a:lnTo>
                    <a:pt x="22883" y="56245"/>
                  </a:lnTo>
                  <a:lnTo>
                    <a:pt x="16573" y="51434"/>
                  </a:lnTo>
                  <a:lnTo>
                    <a:pt x="12263" y="43767"/>
                  </a:lnTo>
                  <a:lnTo>
                    <a:pt x="10667" y="33527"/>
                  </a:lnTo>
                  <a:lnTo>
                    <a:pt x="10667" y="58591"/>
                  </a:lnTo>
                  <a:lnTo>
                    <a:pt x="18645" y="64412"/>
                  </a:lnTo>
                  <a:lnTo>
                    <a:pt x="30479" y="67055"/>
                  </a:lnTo>
                  <a:lnTo>
                    <a:pt x="38100" y="67055"/>
                  </a:lnTo>
                  <a:lnTo>
                    <a:pt x="47243" y="65531"/>
                  </a:lnTo>
                  <a:lnTo>
                    <a:pt x="54863" y="60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87525" y="957072"/>
              <a:ext cx="35560" cy="64135"/>
            </a:xfrm>
            <a:custGeom>
              <a:avLst/>
              <a:gdLst/>
              <a:ahLst/>
              <a:cxnLst/>
              <a:rect l="l" t="t" r="r" b="b"/>
              <a:pathLst>
                <a:path w="35559" h="64134">
                  <a:moveTo>
                    <a:pt x="10668" y="64008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8"/>
                  </a:lnTo>
                  <a:lnTo>
                    <a:pt x="10668" y="64008"/>
                  </a:lnTo>
                  <a:close/>
                </a:path>
                <a:path w="35559" h="64134">
                  <a:moveTo>
                    <a:pt x="35052" y="9143"/>
                  </a:moveTo>
                  <a:lnTo>
                    <a:pt x="35052" y="0"/>
                  </a:lnTo>
                  <a:lnTo>
                    <a:pt x="26527" y="1071"/>
                  </a:lnTo>
                  <a:lnTo>
                    <a:pt x="19431" y="4000"/>
                  </a:lnTo>
                  <a:lnTo>
                    <a:pt x="14049" y="8358"/>
                  </a:lnTo>
                  <a:lnTo>
                    <a:pt x="10668" y="13715"/>
                  </a:lnTo>
                  <a:lnTo>
                    <a:pt x="10668" y="33528"/>
                  </a:lnTo>
                  <a:lnTo>
                    <a:pt x="12549" y="23931"/>
                  </a:lnTo>
                  <a:lnTo>
                    <a:pt x="17716" y="16192"/>
                  </a:lnTo>
                  <a:lnTo>
                    <a:pt x="25455" y="11025"/>
                  </a:lnTo>
                  <a:lnTo>
                    <a:pt x="35052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28673" y="955547"/>
              <a:ext cx="62865" cy="67310"/>
            </a:xfrm>
            <a:custGeom>
              <a:avLst/>
              <a:gdLst/>
              <a:ahLst/>
              <a:cxnLst/>
              <a:rect l="l" t="t" r="r" b="b"/>
              <a:pathLst>
                <a:path w="62865" h="67309">
                  <a:moveTo>
                    <a:pt x="62484" y="35052"/>
                  </a:moveTo>
                  <a:lnTo>
                    <a:pt x="60078" y="21216"/>
                  </a:lnTo>
                  <a:lnTo>
                    <a:pt x="53530" y="10096"/>
                  </a:lnTo>
                  <a:lnTo>
                    <a:pt x="43838" y="2690"/>
                  </a:lnTo>
                  <a:lnTo>
                    <a:pt x="32004" y="0"/>
                  </a:lnTo>
                  <a:lnTo>
                    <a:pt x="19288" y="2690"/>
                  </a:lnTo>
                  <a:lnTo>
                    <a:pt x="9143" y="10096"/>
                  </a:lnTo>
                  <a:lnTo>
                    <a:pt x="2428" y="21216"/>
                  </a:lnTo>
                  <a:lnTo>
                    <a:pt x="0" y="35052"/>
                  </a:lnTo>
                  <a:lnTo>
                    <a:pt x="2643" y="47767"/>
                  </a:lnTo>
                  <a:lnTo>
                    <a:pt x="9715" y="57912"/>
                  </a:lnTo>
                  <a:lnTo>
                    <a:pt x="10668" y="58538"/>
                  </a:lnTo>
                  <a:lnTo>
                    <a:pt x="10668" y="33528"/>
                  </a:lnTo>
                  <a:lnTo>
                    <a:pt x="12715" y="22002"/>
                  </a:lnTo>
                  <a:lnTo>
                    <a:pt x="17906" y="14478"/>
                  </a:lnTo>
                  <a:lnTo>
                    <a:pt x="24812" y="10382"/>
                  </a:lnTo>
                  <a:lnTo>
                    <a:pt x="32004" y="9143"/>
                  </a:lnTo>
                  <a:lnTo>
                    <a:pt x="38957" y="10596"/>
                  </a:lnTo>
                  <a:lnTo>
                    <a:pt x="45339" y="15049"/>
                  </a:lnTo>
                  <a:lnTo>
                    <a:pt x="50006" y="22645"/>
                  </a:lnTo>
                  <a:lnTo>
                    <a:pt x="51815" y="33528"/>
                  </a:lnTo>
                  <a:lnTo>
                    <a:pt x="51815" y="59099"/>
                  </a:lnTo>
                  <a:lnTo>
                    <a:pt x="53530" y="57912"/>
                  </a:lnTo>
                  <a:lnTo>
                    <a:pt x="60078" y="47767"/>
                  </a:lnTo>
                  <a:lnTo>
                    <a:pt x="62484" y="35052"/>
                  </a:lnTo>
                  <a:close/>
                </a:path>
                <a:path w="62865" h="67309">
                  <a:moveTo>
                    <a:pt x="51815" y="59099"/>
                  </a:moveTo>
                  <a:lnTo>
                    <a:pt x="51815" y="33528"/>
                  </a:lnTo>
                  <a:lnTo>
                    <a:pt x="50220" y="44410"/>
                  </a:lnTo>
                  <a:lnTo>
                    <a:pt x="45910" y="52006"/>
                  </a:lnTo>
                  <a:lnTo>
                    <a:pt x="39600" y="56459"/>
                  </a:lnTo>
                  <a:lnTo>
                    <a:pt x="32004" y="57912"/>
                  </a:lnTo>
                  <a:lnTo>
                    <a:pt x="24169" y="56459"/>
                  </a:lnTo>
                  <a:lnTo>
                    <a:pt x="17335" y="52006"/>
                  </a:lnTo>
                  <a:lnTo>
                    <a:pt x="12501" y="44410"/>
                  </a:lnTo>
                  <a:lnTo>
                    <a:pt x="10668" y="33528"/>
                  </a:lnTo>
                  <a:lnTo>
                    <a:pt x="10668" y="58538"/>
                  </a:lnTo>
                  <a:lnTo>
                    <a:pt x="19931" y="64627"/>
                  </a:lnTo>
                  <a:lnTo>
                    <a:pt x="32004" y="67056"/>
                  </a:lnTo>
                  <a:lnTo>
                    <a:pt x="43838" y="64627"/>
                  </a:lnTo>
                  <a:lnTo>
                    <a:pt x="51815" y="59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04873" y="955547"/>
              <a:ext cx="55244" cy="67310"/>
            </a:xfrm>
            <a:custGeom>
              <a:avLst/>
              <a:gdLst/>
              <a:ahLst/>
              <a:cxnLst/>
              <a:rect l="l" t="t" r="r" b="b"/>
              <a:pathLst>
                <a:path w="55244" h="67309">
                  <a:moveTo>
                    <a:pt x="53340" y="6096"/>
                  </a:moveTo>
                  <a:lnTo>
                    <a:pt x="45719" y="1524"/>
                  </a:lnTo>
                  <a:lnTo>
                    <a:pt x="41148" y="0"/>
                  </a:lnTo>
                  <a:lnTo>
                    <a:pt x="32004" y="0"/>
                  </a:lnTo>
                  <a:lnTo>
                    <a:pt x="18645" y="2905"/>
                  </a:lnTo>
                  <a:lnTo>
                    <a:pt x="8572" y="10668"/>
                  </a:lnTo>
                  <a:lnTo>
                    <a:pt x="2214" y="21859"/>
                  </a:lnTo>
                  <a:lnTo>
                    <a:pt x="0" y="35052"/>
                  </a:lnTo>
                  <a:lnTo>
                    <a:pt x="2405" y="47124"/>
                  </a:lnTo>
                  <a:lnTo>
                    <a:pt x="8953" y="57340"/>
                  </a:lnTo>
                  <a:lnTo>
                    <a:pt x="12192" y="59703"/>
                  </a:lnTo>
                  <a:lnTo>
                    <a:pt x="12192" y="33528"/>
                  </a:lnTo>
                  <a:lnTo>
                    <a:pt x="13144" y="25217"/>
                  </a:lnTo>
                  <a:lnTo>
                    <a:pt x="16383" y="17335"/>
                  </a:lnTo>
                  <a:lnTo>
                    <a:pt x="22479" y="11453"/>
                  </a:lnTo>
                  <a:lnTo>
                    <a:pt x="32004" y="9143"/>
                  </a:lnTo>
                  <a:lnTo>
                    <a:pt x="39624" y="9143"/>
                  </a:lnTo>
                  <a:lnTo>
                    <a:pt x="44196" y="10668"/>
                  </a:lnTo>
                  <a:lnTo>
                    <a:pt x="51816" y="15240"/>
                  </a:lnTo>
                  <a:lnTo>
                    <a:pt x="53340" y="6096"/>
                  </a:lnTo>
                  <a:close/>
                </a:path>
                <a:path w="55244" h="67309">
                  <a:moveTo>
                    <a:pt x="54863" y="60960"/>
                  </a:moveTo>
                  <a:lnTo>
                    <a:pt x="53340" y="50292"/>
                  </a:lnTo>
                  <a:lnTo>
                    <a:pt x="45719" y="56388"/>
                  </a:lnTo>
                  <a:lnTo>
                    <a:pt x="38100" y="57912"/>
                  </a:lnTo>
                  <a:lnTo>
                    <a:pt x="32004" y="57912"/>
                  </a:lnTo>
                  <a:lnTo>
                    <a:pt x="23764" y="56245"/>
                  </a:lnTo>
                  <a:lnTo>
                    <a:pt x="17526" y="51435"/>
                  </a:lnTo>
                  <a:lnTo>
                    <a:pt x="13573" y="43767"/>
                  </a:lnTo>
                  <a:lnTo>
                    <a:pt x="12192" y="33528"/>
                  </a:lnTo>
                  <a:lnTo>
                    <a:pt x="12192" y="59703"/>
                  </a:lnTo>
                  <a:lnTo>
                    <a:pt x="18645" y="64412"/>
                  </a:lnTo>
                  <a:lnTo>
                    <a:pt x="30480" y="67056"/>
                  </a:lnTo>
                  <a:lnTo>
                    <a:pt x="39624" y="67056"/>
                  </a:lnTo>
                  <a:lnTo>
                    <a:pt x="47243" y="65532"/>
                  </a:lnTo>
                  <a:lnTo>
                    <a:pt x="54863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67357" y="955547"/>
              <a:ext cx="62865" cy="67310"/>
            </a:xfrm>
            <a:custGeom>
              <a:avLst/>
              <a:gdLst/>
              <a:ahLst/>
              <a:cxnLst/>
              <a:rect l="l" t="t" r="r" b="b"/>
              <a:pathLst>
                <a:path w="62864" h="67309">
                  <a:moveTo>
                    <a:pt x="62483" y="35052"/>
                  </a:moveTo>
                  <a:lnTo>
                    <a:pt x="60078" y="21216"/>
                  </a:lnTo>
                  <a:lnTo>
                    <a:pt x="53530" y="10096"/>
                  </a:lnTo>
                  <a:lnTo>
                    <a:pt x="43838" y="2690"/>
                  </a:lnTo>
                  <a:lnTo>
                    <a:pt x="32003" y="0"/>
                  </a:lnTo>
                  <a:lnTo>
                    <a:pt x="19288" y="2690"/>
                  </a:lnTo>
                  <a:lnTo>
                    <a:pt x="9143" y="10096"/>
                  </a:lnTo>
                  <a:lnTo>
                    <a:pt x="2428" y="21216"/>
                  </a:lnTo>
                  <a:lnTo>
                    <a:pt x="0" y="35052"/>
                  </a:lnTo>
                  <a:lnTo>
                    <a:pt x="2643" y="47767"/>
                  </a:lnTo>
                  <a:lnTo>
                    <a:pt x="9715" y="57912"/>
                  </a:lnTo>
                  <a:lnTo>
                    <a:pt x="12191" y="59539"/>
                  </a:lnTo>
                  <a:lnTo>
                    <a:pt x="12191" y="33528"/>
                  </a:lnTo>
                  <a:lnTo>
                    <a:pt x="14001" y="22002"/>
                  </a:lnTo>
                  <a:lnTo>
                    <a:pt x="18668" y="14478"/>
                  </a:lnTo>
                  <a:lnTo>
                    <a:pt x="25050" y="10382"/>
                  </a:lnTo>
                  <a:lnTo>
                    <a:pt x="32003" y="9143"/>
                  </a:lnTo>
                  <a:lnTo>
                    <a:pt x="38957" y="10596"/>
                  </a:lnTo>
                  <a:lnTo>
                    <a:pt x="45338" y="15049"/>
                  </a:lnTo>
                  <a:lnTo>
                    <a:pt x="50006" y="22645"/>
                  </a:lnTo>
                  <a:lnTo>
                    <a:pt x="51815" y="33528"/>
                  </a:lnTo>
                  <a:lnTo>
                    <a:pt x="51815" y="59099"/>
                  </a:lnTo>
                  <a:lnTo>
                    <a:pt x="53530" y="57912"/>
                  </a:lnTo>
                  <a:lnTo>
                    <a:pt x="60078" y="47767"/>
                  </a:lnTo>
                  <a:lnTo>
                    <a:pt x="62483" y="35052"/>
                  </a:lnTo>
                  <a:close/>
                </a:path>
                <a:path w="62864" h="67309">
                  <a:moveTo>
                    <a:pt x="51815" y="59099"/>
                  </a:moveTo>
                  <a:lnTo>
                    <a:pt x="51815" y="33528"/>
                  </a:lnTo>
                  <a:lnTo>
                    <a:pt x="50220" y="44410"/>
                  </a:lnTo>
                  <a:lnTo>
                    <a:pt x="45910" y="52006"/>
                  </a:lnTo>
                  <a:lnTo>
                    <a:pt x="39600" y="56459"/>
                  </a:lnTo>
                  <a:lnTo>
                    <a:pt x="32003" y="57912"/>
                  </a:lnTo>
                  <a:lnTo>
                    <a:pt x="24407" y="56459"/>
                  </a:lnTo>
                  <a:lnTo>
                    <a:pt x="18097" y="52006"/>
                  </a:lnTo>
                  <a:lnTo>
                    <a:pt x="13787" y="44410"/>
                  </a:lnTo>
                  <a:lnTo>
                    <a:pt x="12191" y="33528"/>
                  </a:lnTo>
                  <a:lnTo>
                    <a:pt x="12191" y="59539"/>
                  </a:lnTo>
                  <a:lnTo>
                    <a:pt x="19931" y="64627"/>
                  </a:lnTo>
                  <a:lnTo>
                    <a:pt x="32003" y="67056"/>
                  </a:lnTo>
                  <a:lnTo>
                    <a:pt x="43838" y="64627"/>
                  </a:lnTo>
                  <a:lnTo>
                    <a:pt x="51815" y="59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46605" y="957072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4">
                  <a:moveTo>
                    <a:pt x="10668" y="64008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8"/>
                  </a:lnTo>
                  <a:lnTo>
                    <a:pt x="10668" y="64008"/>
                  </a:lnTo>
                  <a:close/>
                </a:path>
                <a:path w="50800" h="64134">
                  <a:moveTo>
                    <a:pt x="50292" y="64008"/>
                  </a:moveTo>
                  <a:lnTo>
                    <a:pt x="50292" y="21336"/>
                  </a:lnTo>
                  <a:lnTo>
                    <a:pt x="49768" y="14144"/>
                  </a:lnTo>
                  <a:lnTo>
                    <a:pt x="47244" y="7238"/>
                  </a:lnTo>
                  <a:lnTo>
                    <a:pt x="41290" y="2047"/>
                  </a:lnTo>
                  <a:lnTo>
                    <a:pt x="30480" y="0"/>
                  </a:lnTo>
                  <a:lnTo>
                    <a:pt x="18287" y="0"/>
                  </a:lnTo>
                  <a:lnTo>
                    <a:pt x="10668" y="9143"/>
                  </a:lnTo>
                  <a:lnTo>
                    <a:pt x="10668" y="28956"/>
                  </a:lnTo>
                  <a:lnTo>
                    <a:pt x="11549" y="21764"/>
                  </a:lnTo>
                  <a:lnTo>
                    <a:pt x="14287" y="14859"/>
                  </a:lnTo>
                  <a:lnTo>
                    <a:pt x="19026" y="9667"/>
                  </a:lnTo>
                  <a:lnTo>
                    <a:pt x="25908" y="7619"/>
                  </a:lnTo>
                  <a:lnTo>
                    <a:pt x="39624" y="7619"/>
                  </a:lnTo>
                  <a:lnTo>
                    <a:pt x="39624" y="64008"/>
                  </a:lnTo>
                  <a:lnTo>
                    <a:pt x="50292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12137" y="940308"/>
              <a:ext cx="44450" cy="82550"/>
            </a:xfrm>
            <a:custGeom>
              <a:avLst/>
              <a:gdLst/>
              <a:ahLst/>
              <a:cxnLst/>
              <a:rect l="l" t="t" r="r" b="b"/>
              <a:pathLst>
                <a:path w="44450" h="82550">
                  <a:moveTo>
                    <a:pt x="44196" y="77723"/>
                  </a:moveTo>
                  <a:lnTo>
                    <a:pt x="41148" y="68579"/>
                  </a:lnTo>
                  <a:lnTo>
                    <a:pt x="38100" y="71628"/>
                  </a:lnTo>
                  <a:lnTo>
                    <a:pt x="33528" y="73151"/>
                  </a:lnTo>
                  <a:lnTo>
                    <a:pt x="24384" y="73151"/>
                  </a:lnTo>
                  <a:lnTo>
                    <a:pt x="21336" y="70103"/>
                  </a:lnTo>
                  <a:lnTo>
                    <a:pt x="21336" y="0"/>
                  </a:lnTo>
                  <a:lnTo>
                    <a:pt x="12192" y="0"/>
                  </a:lnTo>
                  <a:lnTo>
                    <a:pt x="12192" y="18287"/>
                  </a:lnTo>
                  <a:lnTo>
                    <a:pt x="0" y="18287"/>
                  </a:lnTo>
                  <a:lnTo>
                    <a:pt x="0" y="25907"/>
                  </a:lnTo>
                  <a:lnTo>
                    <a:pt x="10668" y="25907"/>
                  </a:lnTo>
                  <a:lnTo>
                    <a:pt x="10668" y="73151"/>
                  </a:lnTo>
                  <a:lnTo>
                    <a:pt x="13716" y="82295"/>
                  </a:lnTo>
                  <a:lnTo>
                    <a:pt x="33528" y="82295"/>
                  </a:lnTo>
                  <a:lnTo>
                    <a:pt x="41148" y="79247"/>
                  </a:lnTo>
                  <a:lnTo>
                    <a:pt x="44196" y="77723"/>
                  </a:lnTo>
                  <a:close/>
                </a:path>
                <a:path w="44450" h="82550">
                  <a:moveTo>
                    <a:pt x="41148" y="25907"/>
                  </a:moveTo>
                  <a:lnTo>
                    <a:pt x="41148" y="18287"/>
                  </a:lnTo>
                  <a:lnTo>
                    <a:pt x="21336" y="18287"/>
                  </a:lnTo>
                  <a:lnTo>
                    <a:pt x="21336" y="25907"/>
                  </a:lnTo>
                  <a:lnTo>
                    <a:pt x="41148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71573" y="957072"/>
              <a:ext cx="35560" cy="64135"/>
            </a:xfrm>
            <a:custGeom>
              <a:avLst/>
              <a:gdLst/>
              <a:ahLst/>
              <a:cxnLst/>
              <a:rect l="l" t="t" r="r" b="b"/>
              <a:pathLst>
                <a:path w="35560" h="64134">
                  <a:moveTo>
                    <a:pt x="10668" y="64008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8"/>
                  </a:lnTo>
                  <a:lnTo>
                    <a:pt x="10668" y="64008"/>
                  </a:lnTo>
                  <a:close/>
                </a:path>
                <a:path w="35560" h="64134">
                  <a:moveTo>
                    <a:pt x="35051" y="9143"/>
                  </a:moveTo>
                  <a:lnTo>
                    <a:pt x="35051" y="0"/>
                  </a:lnTo>
                  <a:lnTo>
                    <a:pt x="26741" y="1071"/>
                  </a:lnTo>
                  <a:lnTo>
                    <a:pt x="20002" y="4000"/>
                  </a:lnTo>
                  <a:lnTo>
                    <a:pt x="14692" y="8358"/>
                  </a:lnTo>
                  <a:lnTo>
                    <a:pt x="10668" y="13715"/>
                  </a:lnTo>
                  <a:lnTo>
                    <a:pt x="10668" y="33528"/>
                  </a:lnTo>
                  <a:lnTo>
                    <a:pt x="12549" y="23931"/>
                  </a:lnTo>
                  <a:lnTo>
                    <a:pt x="17716" y="16192"/>
                  </a:lnTo>
                  <a:lnTo>
                    <a:pt x="25455" y="11025"/>
                  </a:lnTo>
                  <a:lnTo>
                    <a:pt x="35051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12721" y="955547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09">
                  <a:moveTo>
                    <a:pt x="64007" y="35052"/>
                  </a:moveTo>
                  <a:lnTo>
                    <a:pt x="61364" y="21216"/>
                  </a:lnTo>
                  <a:lnTo>
                    <a:pt x="54292" y="10096"/>
                  </a:lnTo>
                  <a:lnTo>
                    <a:pt x="44076" y="2690"/>
                  </a:lnTo>
                  <a:lnTo>
                    <a:pt x="32003" y="0"/>
                  </a:lnTo>
                  <a:lnTo>
                    <a:pt x="19931" y="2690"/>
                  </a:lnTo>
                  <a:lnTo>
                    <a:pt x="9715" y="10096"/>
                  </a:lnTo>
                  <a:lnTo>
                    <a:pt x="2643" y="21216"/>
                  </a:lnTo>
                  <a:lnTo>
                    <a:pt x="0" y="35052"/>
                  </a:lnTo>
                  <a:lnTo>
                    <a:pt x="2643" y="47767"/>
                  </a:lnTo>
                  <a:lnTo>
                    <a:pt x="9715" y="57912"/>
                  </a:lnTo>
                  <a:lnTo>
                    <a:pt x="12192" y="59539"/>
                  </a:lnTo>
                  <a:lnTo>
                    <a:pt x="12192" y="33528"/>
                  </a:lnTo>
                  <a:lnTo>
                    <a:pt x="14001" y="22002"/>
                  </a:lnTo>
                  <a:lnTo>
                    <a:pt x="18668" y="14478"/>
                  </a:lnTo>
                  <a:lnTo>
                    <a:pt x="25050" y="10382"/>
                  </a:lnTo>
                  <a:lnTo>
                    <a:pt x="32003" y="9143"/>
                  </a:lnTo>
                  <a:lnTo>
                    <a:pt x="39600" y="10596"/>
                  </a:lnTo>
                  <a:lnTo>
                    <a:pt x="45910" y="15049"/>
                  </a:lnTo>
                  <a:lnTo>
                    <a:pt x="50220" y="22645"/>
                  </a:lnTo>
                  <a:lnTo>
                    <a:pt x="51815" y="33528"/>
                  </a:lnTo>
                  <a:lnTo>
                    <a:pt x="51815" y="59539"/>
                  </a:lnTo>
                  <a:lnTo>
                    <a:pt x="54292" y="57912"/>
                  </a:lnTo>
                  <a:lnTo>
                    <a:pt x="61364" y="47767"/>
                  </a:lnTo>
                  <a:lnTo>
                    <a:pt x="64007" y="35052"/>
                  </a:lnTo>
                  <a:close/>
                </a:path>
                <a:path w="64135" h="67309">
                  <a:moveTo>
                    <a:pt x="51815" y="59539"/>
                  </a:moveTo>
                  <a:lnTo>
                    <a:pt x="51815" y="33528"/>
                  </a:lnTo>
                  <a:lnTo>
                    <a:pt x="50220" y="44410"/>
                  </a:lnTo>
                  <a:lnTo>
                    <a:pt x="45910" y="52006"/>
                  </a:lnTo>
                  <a:lnTo>
                    <a:pt x="39600" y="56459"/>
                  </a:lnTo>
                  <a:lnTo>
                    <a:pt x="32003" y="57912"/>
                  </a:lnTo>
                  <a:lnTo>
                    <a:pt x="25050" y="56459"/>
                  </a:lnTo>
                  <a:lnTo>
                    <a:pt x="18668" y="52006"/>
                  </a:lnTo>
                  <a:lnTo>
                    <a:pt x="14001" y="44410"/>
                  </a:lnTo>
                  <a:lnTo>
                    <a:pt x="12192" y="33528"/>
                  </a:lnTo>
                  <a:lnTo>
                    <a:pt x="12192" y="59539"/>
                  </a:lnTo>
                  <a:lnTo>
                    <a:pt x="19931" y="64627"/>
                  </a:lnTo>
                  <a:lnTo>
                    <a:pt x="32003" y="67056"/>
                  </a:lnTo>
                  <a:lnTo>
                    <a:pt x="44076" y="64627"/>
                  </a:lnTo>
                  <a:lnTo>
                    <a:pt x="51815" y="59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86173" y="922019"/>
              <a:ext cx="254508" cy="1005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0661" y="1133855"/>
              <a:ext cx="356616" cy="944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50137" y="1133855"/>
              <a:ext cx="89915" cy="655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62913" y="1133855"/>
              <a:ext cx="91440" cy="655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75689" y="1101852"/>
              <a:ext cx="13970" cy="12700"/>
            </a:xfrm>
            <a:custGeom>
              <a:avLst/>
              <a:gdLst/>
              <a:ahLst/>
              <a:cxnLst/>
              <a:rect l="l" t="t" r="r" b="b"/>
              <a:pathLst>
                <a:path w="13969" h="12700">
                  <a:moveTo>
                    <a:pt x="13716" y="12192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371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77213" y="1135380"/>
              <a:ext cx="10795" cy="64135"/>
            </a:xfrm>
            <a:custGeom>
              <a:avLst/>
              <a:gdLst/>
              <a:ahLst/>
              <a:cxnLst/>
              <a:rect l="l" t="t" r="r" b="b"/>
              <a:pathLst>
                <a:path w="10794" h="64134">
                  <a:moveTo>
                    <a:pt x="10668" y="64007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10668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10741" y="1133855"/>
              <a:ext cx="132587" cy="94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02765" y="1098803"/>
              <a:ext cx="80772" cy="1021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06397" y="1133855"/>
              <a:ext cx="406907" cy="944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68169" y="1117091"/>
              <a:ext cx="115823" cy="8382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4565" y="1280160"/>
              <a:ext cx="220979" cy="975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08405" y="1310639"/>
              <a:ext cx="170687" cy="670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01953" y="1295400"/>
              <a:ext cx="316991" cy="822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1725" y="1638300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60">
                  <a:moveTo>
                    <a:pt x="64008" y="30480"/>
                  </a:moveTo>
                  <a:lnTo>
                    <a:pt x="64008" y="28956"/>
                  </a:lnTo>
                  <a:lnTo>
                    <a:pt x="60960" y="27431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3048" y="60960"/>
                  </a:lnTo>
                  <a:lnTo>
                    <a:pt x="3048" y="59436"/>
                  </a:lnTo>
                  <a:lnTo>
                    <a:pt x="60960" y="32004"/>
                  </a:lnTo>
                  <a:lnTo>
                    <a:pt x="62484" y="32004"/>
                  </a:lnTo>
                  <a:lnTo>
                    <a:pt x="64008" y="3048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8697" y="1610867"/>
              <a:ext cx="473963" cy="1021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96669" y="1610867"/>
              <a:ext cx="117347" cy="10210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59737" y="1610867"/>
              <a:ext cx="480060" cy="10210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94661" y="1610867"/>
              <a:ext cx="97536" cy="10210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15057" y="1647444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39623" y="56387"/>
                  </a:moveTo>
                  <a:lnTo>
                    <a:pt x="39623" y="51816"/>
                  </a:lnTo>
                  <a:lnTo>
                    <a:pt x="30479" y="57912"/>
                  </a:lnTo>
                  <a:lnTo>
                    <a:pt x="12191" y="57912"/>
                  </a:lnTo>
                  <a:lnTo>
                    <a:pt x="10667" y="53339"/>
                  </a:lnTo>
                  <a:lnTo>
                    <a:pt x="10667" y="0"/>
                  </a:lnTo>
                  <a:lnTo>
                    <a:pt x="0" y="0"/>
                  </a:lnTo>
                  <a:lnTo>
                    <a:pt x="0" y="57912"/>
                  </a:lnTo>
                  <a:lnTo>
                    <a:pt x="3047" y="65531"/>
                  </a:lnTo>
                  <a:lnTo>
                    <a:pt x="15239" y="65531"/>
                  </a:lnTo>
                  <a:lnTo>
                    <a:pt x="21193" y="64960"/>
                  </a:lnTo>
                  <a:lnTo>
                    <a:pt x="27431" y="63246"/>
                  </a:lnTo>
                  <a:lnTo>
                    <a:pt x="33670" y="60388"/>
                  </a:lnTo>
                  <a:lnTo>
                    <a:pt x="39623" y="56387"/>
                  </a:lnTo>
                  <a:close/>
                </a:path>
                <a:path w="50800" h="66039">
                  <a:moveTo>
                    <a:pt x="50291" y="64007"/>
                  </a:moveTo>
                  <a:lnTo>
                    <a:pt x="50291" y="0"/>
                  </a:lnTo>
                  <a:lnTo>
                    <a:pt x="39623" y="0"/>
                  </a:lnTo>
                  <a:lnTo>
                    <a:pt x="39623" y="64007"/>
                  </a:lnTo>
                  <a:lnTo>
                    <a:pt x="50291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88209" y="1610867"/>
              <a:ext cx="126492" cy="10210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1725" y="1854707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60">
                  <a:moveTo>
                    <a:pt x="3048" y="6096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3048" y="60960"/>
                  </a:lnTo>
                  <a:close/>
                </a:path>
                <a:path w="64134" h="60960">
                  <a:moveTo>
                    <a:pt x="64008" y="32004"/>
                  </a:moveTo>
                  <a:lnTo>
                    <a:pt x="64008" y="28956"/>
                  </a:lnTo>
                  <a:lnTo>
                    <a:pt x="60960" y="28956"/>
                  </a:lnTo>
                  <a:lnTo>
                    <a:pt x="3048" y="1524"/>
                  </a:lnTo>
                  <a:lnTo>
                    <a:pt x="3048" y="59436"/>
                  </a:lnTo>
                  <a:lnTo>
                    <a:pt x="60960" y="33528"/>
                  </a:lnTo>
                  <a:lnTo>
                    <a:pt x="62484" y="32004"/>
                  </a:lnTo>
                  <a:lnTo>
                    <a:pt x="64008" y="32004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58850" y="1827276"/>
              <a:ext cx="1630527" cy="2788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54909" y="1862327"/>
              <a:ext cx="50800" cy="67310"/>
            </a:xfrm>
            <a:custGeom>
              <a:avLst/>
              <a:gdLst/>
              <a:ahLst/>
              <a:cxnLst/>
              <a:rect l="l" t="t" r="r" b="b"/>
              <a:pathLst>
                <a:path w="50800" h="67310">
                  <a:moveTo>
                    <a:pt x="39624" y="38100"/>
                  </a:moveTo>
                  <a:lnTo>
                    <a:pt x="39624" y="30480"/>
                  </a:lnTo>
                  <a:lnTo>
                    <a:pt x="24431" y="31623"/>
                  </a:lnTo>
                  <a:lnTo>
                    <a:pt x="11811" y="35052"/>
                  </a:lnTo>
                  <a:lnTo>
                    <a:pt x="3190" y="40767"/>
                  </a:lnTo>
                  <a:lnTo>
                    <a:pt x="0" y="48768"/>
                  </a:lnTo>
                  <a:lnTo>
                    <a:pt x="0" y="54864"/>
                  </a:lnTo>
                  <a:lnTo>
                    <a:pt x="4571" y="67056"/>
                  </a:lnTo>
                  <a:lnTo>
                    <a:pt x="10668" y="67056"/>
                  </a:lnTo>
                  <a:lnTo>
                    <a:pt x="10668" y="48768"/>
                  </a:lnTo>
                  <a:lnTo>
                    <a:pt x="14335" y="43243"/>
                  </a:lnTo>
                  <a:lnTo>
                    <a:pt x="22859" y="40005"/>
                  </a:lnTo>
                  <a:lnTo>
                    <a:pt x="32527" y="38481"/>
                  </a:lnTo>
                  <a:lnTo>
                    <a:pt x="39624" y="38100"/>
                  </a:lnTo>
                  <a:close/>
                </a:path>
                <a:path w="50800" h="67310">
                  <a:moveTo>
                    <a:pt x="50292" y="65532"/>
                  </a:moveTo>
                  <a:lnTo>
                    <a:pt x="50292" y="24384"/>
                  </a:lnTo>
                  <a:lnTo>
                    <a:pt x="48434" y="14144"/>
                  </a:lnTo>
                  <a:lnTo>
                    <a:pt x="43433" y="6476"/>
                  </a:lnTo>
                  <a:lnTo>
                    <a:pt x="36147" y="1666"/>
                  </a:lnTo>
                  <a:lnTo>
                    <a:pt x="27431" y="0"/>
                  </a:lnTo>
                  <a:lnTo>
                    <a:pt x="18287" y="0"/>
                  </a:lnTo>
                  <a:lnTo>
                    <a:pt x="12192" y="1524"/>
                  </a:lnTo>
                  <a:lnTo>
                    <a:pt x="4571" y="6096"/>
                  </a:lnTo>
                  <a:lnTo>
                    <a:pt x="6095" y="15240"/>
                  </a:lnTo>
                  <a:lnTo>
                    <a:pt x="13715" y="9144"/>
                  </a:lnTo>
                  <a:lnTo>
                    <a:pt x="19812" y="7620"/>
                  </a:lnTo>
                  <a:lnTo>
                    <a:pt x="33527" y="7620"/>
                  </a:lnTo>
                  <a:lnTo>
                    <a:pt x="39624" y="13716"/>
                  </a:lnTo>
                  <a:lnTo>
                    <a:pt x="39624" y="65532"/>
                  </a:lnTo>
                  <a:lnTo>
                    <a:pt x="50292" y="65532"/>
                  </a:lnTo>
                  <a:close/>
                </a:path>
                <a:path w="50800" h="67310">
                  <a:moveTo>
                    <a:pt x="39624" y="60960"/>
                  </a:moveTo>
                  <a:lnTo>
                    <a:pt x="39624" y="53340"/>
                  </a:lnTo>
                  <a:lnTo>
                    <a:pt x="35051" y="54864"/>
                  </a:lnTo>
                  <a:lnTo>
                    <a:pt x="30480" y="57912"/>
                  </a:lnTo>
                  <a:lnTo>
                    <a:pt x="16763" y="57912"/>
                  </a:lnTo>
                  <a:lnTo>
                    <a:pt x="10668" y="54864"/>
                  </a:lnTo>
                  <a:lnTo>
                    <a:pt x="10668" y="67056"/>
                  </a:lnTo>
                  <a:lnTo>
                    <a:pt x="32004" y="67056"/>
                  </a:lnTo>
                  <a:lnTo>
                    <a:pt x="39624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29585" y="1828800"/>
              <a:ext cx="123443" cy="1005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24657" y="1827276"/>
              <a:ext cx="1493519" cy="12954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52601" y="2039111"/>
              <a:ext cx="50800" cy="67310"/>
            </a:xfrm>
            <a:custGeom>
              <a:avLst/>
              <a:gdLst/>
              <a:ahLst/>
              <a:cxnLst/>
              <a:rect l="l" t="t" r="r" b="b"/>
              <a:pathLst>
                <a:path w="50800" h="67310">
                  <a:moveTo>
                    <a:pt x="39624" y="38100"/>
                  </a:moveTo>
                  <a:lnTo>
                    <a:pt x="39624" y="30480"/>
                  </a:lnTo>
                  <a:lnTo>
                    <a:pt x="23788" y="32504"/>
                  </a:lnTo>
                  <a:lnTo>
                    <a:pt x="11239" y="36385"/>
                  </a:lnTo>
                  <a:lnTo>
                    <a:pt x="2976" y="42267"/>
                  </a:lnTo>
                  <a:lnTo>
                    <a:pt x="0" y="50292"/>
                  </a:lnTo>
                  <a:lnTo>
                    <a:pt x="0" y="56387"/>
                  </a:lnTo>
                  <a:lnTo>
                    <a:pt x="3048" y="67056"/>
                  </a:lnTo>
                  <a:lnTo>
                    <a:pt x="9143" y="67056"/>
                  </a:lnTo>
                  <a:lnTo>
                    <a:pt x="9143" y="50292"/>
                  </a:lnTo>
                  <a:lnTo>
                    <a:pt x="12834" y="43886"/>
                  </a:lnTo>
                  <a:lnTo>
                    <a:pt x="21526" y="40195"/>
                  </a:lnTo>
                  <a:lnTo>
                    <a:pt x="31646" y="38504"/>
                  </a:lnTo>
                  <a:lnTo>
                    <a:pt x="39624" y="38100"/>
                  </a:lnTo>
                  <a:close/>
                </a:path>
                <a:path w="50800" h="67310">
                  <a:moveTo>
                    <a:pt x="50292" y="65531"/>
                  </a:moveTo>
                  <a:lnTo>
                    <a:pt x="50292" y="24383"/>
                  </a:lnTo>
                  <a:lnTo>
                    <a:pt x="48410" y="14787"/>
                  </a:lnTo>
                  <a:lnTo>
                    <a:pt x="43243" y="7048"/>
                  </a:lnTo>
                  <a:lnTo>
                    <a:pt x="35504" y="1881"/>
                  </a:lnTo>
                  <a:lnTo>
                    <a:pt x="25908" y="0"/>
                  </a:lnTo>
                  <a:lnTo>
                    <a:pt x="16764" y="0"/>
                  </a:lnTo>
                  <a:lnTo>
                    <a:pt x="4571" y="6095"/>
                  </a:lnTo>
                  <a:lnTo>
                    <a:pt x="4571" y="15239"/>
                  </a:lnTo>
                  <a:lnTo>
                    <a:pt x="12192" y="10668"/>
                  </a:lnTo>
                  <a:lnTo>
                    <a:pt x="19812" y="9143"/>
                  </a:lnTo>
                  <a:lnTo>
                    <a:pt x="33528" y="9143"/>
                  </a:lnTo>
                  <a:lnTo>
                    <a:pt x="39624" y="13715"/>
                  </a:lnTo>
                  <a:lnTo>
                    <a:pt x="39624" y="65531"/>
                  </a:lnTo>
                  <a:lnTo>
                    <a:pt x="50292" y="65531"/>
                  </a:lnTo>
                  <a:close/>
                </a:path>
                <a:path w="50800" h="67310">
                  <a:moveTo>
                    <a:pt x="39624" y="60960"/>
                  </a:moveTo>
                  <a:lnTo>
                    <a:pt x="39624" y="53339"/>
                  </a:lnTo>
                  <a:lnTo>
                    <a:pt x="33528" y="56387"/>
                  </a:lnTo>
                  <a:lnTo>
                    <a:pt x="30480" y="59436"/>
                  </a:lnTo>
                  <a:lnTo>
                    <a:pt x="15240" y="59436"/>
                  </a:lnTo>
                  <a:lnTo>
                    <a:pt x="9143" y="56387"/>
                  </a:lnTo>
                  <a:lnTo>
                    <a:pt x="9143" y="67056"/>
                  </a:lnTo>
                  <a:lnTo>
                    <a:pt x="30480" y="67056"/>
                  </a:lnTo>
                  <a:lnTo>
                    <a:pt x="39624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25753" y="2005583"/>
              <a:ext cx="158496" cy="1280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1725" y="2249423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60">
                  <a:moveTo>
                    <a:pt x="64008" y="30480"/>
                  </a:moveTo>
                  <a:lnTo>
                    <a:pt x="64008" y="28956"/>
                  </a:lnTo>
                  <a:lnTo>
                    <a:pt x="60959" y="27431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0959"/>
                  </a:lnTo>
                  <a:lnTo>
                    <a:pt x="3048" y="60959"/>
                  </a:lnTo>
                  <a:lnTo>
                    <a:pt x="3048" y="59436"/>
                  </a:lnTo>
                  <a:lnTo>
                    <a:pt x="60959" y="32003"/>
                  </a:lnTo>
                  <a:lnTo>
                    <a:pt x="62484" y="32003"/>
                  </a:lnTo>
                  <a:lnTo>
                    <a:pt x="64008" y="3048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5649" y="2214372"/>
              <a:ext cx="1371599" cy="31394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89733" y="2225039"/>
              <a:ext cx="13970" cy="12700"/>
            </a:xfrm>
            <a:custGeom>
              <a:avLst/>
              <a:gdLst/>
              <a:ahLst/>
              <a:cxnLst/>
              <a:rect l="l" t="t" r="r" b="b"/>
              <a:pathLst>
                <a:path w="13969" h="12700">
                  <a:moveTo>
                    <a:pt x="13715" y="12192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3715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91257" y="2258567"/>
              <a:ext cx="10795" cy="64135"/>
            </a:xfrm>
            <a:custGeom>
              <a:avLst/>
              <a:gdLst/>
              <a:ahLst/>
              <a:cxnLst/>
              <a:rect l="l" t="t" r="r" b="b"/>
              <a:pathLst>
                <a:path w="10794" h="64135">
                  <a:moveTo>
                    <a:pt x="10667" y="64007"/>
                  </a:moveTo>
                  <a:lnTo>
                    <a:pt x="10667" y="0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10667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24785" y="2221992"/>
              <a:ext cx="124968" cy="1021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72613" y="222503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12191" y="12192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219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72613" y="2221992"/>
              <a:ext cx="184403" cy="10210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781401" y="2255520"/>
              <a:ext cx="118871" cy="6858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27705" y="222199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03905" y="2214372"/>
              <a:ext cx="36830" cy="143510"/>
            </a:xfrm>
            <a:custGeom>
              <a:avLst/>
              <a:gdLst/>
              <a:ahLst/>
              <a:cxnLst/>
              <a:rect l="l" t="t" r="r" b="b"/>
              <a:pathLst>
                <a:path w="36830" h="143510">
                  <a:moveTo>
                    <a:pt x="36575" y="0"/>
                  </a:moveTo>
                  <a:lnTo>
                    <a:pt x="27431" y="0"/>
                  </a:lnTo>
                  <a:lnTo>
                    <a:pt x="23264" y="4333"/>
                  </a:lnTo>
                  <a:lnTo>
                    <a:pt x="3857" y="41838"/>
                  </a:lnTo>
                  <a:lnTo>
                    <a:pt x="0" y="71627"/>
                  </a:lnTo>
                  <a:lnTo>
                    <a:pt x="3429" y="101250"/>
                  </a:lnTo>
                  <a:lnTo>
                    <a:pt x="11430" y="122300"/>
                  </a:lnTo>
                  <a:lnTo>
                    <a:pt x="12192" y="123436"/>
                  </a:lnTo>
                  <a:lnTo>
                    <a:pt x="12192" y="71627"/>
                  </a:lnTo>
                  <a:lnTo>
                    <a:pt x="12287" y="64341"/>
                  </a:lnTo>
                  <a:lnTo>
                    <a:pt x="23074" y="19288"/>
                  </a:lnTo>
                  <a:lnTo>
                    <a:pt x="32646" y="4333"/>
                  </a:lnTo>
                  <a:lnTo>
                    <a:pt x="36575" y="0"/>
                  </a:lnTo>
                  <a:close/>
                </a:path>
                <a:path w="36830" h="143510">
                  <a:moveTo>
                    <a:pt x="36575" y="143255"/>
                  </a:moveTo>
                  <a:lnTo>
                    <a:pt x="30194" y="135921"/>
                  </a:lnTo>
                  <a:lnTo>
                    <a:pt x="22098" y="122300"/>
                  </a:lnTo>
                  <a:lnTo>
                    <a:pt x="15144" y="101250"/>
                  </a:lnTo>
                  <a:lnTo>
                    <a:pt x="12192" y="71627"/>
                  </a:lnTo>
                  <a:lnTo>
                    <a:pt x="12192" y="123436"/>
                  </a:lnTo>
                  <a:lnTo>
                    <a:pt x="20574" y="135921"/>
                  </a:lnTo>
                  <a:lnTo>
                    <a:pt x="27431" y="143255"/>
                  </a:lnTo>
                  <a:lnTo>
                    <a:pt x="36575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60293" y="2258567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39624" y="56387"/>
                  </a:moveTo>
                  <a:lnTo>
                    <a:pt x="39624" y="51815"/>
                  </a:lnTo>
                  <a:lnTo>
                    <a:pt x="32004" y="56387"/>
                  </a:lnTo>
                  <a:lnTo>
                    <a:pt x="12192" y="56387"/>
                  </a:lnTo>
                  <a:lnTo>
                    <a:pt x="10668" y="53339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57912"/>
                  </a:lnTo>
                  <a:lnTo>
                    <a:pt x="3048" y="65531"/>
                  </a:lnTo>
                  <a:lnTo>
                    <a:pt x="15240" y="65531"/>
                  </a:lnTo>
                  <a:lnTo>
                    <a:pt x="21193" y="64960"/>
                  </a:lnTo>
                  <a:lnTo>
                    <a:pt x="27432" y="63246"/>
                  </a:lnTo>
                  <a:lnTo>
                    <a:pt x="33670" y="60388"/>
                  </a:lnTo>
                  <a:lnTo>
                    <a:pt x="39624" y="56387"/>
                  </a:lnTo>
                  <a:close/>
                </a:path>
                <a:path w="50800" h="66039">
                  <a:moveTo>
                    <a:pt x="50292" y="64007"/>
                  </a:moveTo>
                  <a:lnTo>
                    <a:pt x="50292" y="0"/>
                  </a:lnTo>
                  <a:lnTo>
                    <a:pt x="39624" y="0"/>
                  </a:lnTo>
                  <a:lnTo>
                    <a:pt x="39624" y="64007"/>
                  </a:lnTo>
                  <a:lnTo>
                    <a:pt x="50292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125825" y="2255520"/>
              <a:ext cx="47625" cy="68580"/>
            </a:xfrm>
            <a:custGeom>
              <a:avLst/>
              <a:gdLst/>
              <a:ahLst/>
              <a:cxnLst/>
              <a:rect l="l" t="t" r="r" b="b"/>
              <a:pathLst>
                <a:path w="47625" h="68580">
                  <a:moveTo>
                    <a:pt x="38100" y="66293"/>
                  </a:moveTo>
                  <a:lnTo>
                    <a:pt x="38100" y="59436"/>
                  </a:lnTo>
                  <a:lnTo>
                    <a:pt x="12192" y="59436"/>
                  </a:lnTo>
                  <a:lnTo>
                    <a:pt x="4572" y="53340"/>
                  </a:lnTo>
                  <a:lnTo>
                    <a:pt x="1524" y="51816"/>
                  </a:lnTo>
                  <a:lnTo>
                    <a:pt x="0" y="60960"/>
                  </a:lnTo>
                  <a:lnTo>
                    <a:pt x="4024" y="63436"/>
                  </a:lnTo>
                  <a:lnTo>
                    <a:pt x="9334" y="65912"/>
                  </a:lnTo>
                  <a:lnTo>
                    <a:pt x="16073" y="67818"/>
                  </a:lnTo>
                  <a:lnTo>
                    <a:pt x="24384" y="68580"/>
                  </a:lnTo>
                  <a:lnTo>
                    <a:pt x="35052" y="68580"/>
                  </a:lnTo>
                  <a:lnTo>
                    <a:pt x="38100" y="66293"/>
                  </a:lnTo>
                  <a:close/>
                </a:path>
                <a:path w="47625" h="68580">
                  <a:moveTo>
                    <a:pt x="45720" y="4572"/>
                  </a:moveTo>
                  <a:lnTo>
                    <a:pt x="38100" y="1524"/>
                  </a:lnTo>
                  <a:lnTo>
                    <a:pt x="32004" y="0"/>
                  </a:lnTo>
                  <a:lnTo>
                    <a:pt x="24384" y="0"/>
                  </a:lnTo>
                  <a:lnTo>
                    <a:pt x="19526" y="309"/>
                  </a:lnTo>
                  <a:lnTo>
                    <a:pt x="11811" y="2476"/>
                  </a:lnTo>
                  <a:lnTo>
                    <a:pt x="4667" y="8358"/>
                  </a:lnTo>
                  <a:lnTo>
                    <a:pt x="1524" y="19812"/>
                  </a:lnTo>
                  <a:lnTo>
                    <a:pt x="1524" y="25907"/>
                  </a:lnTo>
                  <a:lnTo>
                    <a:pt x="9144" y="33528"/>
                  </a:lnTo>
                  <a:lnTo>
                    <a:pt x="10668" y="34543"/>
                  </a:lnTo>
                  <a:lnTo>
                    <a:pt x="10668" y="9143"/>
                  </a:lnTo>
                  <a:lnTo>
                    <a:pt x="35052" y="9143"/>
                  </a:lnTo>
                  <a:lnTo>
                    <a:pt x="44196" y="13716"/>
                  </a:lnTo>
                  <a:lnTo>
                    <a:pt x="45720" y="4572"/>
                  </a:lnTo>
                  <a:close/>
                </a:path>
                <a:path w="47625" h="68580">
                  <a:moveTo>
                    <a:pt x="47244" y="54863"/>
                  </a:moveTo>
                  <a:lnTo>
                    <a:pt x="47244" y="39624"/>
                  </a:lnTo>
                  <a:lnTo>
                    <a:pt x="42672" y="35052"/>
                  </a:lnTo>
                  <a:lnTo>
                    <a:pt x="36576" y="30480"/>
                  </a:lnTo>
                  <a:lnTo>
                    <a:pt x="33528" y="28956"/>
                  </a:lnTo>
                  <a:lnTo>
                    <a:pt x="10668" y="24384"/>
                  </a:lnTo>
                  <a:lnTo>
                    <a:pt x="10668" y="34543"/>
                  </a:lnTo>
                  <a:lnTo>
                    <a:pt x="13716" y="36575"/>
                  </a:lnTo>
                  <a:lnTo>
                    <a:pt x="16764" y="36575"/>
                  </a:lnTo>
                  <a:lnTo>
                    <a:pt x="24384" y="38100"/>
                  </a:lnTo>
                  <a:lnTo>
                    <a:pt x="28956" y="39624"/>
                  </a:lnTo>
                  <a:lnTo>
                    <a:pt x="38100" y="41148"/>
                  </a:lnTo>
                  <a:lnTo>
                    <a:pt x="38100" y="66293"/>
                  </a:lnTo>
                  <a:lnTo>
                    <a:pt x="41148" y="64007"/>
                  </a:lnTo>
                  <a:lnTo>
                    <a:pt x="45720" y="59436"/>
                  </a:lnTo>
                  <a:lnTo>
                    <a:pt x="47244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82213" y="2255520"/>
              <a:ext cx="53340" cy="68580"/>
            </a:xfrm>
            <a:custGeom>
              <a:avLst/>
              <a:gdLst/>
              <a:ahLst/>
              <a:cxnLst/>
              <a:rect l="l" t="t" r="r" b="b"/>
              <a:pathLst>
                <a:path w="53339" h="68580">
                  <a:moveTo>
                    <a:pt x="53339" y="35052"/>
                  </a:moveTo>
                  <a:lnTo>
                    <a:pt x="53339" y="19812"/>
                  </a:lnTo>
                  <a:lnTo>
                    <a:pt x="48767" y="10668"/>
                  </a:lnTo>
                  <a:lnTo>
                    <a:pt x="42671" y="1524"/>
                  </a:lnTo>
                  <a:lnTo>
                    <a:pt x="33527" y="0"/>
                  </a:lnTo>
                  <a:lnTo>
                    <a:pt x="28956" y="0"/>
                  </a:lnTo>
                  <a:lnTo>
                    <a:pt x="17359" y="2667"/>
                  </a:lnTo>
                  <a:lnTo>
                    <a:pt x="8191" y="9906"/>
                  </a:lnTo>
                  <a:lnTo>
                    <a:pt x="2166" y="20574"/>
                  </a:lnTo>
                  <a:lnTo>
                    <a:pt x="0" y="33528"/>
                  </a:lnTo>
                  <a:lnTo>
                    <a:pt x="2405" y="47363"/>
                  </a:lnTo>
                  <a:lnTo>
                    <a:pt x="8953" y="58483"/>
                  </a:lnTo>
                  <a:lnTo>
                    <a:pt x="9143" y="58629"/>
                  </a:lnTo>
                  <a:lnTo>
                    <a:pt x="9143" y="35052"/>
                  </a:lnTo>
                  <a:lnTo>
                    <a:pt x="10667" y="35052"/>
                  </a:lnTo>
                  <a:lnTo>
                    <a:pt x="10667" y="27431"/>
                  </a:lnTo>
                  <a:lnTo>
                    <a:pt x="12882" y="20073"/>
                  </a:lnTo>
                  <a:lnTo>
                    <a:pt x="16954" y="14287"/>
                  </a:lnTo>
                  <a:lnTo>
                    <a:pt x="22455" y="10501"/>
                  </a:lnTo>
                  <a:lnTo>
                    <a:pt x="28956" y="9143"/>
                  </a:lnTo>
                  <a:lnTo>
                    <a:pt x="36575" y="9143"/>
                  </a:lnTo>
                  <a:lnTo>
                    <a:pt x="44195" y="13716"/>
                  </a:lnTo>
                  <a:lnTo>
                    <a:pt x="45719" y="27431"/>
                  </a:lnTo>
                  <a:lnTo>
                    <a:pt x="45719" y="35052"/>
                  </a:lnTo>
                  <a:lnTo>
                    <a:pt x="53339" y="35052"/>
                  </a:lnTo>
                  <a:close/>
                </a:path>
                <a:path w="53339" h="68580">
                  <a:moveTo>
                    <a:pt x="53339" y="60960"/>
                  </a:moveTo>
                  <a:lnTo>
                    <a:pt x="53339" y="51816"/>
                  </a:lnTo>
                  <a:lnTo>
                    <a:pt x="44195" y="59436"/>
                  </a:lnTo>
                  <a:lnTo>
                    <a:pt x="30479" y="59436"/>
                  </a:lnTo>
                  <a:lnTo>
                    <a:pt x="22859" y="57554"/>
                  </a:lnTo>
                  <a:lnTo>
                    <a:pt x="16382" y="52387"/>
                  </a:lnTo>
                  <a:lnTo>
                    <a:pt x="11620" y="44648"/>
                  </a:lnTo>
                  <a:lnTo>
                    <a:pt x="9143" y="35052"/>
                  </a:lnTo>
                  <a:lnTo>
                    <a:pt x="9143" y="58629"/>
                  </a:lnTo>
                  <a:lnTo>
                    <a:pt x="18645" y="65889"/>
                  </a:lnTo>
                  <a:lnTo>
                    <a:pt x="30479" y="68580"/>
                  </a:lnTo>
                  <a:lnTo>
                    <a:pt x="39623" y="68580"/>
                  </a:lnTo>
                  <a:lnTo>
                    <a:pt x="47243" y="64007"/>
                  </a:lnTo>
                  <a:lnTo>
                    <a:pt x="53339" y="60960"/>
                  </a:lnTo>
                  <a:close/>
                </a:path>
                <a:path w="53339" h="68580">
                  <a:moveTo>
                    <a:pt x="45719" y="35052"/>
                  </a:moveTo>
                  <a:lnTo>
                    <a:pt x="45719" y="27431"/>
                  </a:lnTo>
                  <a:lnTo>
                    <a:pt x="10667" y="27431"/>
                  </a:lnTo>
                  <a:lnTo>
                    <a:pt x="10667" y="35052"/>
                  </a:lnTo>
                  <a:lnTo>
                    <a:pt x="45719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252317" y="2257044"/>
              <a:ext cx="35560" cy="66040"/>
            </a:xfrm>
            <a:custGeom>
              <a:avLst/>
              <a:gdLst/>
              <a:ahLst/>
              <a:cxnLst/>
              <a:rect l="l" t="t" r="r" b="b"/>
              <a:pathLst>
                <a:path w="35560" h="66039">
                  <a:moveTo>
                    <a:pt x="10667" y="65531"/>
                  </a:moveTo>
                  <a:lnTo>
                    <a:pt x="10667" y="0"/>
                  </a:lnTo>
                  <a:lnTo>
                    <a:pt x="0" y="0"/>
                  </a:lnTo>
                  <a:lnTo>
                    <a:pt x="0" y="65531"/>
                  </a:lnTo>
                  <a:lnTo>
                    <a:pt x="10667" y="65531"/>
                  </a:lnTo>
                  <a:close/>
                </a:path>
                <a:path w="35560" h="66039">
                  <a:moveTo>
                    <a:pt x="35051" y="9143"/>
                  </a:moveTo>
                  <a:lnTo>
                    <a:pt x="35051" y="0"/>
                  </a:lnTo>
                  <a:lnTo>
                    <a:pt x="26741" y="1285"/>
                  </a:lnTo>
                  <a:lnTo>
                    <a:pt x="20002" y="4571"/>
                  </a:lnTo>
                  <a:lnTo>
                    <a:pt x="14692" y="9001"/>
                  </a:lnTo>
                  <a:lnTo>
                    <a:pt x="10667" y="13716"/>
                  </a:lnTo>
                  <a:lnTo>
                    <a:pt x="10667" y="35051"/>
                  </a:lnTo>
                  <a:lnTo>
                    <a:pt x="12549" y="24574"/>
                  </a:lnTo>
                  <a:lnTo>
                    <a:pt x="17716" y="16382"/>
                  </a:lnTo>
                  <a:lnTo>
                    <a:pt x="25455" y="11049"/>
                  </a:lnTo>
                  <a:lnTo>
                    <a:pt x="35051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90417" y="2286000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38100" y="0"/>
                  </a:moveTo>
                  <a:lnTo>
                    <a:pt x="38100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40709" y="2255520"/>
              <a:ext cx="47625" cy="68580"/>
            </a:xfrm>
            <a:custGeom>
              <a:avLst/>
              <a:gdLst/>
              <a:ahLst/>
              <a:cxnLst/>
              <a:rect l="l" t="t" r="r" b="b"/>
              <a:pathLst>
                <a:path w="47625" h="68580">
                  <a:moveTo>
                    <a:pt x="38100" y="66293"/>
                  </a:moveTo>
                  <a:lnTo>
                    <a:pt x="38100" y="59436"/>
                  </a:lnTo>
                  <a:lnTo>
                    <a:pt x="12191" y="59436"/>
                  </a:lnTo>
                  <a:lnTo>
                    <a:pt x="4572" y="53340"/>
                  </a:lnTo>
                  <a:lnTo>
                    <a:pt x="1524" y="51816"/>
                  </a:lnTo>
                  <a:lnTo>
                    <a:pt x="0" y="60960"/>
                  </a:lnTo>
                  <a:lnTo>
                    <a:pt x="4024" y="63436"/>
                  </a:lnTo>
                  <a:lnTo>
                    <a:pt x="9334" y="65912"/>
                  </a:lnTo>
                  <a:lnTo>
                    <a:pt x="16073" y="67818"/>
                  </a:lnTo>
                  <a:lnTo>
                    <a:pt x="24384" y="68580"/>
                  </a:lnTo>
                  <a:lnTo>
                    <a:pt x="35051" y="68580"/>
                  </a:lnTo>
                  <a:lnTo>
                    <a:pt x="38100" y="66293"/>
                  </a:lnTo>
                  <a:close/>
                </a:path>
                <a:path w="47625" h="68580">
                  <a:moveTo>
                    <a:pt x="45720" y="4572"/>
                  </a:moveTo>
                  <a:lnTo>
                    <a:pt x="38100" y="1524"/>
                  </a:lnTo>
                  <a:lnTo>
                    <a:pt x="32003" y="0"/>
                  </a:lnTo>
                  <a:lnTo>
                    <a:pt x="24384" y="0"/>
                  </a:lnTo>
                  <a:lnTo>
                    <a:pt x="19526" y="309"/>
                  </a:lnTo>
                  <a:lnTo>
                    <a:pt x="11811" y="2476"/>
                  </a:lnTo>
                  <a:lnTo>
                    <a:pt x="4667" y="8358"/>
                  </a:lnTo>
                  <a:lnTo>
                    <a:pt x="1524" y="19812"/>
                  </a:lnTo>
                  <a:lnTo>
                    <a:pt x="1524" y="25907"/>
                  </a:lnTo>
                  <a:lnTo>
                    <a:pt x="4572" y="30480"/>
                  </a:lnTo>
                  <a:lnTo>
                    <a:pt x="10667" y="34543"/>
                  </a:lnTo>
                  <a:lnTo>
                    <a:pt x="10667" y="9143"/>
                  </a:lnTo>
                  <a:lnTo>
                    <a:pt x="35051" y="9143"/>
                  </a:lnTo>
                  <a:lnTo>
                    <a:pt x="44196" y="13716"/>
                  </a:lnTo>
                  <a:lnTo>
                    <a:pt x="45720" y="4572"/>
                  </a:lnTo>
                  <a:close/>
                </a:path>
                <a:path w="47625" h="68580">
                  <a:moveTo>
                    <a:pt x="47243" y="54863"/>
                  </a:moveTo>
                  <a:lnTo>
                    <a:pt x="47243" y="39624"/>
                  </a:lnTo>
                  <a:lnTo>
                    <a:pt x="42672" y="35052"/>
                  </a:lnTo>
                  <a:lnTo>
                    <a:pt x="36575" y="30480"/>
                  </a:lnTo>
                  <a:lnTo>
                    <a:pt x="33527" y="28956"/>
                  </a:lnTo>
                  <a:lnTo>
                    <a:pt x="10667" y="24384"/>
                  </a:lnTo>
                  <a:lnTo>
                    <a:pt x="10667" y="34543"/>
                  </a:lnTo>
                  <a:lnTo>
                    <a:pt x="13715" y="36575"/>
                  </a:lnTo>
                  <a:lnTo>
                    <a:pt x="16763" y="36575"/>
                  </a:lnTo>
                  <a:lnTo>
                    <a:pt x="24384" y="38100"/>
                  </a:lnTo>
                  <a:lnTo>
                    <a:pt x="28955" y="39624"/>
                  </a:lnTo>
                  <a:lnTo>
                    <a:pt x="38100" y="41148"/>
                  </a:lnTo>
                  <a:lnTo>
                    <a:pt x="38100" y="66293"/>
                  </a:lnTo>
                  <a:lnTo>
                    <a:pt x="41148" y="64007"/>
                  </a:lnTo>
                  <a:lnTo>
                    <a:pt x="45720" y="59436"/>
                  </a:lnTo>
                  <a:lnTo>
                    <a:pt x="47243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03193" y="2257044"/>
              <a:ext cx="58419" cy="93345"/>
            </a:xfrm>
            <a:custGeom>
              <a:avLst/>
              <a:gdLst/>
              <a:ahLst/>
              <a:cxnLst/>
              <a:rect l="l" t="t" r="r" b="b"/>
              <a:pathLst>
                <a:path w="58420" h="93344">
                  <a:moveTo>
                    <a:pt x="57912" y="33528"/>
                  </a:moveTo>
                  <a:lnTo>
                    <a:pt x="56268" y="20574"/>
                  </a:lnTo>
                  <a:lnTo>
                    <a:pt x="51625" y="9906"/>
                  </a:lnTo>
                  <a:lnTo>
                    <a:pt x="44410" y="2667"/>
                  </a:lnTo>
                  <a:lnTo>
                    <a:pt x="35051" y="0"/>
                  </a:lnTo>
                  <a:lnTo>
                    <a:pt x="28455" y="571"/>
                  </a:lnTo>
                  <a:lnTo>
                    <a:pt x="22288" y="2285"/>
                  </a:lnTo>
                  <a:lnTo>
                    <a:pt x="16406" y="5143"/>
                  </a:lnTo>
                  <a:lnTo>
                    <a:pt x="10667" y="9143"/>
                  </a:lnTo>
                  <a:lnTo>
                    <a:pt x="10667" y="1524"/>
                  </a:lnTo>
                  <a:lnTo>
                    <a:pt x="0" y="1524"/>
                  </a:lnTo>
                  <a:lnTo>
                    <a:pt x="0" y="92963"/>
                  </a:lnTo>
                  <a:lnTo>
                    <a:pt x="12191" y="92963"/>
                  </a:lnTo>
                  <a:lnTo>
                    <a:pt x="12191" y="16763"/>
                  </a:lnTo>
                  <a:lnTo>
                    <a:pt x="15239" y="12192"/>
                  </a:lnTo>
                  <a:lnTo>
                    <a:pt x="19812" y="9143"/>
                  </a:lnTo>
                  <a:lnTo>
                    <a:pt x="25907" y="9143"/>
                  </a:lnTo>
                  <a:lnTo>
                    <a:pt x="34147" y="11025"/>
                  </a:lnTo>
                  <a:lnTo>
                    <a:pt x="40385" y="16192"/>
                  </a:lnTo>
                  <a:lnTo>
                    <a:pt x="44338" y="23931"/>
                  </a:lnTo>
                  <a:lnTo>
                    <a:pt x="45719" y="33528"/>
                  </a:lnTo>
                  <a:lnTo>
                    <a:pt x="45719" y="60131"/>
                  </a:lnTo>
                  <a:lnTo>
                    <a:pt x="49339" y="57150"/>
                  </a:lnTo>
                  <a:lnTo>
                    <a:pt x="55554" y="46481"/>
                  </a:lnTo>
                  <a:lnTo>
                    <a:pt x="57912" y="33528"/>
                  </a:lnTo>
                  <a:close/>
                </a:path>
                <a:path w="58420" h="93344">
                  <a:moveTo>
                    <a:pt x="45719" y="60131"/>
                  </a:moveTo>
                  <a:lnTo>
                    <a:pt x="45719" y="33528"/>
                  </a:lnTo>
                  <a:lnTo>
                    <a:pt x="44124" y="43124"/>
                  </a:lnTo>
                  <a:lnTo>
                    <a:pt x="39814" y="50863"/>
                  </a:lnTo>
                  <a:lnTo>
                    <a:pt x="33504" y="56030"/>
                  </a:lnTo>
                  <a:lnTo>
                    <a:pt x="25907" y="57912"/>
                  </a:lnTo>
                  <a:lnTo>
                    <a:pt x="19812" y="57912"/>
                  </a:lnTo>
                  <a:lnTo>
                    <a:pt x="15239" y="54863"/>
                  </a:lnTo>
                  <a:lnTo>
                    <a:pt x="12191" y="50292"/>
                  </a:lnTo>
                  <a:lnTo>
                    <a:pt x="12191" y="57912"/>
                  </a:lnTo>
                  <a:lnTo>
                    <a:pt x="15239" y="62483"/>
                  </a:lnTo>
                  <a:lnTo>
                    <a:pt x="22859" y="67056"/>
                  </a:lnTo>
                  <a:lnTo>
                    <a:pt x="30479" y="67056"/>
                  </a:lnTo>
                  <a:lnTo>
                    <a:pt x="40552" y="64388"/>
                  </a:lnTo>
                  <a:lnTo>
                    <a:pt x="45719" y="60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71773" y="2255520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39624" y="38100"/>
                  </a:moveTo>
                  <a:lnTo>
                    <a:pt x="39624" y="32004"/>
                  </a:lnTo>
                  <a:lnTo>
                    <a:pt x="24431" y="33147"/>
                  </a:lnTo>
                  <a:lnTo>
                    <a:pt x="11811" y="36576"/>
                  </a:lnTo>
                  <a:lnTo>
                    <a:pt x="3190" y="42291"/>
                  </a:lnTo>
                  <a:lnTo>
                    <a:pt x="0" y="50292"/>
                  </a:lnTo>
                  <a:lnTo>
                    <a:pt x="0" y="56387"/>
                  </a:lnTo>
                  <a:lnTo>
                    <a:pt x="4572" y="68580"/>
                  </a:lnTo>
                  <a:lnTo>
                    <a:pt x="10668" y="68580"/>
                  </a:lnTo>
                  <a:lnTo>
                    <a:pt x="10668" y="50292"/>
                  </a:lnTo>
                  <a:lnTo>
                    <a:pt x="14335" y="44100"/>
                  </a:lnTo>
                  <a:lnTo>
                    <a:pt x="22860" y="40767"/>
                  </a:lnTo>
                  <a:lnTo>
                    <a:pt x="32527" y="39147"/>
                  </a:lnTo>
                  <a:lnTo>
                    <a:pt x="39624" y="38100"/>
                  </a:lnTo>
                  <a:close/>
                </a:path>
                <a:path w="50800" h="68580">
                  <a:moveTo>
                    <a:pt x="50291" y="67056"/>
                  </a:moveTo>
                  <a:lnTo>
                    <a:pt x="50291" y="24384"/>
                  </a:lnTo>
                  <a:lnTo>
                    <a:pt x="48648" y="14787"/>
                  </a:lnTo>
                  <a:lnTo>
                    <a:pt x="44005" y="7048"/>
                  </a:lnTo>
                  <a:lnTo>
                    <a:pt x="36790" y="1881"/>
                  </a:lnTo>
                  <a:lnTo>
                    <a:pt x="27432" y="0"/>
                  </a:lnTo>
                  <a:lnTo>
                    <a:pt x="18287" y="0"/>
                  </a:lnTo>
                  <a:lnTo>
                    <a:pt x="12191" y="3048"/>
                  </a:lnTo>
                  <a:lnTo>
                    <a:pt x="4572" y="6096"/>
                  </a:lnTo>
                  <a:lnTo>
                    <a:pt x="6096" y="16763"/>
                  </a:lnTo>
                  <a:lnTo>
                    <a:pt x="13715" y="10668"/>
                  </a:lnTo>
                  <a:lnTo>
                    <a:pt x="19812" y="9143"/>
                  </a:lnTo>
                  <a:lnTo>
                    <a:pt x="33527" y="9143"/>
                  </a:lnTo>
                  <a:lnTo>
                    <a:pt x="39624" y="15240"/>
                  </a:lnTo>
                  <a:lnTo>
                    <a:pt x="39624" y="67056"/>
                  </a:lnTo>
                  <a:lnTo>
                    <a:pt x="50291" y="67056"/>
                  </a:lnTo>
                  <a:close/>
                </a:path>
                <a:path w="50800" h="68580">
                  <a:moveTo>
                    <a:pt x="39624" y="60960"/>
                  </a:moveTo>
                  <a:lnTo>
                    <a:pt x="39624" y="53340"/>
                  </a:lnTo>
                  <a:lnTo>
                    <a:pt x="30479" y="59436"/>
                  </a:lnTo>
                  <a:lnTo>
                    <a:pt x="16763" y="59436"/>
                  </a:lnTo>
                  <a:lnTo>
                    <a:pt x="10668" y="56387"/>
                  </a:lnTo>
                  <a:lnTo>
                    <a:pt x="10668" y="68580"/>
                  </a:lnTo>
                  <a:lnTo>
                    <a:pt x="18287" y="68580"/>
                  </a:lnTo>
                  <a:lnTo>
                    <a:pt x="32003" y="67056"/>
                  </a:lnTo>
                  <a:lnTo>
                    <a:pt x="39624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38829" y="2255520"/>
              <a:ext cx="55244" cy="68580"/>
            </a:xfrm>
            <a:custGeom>
              <a:avLst/>
              <a:gdLst/>
              <a:ahLst/>
              <a:cxnLst/>
              <a:rect l="l" t="t" r="r" b="b"/>
              <a:pathLst>
                <a:path w="55245" h="68580">
                  <a:moveTo>
                    <a:pt x="53339" y="6096"/>
                  </a:moveTo>
                  <a:lnTo>
                    <a:pt x="45719" y="1524"/>
                  </a:lnTo>
                  <a:lnTo>
                    <a:pt x="41147" y="0"/>
                  </a:lnTo>
                  <a:lnTo>
                    <a:pt x="32003" y="0"/>
                  </a:lnTo>
                  <a:lnTo>
                    <a:pt x="18645" y="3119"/>
                  </a:lnTo>
                  <a:lnTo>
                    <a:pt x="8572" y="11239"/>
                  </a:lnTo>
                  <a:lnTo>
                    <a:pt x="2214" y="22502"/>
                  </a:lnTo>
                  <a:lnTo>
                    <a:pt x="0" y="35052"/>
                  </a:lnTo>
                  <a:lnTo>
                    <a:pt x="2405" y="47363"/>
                  </a:lnTo>
                  <a:lnTo>
                    <a:pt x="8953" y="58102"/>
                  </a:lnTo>
                  <a:lnTo>
                    <a:pt x="12191" y="60640"/>
                  </a:lnTo>
                  <a:lnTo>
                    <a:pt x="12191" y="35052"/>
                  </a:lnTo>
                  <a:lnTo>
                    <a:pt x="13144" y="25860"/>
                  </a:lnTo>
                  <a:lnTo>
                    <a:pt x="16382" y="17526"/>
                  </a:lnTo>
                  <a:lnTo>
                    <a:pt x="22478" y="11477"/>
                  </a:lnTo>
                  <a:lnTo>
                    <a:pt x="32003" y="9143"/>
                  </a:lnTo>
                  <a:lnTo>
                    <a:pt x="39623" y="9143"/>
                  </a:lnTo>
                  <a:lnTo>
                    <a:pt x="44195" y="10668"/>
                  </a:lnTo>
                  <a:lnTo>
                    <a:pt x="51815" y="15240"/>
                  </a:lnTo>
                  <a:lnTo>
                    <a:pt x="53339" y="6096"/>
                  </a:lnTo>
                  <a:close/>
                </a:path>
                <a:path w="55245" h="68580">
                  <a:moveTo>
                    <a:pt x="54863" y="60960"/>
                  </a:moveTo>
                  <a:lnTo>
                    <a:pt x="53339" y="51816"/>
                  </a:lnTo>
                  <a:lnTo>
                    <a:pt x="45719" y="56387"/>
                  </a:lnTo>
                  <a:lnTo>
                    <a:pt x="38100" y="59436"/>
                  </a:lnTo>
                  <a:lnTo>
                    <a:pt x="32003" y="59436"/>
                  </a:lnTo>
                  <a:lnTo>
                    <a:pt x="23764" y="57554"/>
                  </a:lnTo>
                  <a:lnTo>
                    <a:pt x="17525" y="52387"/>
                  </a:lnTo>
                  <a:lnTo>
                    <a:pt x="13573" y="44648"/>
                  </a:lnTo>
                  <a:lnTo>
                    <a:pt x="12191" y="35052"/>
                  </a:lnTo>
                  <a:lnTo>
                    <a:pt x="12191" y="60640"/>
                  </a:lnTo>
                  <a:lnTo>
                    <a:pt x="18645" y="65698"/>
                  </a:lnTo>
                  <a:lnTo>
                    <a:pt x="30479" y="68580"/>
                  </a:lnTo>
                  <a:lnTo>
                    <a:pt x="37076" y="68032"/>
                  </a:lnTo>
                  <a:lnTo>
                    <a:pt x="43243" y="66484"/>
                  </a:lnTo>
                  <a:lnTo>
                    <a:pt x="49125" y="64079"/>
                  </a:lnTo>
                  <a:lnTo>
                    <a:pt x="54863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02837" y="2255520"/>
              <a:ext cx="53340" cy="68580"/>
            </a:xfrm>
            <a:custGeom>
              <a:avLst/>
              <a:gdLst/>
              <a:ahLst/>
              <a:cxnLst/>
              <a:rect l="l" t="t" r="r" b="b"/>
              <a:pathLst>
                <a:path w="53339" h="68580">
                  <a:moveTo>
                    <a:pt x="53339" y="35052"/>
                  </a:moveTo>
                  <a:lnTo>
                    <a:pt x="53339" y="19812"/>
                  </a:lnTo>
                  <a:lnTo>
                    <a:pt x="48768" y="10668"/>
                  </a:lnTo>
                  <a:lnTo>
                    <a:pt x="42672" y="1524"/>
                  </a:lnTo>
                  <a:lnTo>
                    <a:pt x="33527" y="0"/>
                  </a:lnTo>
                  <a:lnTo>
                    <a:pt x="28956" y="0"/>
                  </a:lnTo>
                  <a:lnTo>
                    <a:pt x="17359" y="2667"/>
                  </a:lnTo>
                  <a:lnTo>
                    <a:pt x="8191" y="9906"/>
                  </a:lnTo>
                  <a:lnTo>
                    <a:pt x="2166" y="20574"/>
                  </a:lnTo>
                  <a:lnTo>
                    <a:pt x="0" y="33528"/>
                  </a:lnTo>
                  <a:lnTo>
                    <a:pt x="2405" y="47363"/>
                  </a:lnTo>
                  <a:lnTo>
                    <a:pt x="8953" y="58483"/>
                  </a:lnTo>
                  <a:lnTo>
                    <a:pt x="9144" y="58629"/>
                  </a:lnTo>
                  <a:lnTo>
                    <a:pt x="9144" y="35052"/>
                  </a:lnTo>
                  <a:lnTo>
                    <a:pt x="10668" y="35052"/>
                  </a:lnTo>
                  <a:lnTo>
                    <a:pt x="10668" y="27431"/>
                  </a:lnTo>
                  <a:lnTo>
                    <a:pt x="12882" y="20073"/>
                  </a:lnTo>
                  <a:lnTo>
                    <a:pt x="16954" y="14287"/>
                  </a:lnTo>
                  <a:lnTo>
                    <a:pt x="22455" y="10501"/>
                  </a:lnTo>
                  <a:lnTo>
                    <a:pt x="28956" y="9143"/>
                  </a:lnTo>
                  <a:lnTo>
                    <a:pt x="36575" y="9143"/>
                  </a:lnTo>
                  <a:lnTo>
                    <a:pt x="44196" y="13716"/>
                  </a:lnTo>
                  <a:lnTo>
                    <a:pt x="45720" y="27431"/>
                  </a:lnTo>
                  <a:lnTo>
                    <a:pt x="45720" y="35052"/>
                  </a:lnTo>
                  <a:lnTo>
                    <a:pt x="53339" y="35052"/>
                  </a:lnTo>
                  <a:close/>
                </a:path>
                <a:path w="53339" h="68580">
                  <a:moveTo>
                    <a:pt x="53339" y="60960"/>
                  </a:moveTo>
                  <a:lnTo>
                    <a:pt x="53339" y="51816"/>
                  </a:lnTo>
                  <a:lnTo>
                    <a:pt x="44196" y="59436"/>
                  </a:lnTo>
                  <a:lnTo>
                    <a:pt x="30480" y="59436"/>
                  </a:lnTo>
                  <a:lnTo>
                    <a:pt x="22860" y="57554"/>
                  </a:lnTo>
                  <a:lnTo>
                    <a:pt x="16383" y="52387"/>
                  </a:lnTo>
                  <a:lnTo>
                    <a:pt x="11620" y="44648"/>
                  </a:lnTo>
                  <a:lnTo>
                    <a:pt x="9144" y="35052"/>
                  </a:lnTo>
                  <a:lnTo>
                    <a:pt x="9144" y="58629"/>
                  </a:lnTo>
                  <a:lnTo>
                    <a:pt x="18645" y="65889"/>
                  </a:lnTo>
                  <a:lnTo>
                    <a:pt x="30480" y="68580"/>
                  </a:lnTo>
                  <a:lnTo>
                    <a:pt x="39624" y="68580"/>
                  </a:lnTo>
                  <a:lnTo>
                    <a:pt x="47244" y="64007"/>
                  </a:lnTo>
                  <a:lnTo>
                    <a:pt x="53339" y="60960"/>
                  </a:lnTo>
                  <a:close/>
                </a:path>
                <a:path w="53339" h="68580">
                  <a:moveTo>
                    <a:pt x="45720" y="35052"/>
                  </a:moveTo>
                  <a:lnTo>
                    <a:pt x="45720" y="27431"/>
                  </a:lnTo>
                  <a:lnTo>
                    <a:pt x="10668" y="27431"/>
                  </a:lnTo>
                  <a:lnTo>
                    <a:pt x="10668" y="35052"/>
                  </a:lnTo>
                  <a:lnTo>
                    <a:pt x="45720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669893" y="2214372"/>
              <a:ext cx="35560" cy="143510"/>
            </a:xfrm>
            <a:custGeom>
              <a:avLst/>
              <a:gdLst/>
              <a:ahLst/>
              <a:cxnLst/>
              <a:rect l="l" t="t" r="r" b="b"/>
              <a:pathLst>
                <a:path w="35560" h="143510">
                  <a:moveTo>
                    <a:pt x="35051" y="71627"/>
                  </a:moveTo>
                  <a:lnTo>
                    <a:pt x="31837" y="42005"/>
                  </a:lnTo>
                  <a:lnTo>
                    <a:pt x="24193" y="20954"/>
                  </a:lnTo>
                  <a:lnTo>
                    <a:pt x="15120" y="7334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6381" y="7977"/>
                  </a:lnTo>
                  <a:lnTo>
                    <a:pt x="14477" y="21526"/>
                  </a:lnTo>
                  <a:lnTo>
                    <a:pt x="21431" y="42219"/>
                  </a:lnTo>
                  <a:lnTo>
                    <a:pt x="24383" y="71627"/>
                  </a:lnTo>
                  <a:lnTo>
                    <a:pt x="24383" y="122499"/>
                  </a:lnTo>
                  <a:lnTo>
                    <a:pt x="28955" y="112775"/>
                  </a:lnTo>
                  <a:lnTo>
                    <a:pt x="32480" y="101417"/>
                  </a:lnTo>
                  <a:lnTo>
                    <a:pt x="34289" y="90487"/>
                  </a:lnTo>
                  <a:lnTo>
                    <a:pt x="34956" y="80414"/>
                  </a:lnTo>
                  <a:lnTo>
                    <a:pt x="35051" y="71627"/>
                  </a:lnTo>
                  <a:close/>
                </a:path>
                <a:path w="35560" h="143510">
                  <a:moveTo>
                    <a:pt x="24383" y="122499"/>
                  </a:moveTo>
                  <a:lnTo>
                    <a:pt x="24383" y="71627"/>
                  </a:lnTo>
                  <a:lnTo>
                    <a:pt x="24288" y="78914"/>
                  </a:lnTo>
                  <a:lnTo>
                    <a:pt x="23621" y="88772"/>
                  </a:lnTo>
                  <a:lnTo>
                    <a:pt x="8572" y="132587"/>
                  </a:lnTo>
                  <a:lnTo>
                    <a:pt x="0" y="143255"/>
                  </a:lnTo>
                  <a:lnTo>
                    <a:pt x="7619" y="143255"/>
                  </a:lnTo>
                  <a:lnTo>
                    <a:pt x="12025" y="138922"/>
                  </a:lnTo>
                  <a:lnTo>
                    <a:pt x="17716" y="132587"/>
                  </a:lnTo>
                  <a:lnTo>
                    <a:pt x="23693" y="123967"/>
                  </a:lnTo>
                  <a:lnTo>
                    <a:pt x="24383" y="12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68953" y="2255520"/>
              <a:ext cx="231648" cy="6858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24985" y="2240279"/>
              <a:ext cx="451103" cy="10972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1725" y="2644139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4" h="59689">
                  <a:moveTo>
                    <a:pt x="64008" y="30480"/>
                  </a:moveTo>
                  <a:lnTo>
                    <a:pt x="64008" y="28956"/>
                  </a:lnTo>
                  <a:lnTo>
                    <a:pt x="60959" y="2743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59436"/>
                  </a:lnTo>
                  <a:lnTo>
                    <a:pt x="3048" y="59436"/>
                  </a:lnTo>
                  <a:lnTo>
                    <a:pt x="60959" y="32004"/>
                  </a:lnTo>
                  <a:lnTo>
                    <a:pt x="62484" y="32004"/>
                  </a:lnTo>
                  <a:lnTo>
                    <a:pt x="64008" y="3048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58697" y="2616707"/>
              <a:ext cx="1036319" cy="1280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010257" y="2619755"/>
              <a:ext cx="13970" cy="12700"/>
            </a:xfrm>
            <a:custGeom>
              <a:avLst/>
              <a:gdLst/>
              <a:ahLst/>
              <a:cxnLst/>
              <a:rect l="l" t="t" r="r" b="b"/>
              <a:pathLst>
                <a:path w="13969" h="12700">
                  <a:moveTo>
                    <a:pt x="13715" y="12192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3715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11781" y="2653283"/>
              <a:ext cx="10795" cy="62865"/>
            </a:xfrm>
            <a:custGeom>
              <a:avLst/>
              <a:gdLst/>
              <a:ahLst/>
              <a:cxnLst/>
              <a:rect l="l" t="t" r="r" b="b"/>
              <a:pathLst>
                <a:path w="10794" h="62864">
                  <a:moveTo>
                    <a:pt x="10668" y="62484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10668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051405" y="261670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078837" y="2619755"/>
              <a:ext cx="134112" cy="12649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75433" y="2650235"/>
              <a:ext cx="161544" cy="9448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461361" y="2653283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39624" y="56388"/>
                  </a:moveTo>
                  <a:lnTo>
                    <a:pt x="39624" y="51816"/>
                  </a:lnTo>
                  <a:lnTo>
                    <a:pt x="30480" y="56388"/>
                  </a:lnTo>
                  <a:lnTo>
                    <a:pt x="12192" y="56388"/>
                  </a:lnTo>
                  <a:lnTo>
                    <a:pt x="10668" y="53340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57912"/>
                  </a:lnTo>
                  <a:lnTo>
                    <a:pt x="3048" y="64008"/>
                  </a:lnTo>
                  <a:lnTo>
                    <a:pt x="15240" y="64008"/>
                  </a:lnTo>
                  <a:lnTo>
                    <a:pt x="21193" y="63674"/>
                  </a:lnTo>
                  <a:lnTo>
                    <a:pt x="27432" y="62484"/>
                  </a:lnTo>
                  <a:lnTo>
                    <a:pt x="33670" y="60150"/>
                  </a:lnTo>
                  <a:lnTo>
                    <a:pt x="39624" y="56388"/>
                  </a:lnTo>
                  <a:close/>
                </a:path>
                <a:path w="50800" h="64135">
                  <a:moveTo>
                    <a:pt x="50292" y="62484"/>
                  </a:moveTo>
                  <a:lnTo>
                    <a:pt x="50292" y="0"/>
                  </a:lnTo>
                  <a:lnTo>
                    <a:pt x="39624" y="0"/>
                  </a:lnTo>
                  <a:lnTo>
                    <a:pt x="39624" y="62484"/>
                  </a:lnTo>
                  <a:lnTo>
                    <a:pt x="50292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532989" y="2619755"/>
              <a:ext cx="13970" cy="12700"/>
            </a:xfrm>
            <a:custGeom>
              <a:avLst/>
              <a:gdLst/>
              <a:ahLst/>
              <a:cxnLst/>
              <a:rect l="l" t="t" r="r" b="b"/>
              <a:pathLst>
                <a:path w="13969" h="12700">
                  <a:moveTo>
                    <a:pt x="13715" y="12192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3715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34513" y="2653283"/>
              <a:ext cx="10795" cy="62865"/>
            </a:xfrm>
            <a:custGeom>
              <a:avLst/>
              <a:gdLst/>
              <a:ahLst/>
              <a:cxnLst/>
              <a:rect l="l" t="t" r="r" b="b"/>
              <a:pathLst>
                <a:path w="10794" h="62864">
                  <a:moveTo>
                    <a:pt x="10667" y="62484"/>
                  </a:moveTo>
                  <a:lnTo>
                    <a:pt x="10667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10667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568041" y="2634995"/>
              <a:ext cx="455675" cy="8229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78581" y="2615183"/>
              <a:ext cx="117348" cy="10210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247745" y="2616707"/>
              <a:ext cx="1199388" cy="12954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65421" y="270357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12191" y="0"/>
                  </a:moveTo>
                  <a:lnTo>
                    <a:pt x="12191" y="12192"/>
                  </a:lnTo>
                  <a:lnTo>
                    <a:pt x="0" y="12192"/>
                  </a:lnTo>
                  <a:lnTo>
                    <a:pt x="0" y="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矩形 115"/>
          <p:cNvSpPr/>
          <p:nvPr/>
        </p:nvSpPr>
        <p:spPr>
          <a:xfrm>
            <a:off x="963817" y="895505"/>
            <a:ext cx="11369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smtClean="0">
                <a:latin typeface="Calibri" charset="0"/>
                <a:cs typeface="Times New Roman" charset="0"/>
              </a:rPr>
              <a:t>4.Safely </a:t>
            </a:r>
            <a:r>
              <a:rPr lang="en-US" altLang="zh-CN" sz="3600" kern="100" dirty="0">
                <a:latin typeface="Calibri" charset="0"/>
                <a:cs typeface="Times New Roman" charset="0"/>
              </a:rPr>
              <a:t>and Efficiently Multiprogramming a 64kB Computer</a:t>
            </a:r>
            <a:endParaRPr lang="zh-CN" altLang="zh-CN" sz="3600" kern="100" dirty="0">
              <a:latin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 129"/>
          <p:cNvGrpSpPr/>
          <p:nvPr/>
        </p:nvGrpSpPr>
        <p:grpSpPr>
          <a:xfrm>
            <a:off x="969009" y="2479548"/>
            <a:ext cx="11242041" cy="5750052"/>
            <a:chOff x="664209" y="803148"/>
            <a:chExt cx="3949040" cy="2180843"/>
          </a:xfrm>
        </p:grpSpPr>
        <p:sp>
          <p:nvSpPr>
            <p:cNvPr id="36" name="object 36"/>
            <p:cNvSpPr/>
            <p:nvPr/>
          </p:nvSpPr>
          <p:spPr>
            <a:xfrm>
              <a:off x="664209" y="806195"/>
              <a:ext cx="286867" cy="100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7465" y="838200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39623" y="38100"/>
                  </a:moveTo>
                  <a:lnTo>
                    <a:pt x="39623" y="32003"/>
                  </a:lnTo>
                  <a:lnTo>
                    <a:pt x="24431" y="33146"/>
                  </a:lnTo>
                  <a:lnTo>
                    <a:pt x="11811" y="36575"/>
                  </a:lnTo>
                  <a:lnTo>
                    <a:pt x="3190" y="42290"/>
                  </a:lnTo>
                  <a:lnTo>
                    <a:pt x="0" y="50291"/>
                  </a:lnTo>
                  <a:lnTo>
                    <a:pt x="0" y="56387"/>
                  </a:lnTo>
                  <a:lnTo>
                    <a:pt x="4571" y="68580"/>
                  </a:lnTo>
                  <a:lnTo>
                    <a:pt x="10668" y="68580"/>
                  </a:lnTo>
                  <a:lnTo>
                    <a:pt x="10668" y="50291"/>
                  </a:lnTo>
                  <a:lnTo>
                    <a:pt x="14335" y="44100"/>
                  </a:lnTo>
                  <a:lnTo>
                    <a:pt x="22859" y="40766"/>
                  </a:lnTo>
                  <a:lnTo>
                    <a:pt x="32527" y="39147"/>
                  </a:lnTo>
                  <a:lnTo>
                    <a:pt x="39623" y="38100"/>
                  </a:lnTo>
                  <a:close/>
                </a:path>
                <a:path w="50800" h="68580">
                  <a:moveTo>
                    <a:pt x="50291" y="67056"/>
                  </a:moveTo>
                  <a:lnTo>
                    <a:pt x="50291" y="25908"/>
                  </a:lnTo>
                  <a:lnTo>
                    <a:pt x="48648" y="15430"/>
                  </a:lnTo>
                  <a:lnTo>
                    <a:pt x="44005" y="7239"/>
                  </a:lnTo>
                  <a:lnTo>
                    <a:pt x="36790" y="1905"/>
                  </a:lnTo>
                  <a:lnTo>
                    <a:pt x="27431" y="0"/>
                  </a:lnTo>
                  <a:lnTo>
                    <a:pt x="18287" y="0"/>
                  </a:lnTo>
                  <a:lnTo>
                    <a:pt x="12191" y="3047"/>
                  </a:lnTo>
                  <a:lnTo>
                    <a:pt x="4571" y="6096"/>
                  </a:lnTo>
                  <a:lnTo>
                    <a:pt x="6096" y="16763"/>
                  </a:lnTo>
                  <a:lnTo>
                    <a:pt x="13715" y="10668"/>
                  </a:lnTo>
                  <a:lnTo>
                    <a:pt x="19812" y="9143"/>
                  </a:lnTo>
                  <a:lnTo>
                    <a:pt x="33528" y="9143"/>
                  </a:lnTo>
                  <a:lnTo>
                    <a:pt x="39623" y="15240"/>
                  </a:lnTo>
                  <a:lnTo>
                    <a:pt x="39623" y="67056"/>
                  </a:lnTo>
                  <a:lnTo>
                    <a:pt x="50291" y="67056"/>
                  </a:lnTo>
                  <a:close/>
                </a:path>
                <a:path w="50800" h="68580">
                  <a:moveTo>
                    <a:pt x="39623" y="60959"/>
                  </a:moveTo>
                  <a:lnTo>
                    <a:pt x="39623" y="53340"/>
                  </a:lnTo>
                  <a:lnTo>
                    <a:pt x="30479" y="59436"/>
                  </a:lnTo>
                  <a:lnTo>
                    <a:pt x="16763" y="59436"/>
                  </a:lnTo>
                  <a:lnTo>
                    <a:pt x="10668" y="56387"/>
                  </a:lnTo>
                  <a:lnTo>
                    <a:pt x="10668" y="68580"/>
                  </a:lnTo>
                  <a:lnTo>
                    <a:pt x="18287" y="68580"/>
                  </a:lnTo>
                  <a:lnTo>
                    <a:pt x="32003" y="67056"/>
                  </a:lnTo>
                  <a:lnTo>
                    <a:pt x="39623" y="60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6713" y="80467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0"/>
                  </a:moveTo>
                  <a:lnTo>
                    <a:pt x="0" y="10058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14145" y="804672"/>
              <a:ext cx="240792" cy="1021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1325" y="838200"/>
              <a:ext cx="52069" cy="68580"/>
            </a:xfrm>
            <a:custGeom>
              <a:avLst/>
              <a:gdLst/>
              <a:ahLst/>
              <a:cxnLst/>
              <a:rect l="l" t="t" r="r" b="b"/>
              <a:pathLst>
                <a:path w="52069" h="68580">
                  <a:moveTo>
                    <a:pt x="39624" y="38100"/>
                  </a:moveTo>
                  <a:lnTo>
                    <a:pt x="39624" y="32003"/>
                  </a:lnTo>
                  <a:lnTo>
                    <a:pt x="24431" y="33146"/>
                  </a:lnTo>
                  <a:lnTo>
                    <a:pt x="11810" y="36575"/>
                  </a:lnTo>
                  <a:lnTo>
                    <a:pt x="3190" y="42290"/>
                  </a:lnTo>
                  <a:lnTo>
                    <a:pt x="0" y="50291"/>
                  </a:lnTo>
                  <a:lnTo>
                    <a:pt x="0" y="56387"/>
                  </a:lnTo>
                  <a:lnTo>
                    <a:pt x="4571" y="68580"/>
                  </a:lnTo>
                  <a:lnTo>
                    <a:pt x="10668" y="68580"/>
                  </a:lnTo>
                  <a:lnTo>
                    <a:pt x="10668" y="50291"/>
                  </a:lnTo>
                  <a:lnTo>
                    <a:pt x="14335" y="44100"/>
                  </a:lnTo>
                  <a:lnTo>
                    <a:pt x="22859" y="40766"/>
                  </a:lnTo>
                  <a:lnTo>
                    <a:pt x="32527" y="39147"/>
                  </a:lnTo>
                  <a:lnTo>
                    <a:pt x="39624" y="38100"/>
                  </a:lnTo>
                  <a:close/>
                </a:path>
                <a:path w="52069" h="68580">
                  <a:moveTo>
                    <a:pt x="51815" y="67056"/>
                  </a:moveTo>
                  <a:lnTo>
                    <a:pt x="51815" y="25908"/>
                  </a:lnTo>
                  <a:lnTo>
                    <a:pt x="49934" y="15430"/>
                  </a:lnTo>
                  <a:lnTo>
                    <a:pt x="44767" y="7239"/>
                  </a:lnTo>
                  <a:lnTo>
                    <a:pt x="37028" y="1905"/>
                  </a:lnTo>
                  <a:lnTo>
                    <a:pt x="27431" y="0"/>
                  </a:lnTo>
                  <a:lnTo>
                    <a:pt x="18287" y="0"/>
                  </a:lnTo>
                  <a:lnTo>
                    <a:pt x="12191" y="3047"/>
                  </a:lnTo>
                  <a:lnTo>
                    <a:pt x="4571" y="6096"/>
                  </a:lnTo>
                  <a:lnTo>
                    <a:pt x="6096" y="16763"/>
                  </a:lnTo>
                  <a:lnTo>
                    <a:pt x="13715" y="10668"/>
                  </a:lnTo>
                  <a:lnTo>
                    <a:pt x="21336" y="9143"/>
                  </a:lnTo>
                  <a:lnTo>
                    <a:pt x="35052" y="9143"/>
                  </a:lnTo>
                  <a:lnTo>
                    <a:pt x="39624" y="15240"/>
                  </a:lnTo>
                  <a:lnTo>
                    <a:pt x="39624" y="61729"/>
                  </a:lnTo>
                  <a:lnTo>
                    <a:pt x="41147" y="60959"/>
                  </a:lnTo>
                  <a:lnTo>
                    <a:pt x="41147" y="67056"/>
                  </a:lnTo>
                  <a:lnTo>
                    <a:pt x="51815" y="67056"/>
                  </a:lnTo>
                  <a:close/>
                </a:path>
                <a:path w="52069" h="68580">
                  <a:moveTo>
                    <a:pt x="39624" y="61729"/>
                  </a:moveTo>
                  <a:lnTo>
                    <a:pt x="39624" y="53340"/>
                  </a:lnTo>
                  <a:lnTo>
                    <a:pt x="30480" y="59436"/>
                  </a:lnTo>
                  <a:lnTo>
                    <a:pt x="16763" y="59436"/>
                  </a:lnTo>
                  <a:lnTo>
                    <a:pt x="10668" y="56387"/>
                  </a:lnTo>
                  <a:lnTo>
                    <a:pt x="10668" y="68580"/>
                  </a:lnTo>
                  <a:lnTo>
                    <a:pt x="16763" y="68580"/>
                  </a:lnTo>
                  <a:lnTo>
                    <a:pt x="19931" y="68246"/>
                  </a:lnTo>
                  <a:lnTo>
                    <a:pt x="26098" y="67056"/>
                  </a:lnTo>
                  <a:lnTo>
                    <a:pt x="33694" y="64722"/>
                  </a:lnTo>
                  <a:lnTo>
                    <a:pt x="39624" y="61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10157" y="822960"/>
              <a:ext cx="935735" cy="2606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97709" y="806195"/>
              <a:ext cx="220980" cy="1280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43073" y="806195"/>
              <a:ext cx="156972" cy="1005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7769" y="822960"/>
              <a:ext cx="115823" cy="838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48457" y="806195"/>
              <a:ext cx="182879" cy="1005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95345" y="804672"/>
              <a:ext cx="326136" cy="102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65677" y="803148"/>
              <a:ext cx="967740" cy="3063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80433" y="807719"/>
              <a:ext cx="126491" cy="99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61789" y="838200"/>
              <a:ext cx="224028" cy="68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0661" y="1016508"/>
              <a:ext cx="475488" cy="94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67229" y="982980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0"/>
                  </a:moveTo>
                  <a:lnTo>
                    <a:pt x="0" y="100584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37333" y="1016508"/>
              <a:ext cx="114300" cy="670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74493" y="1016508"/>
              <a:ext cx="52069" cy="66040"/>
            </a:xfrm>
            <a:custGeom>
              <a:avLst/>
              <a:gdLst/>
              <a:ahLst/>
              <a:cxnLst/>
              <a:rect l="l" t="t" r="r" b="b"/>
              <a:pathLst>
                <a:path w="52069" h="66040">
                  <a:moveTo>
                    <a:pt x="51816" y="65531"/>
                  </a:moveTo>
                  <a:lnTo>
                    <a:pt x="51816" y="22859"/>
                  </a:lnTo>
                  <a:lnTo>
                    <a:pt x="51077" y="15430"/>
                  </a:lnTo>
                  <a:lnTo>
                    <a:pt x="48196" y="8001"/>
                  </a:lnTo>
                  <a:lnTo>
                    <a:pt x="42171" y="2286"/>
                  </a:lnTo>
                  <a:lnTo>
                    <a:pt x="32004" y="0"/>
                  </a:lnTo>
                  <a:lnTo>
                    <a:pt x="18287" y="0"/>
                  </a:lnTo>
                  <a:lnTo>
                    <a:pt x="12192" y="10667"/>
                  </a:lnTo>
                  <a:lnTo>
                    <a:pt x="10668" y="12191"/>
                  </a:lnTo>
                  <a:lnTo>
                    <a:pt x="10668" y="1523"/>
                  </a:lnTo>
                  <a:lnTo>
                    <a:pt x="0" y="1523"/>
                  </a:lnTo>
                  <a:lnTo>
                    <a:pt x="0" y="65531"/>
                  </a:lnTo>
                  <a:lnTo>
                    <a:pt x="12192" y="65531"/>
                  </a:lnTo>
                  <a:lnTo>
                    <a:pt x="12192" y="21335"/>
                  </a:lnTo>
                  <a:lnTo>
                    <a:pt x="15240" y="9143"/>
                  </a:lnTo>
                  <a:lnTo>
                    <a:pt x="39624" y="9143"/>
                  </a:lnTo>
                  <a:lnTo>
                    <a:pt x="39624" y="65531"/>
                  </a:lnTo>
                  <a:lnTo>
                    <a:pt x="51816" y="65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96413" y="1016508"/>
              <a:ext cx="176783" cy="670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28061" y="1001267"/>
              <a:ext cx="115824" cy="8229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06369" y="1016508"/>
              <a:ext cx="160019" cy="6705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89249" y="1018032"/>
              <a:ext cx="10795" cy="64135"/>
            </a:xfrm>
            <a:custGeom>
              <a:avLst/>
              <a:gdLst/>
              <a:ahLst/>
              <a:cxnLst/>
              <a:rect l="l" t="t" r="r" b="b"/>
              <a:pathLst>
                <a:path w="10794" h="64134">
                  <a:moveTo>
                    <a:pt x="10668" y="64008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8"/>
                  </a:lnTo>
                  <a:lnTo>
                    <a:pt x="10668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22777" y="1001267"/>
              <a:ext cx="170687" cy="822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17849" y="1018032"/>
              <a:ext cx="10795" cy="64135"/>
            </a:xfrm>
            <a:custGeom>
              <a:avLst/>
              <a:gdLst/>
              <a:ahLst/>
              <a:cxnLst/>
              <a:rect l="l" t="t" r="r" b="b"/>
              <a:pathLst>
                <a:path w="10795" h="64134">
                  <a:moveTo>
                    <a:pt x="10668" y="64008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8"/>
                  </a:lnTo>
                  <a:lnTo>
                    <a:pt x="10668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51377" y="1016508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40">
                  <a:moveTo>
                    <a:pt x="10668" y="65531"/>
                  </a:moveTo>
                  <a:lnTo>
                    <a:pt x="10668" y="1523"/>
                  </a:lnTo>
                  <a:lnTo>
                    <a:pt x="0" y="1523"/>
                  </a:lnTo>
                  <a:lnTo>
                    <a:pt x="0" y="65531"/>
                  </a:lnTo>
                  <a:lnTo>
                    <a:pt x="10668" y="65531"/>
                  </a:lnTo>
                  <a:close/>
                </a:path>
                <a:path w="50800" h="66040">
                  <a:moveTo>
                    <a:pt x="50292" y="65531"/>
                  </a:moveTo>
                  <a:lnTo>
                    <a:pt x="50292" y="22859"/>
                  </a:lnTo>
                  <a:lnTo>
                    <a:pt x="49768" y="15430"/>
                  </a:lnTo>
                  <a:lnTo>
                    <a:pt x="47244" y="8001"/>
                  </a:lnTo>
                  <a:lnTo>
                    <a:pt x="41290" y="2286"/>
                  </a:lnTo>
                  <a:lnTo>
                    <a:pt x="30480" y="0"/>
                  </a:lnTo>
                  <a:lnTo>
                    <a:pt x="18287" y="0"/>
                  </a:lnTo>
                  <a:lnTo>
                    <a:pt x="10668" y="10667"/>
                  </a:lnTo>
                  <a:lnTo>
                    <a:pt x="10668" y="30479"/>
                  </a:lnTo>
                  <a:lnTo>
                    <a:pt x="11549" y="23288"/>
                  </a:lnTo>
                  <a:lnTo>
                    <a:pt x="14287" y="16382"/>
                  </a:lnTo>
                  <a:lnTo>
                    <a:pt x="19026" y="11191"/>
                  </a:lnTo>
                  <a:lnTo>
                    <a:pt x="25908" y="9143"/>
                  </a:lnTo>
                  <a:lnTo>
                    <a:pt x="39624" y="9143"/>
                  </a:lnTo>
                  <a:lnTo>
                    <a:pt x="39624" y="65531"/>
                  </a:lnTo>
                  <a:lnTo>
                    <a:pt x="50292" y="65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0661" y="1193291"/>
              <a:ext cx="163067" cy="944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6589" y="1178052"/>
              <a:ext cx="313944" cy="8382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1725" y="1520952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59">
                  <a:moveTo>
                    <a:pt x="64008" y="32004"/>
                  </a:moveTo>
                  <a:lnTo>
                    <a:pt x="64008" y="28956"/>
                  </a:lnTo>
                  <a:lnTo>
                    <a:pt x="60960" y="28956"/>
                  </a:lnTo>
                  <a:lnTo>
                    <a:pt x="3048" y="1524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3048" y="60960"/>
                  </a:lnTo>
                  <a:lnTo>
                    <a:pt x="60960" y="33528"/>
                  </a:lnTo>
                  <a:lnTo>
                    <a:pt x="62484" y="32004"/>
                  </a:lnTo>
                  <a:lnTo>
                    <a:pt x="64008" y="32004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52601" y="1491996"/>
              <a:ext cx="1542288" cy="12953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16225" y="1493519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0"/>
                  </a:moveTo>
                  <a:lnTo>
                    <a:pt x="0" y="10058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93949" y="1495044"/>
              <a:ext cx="181356" cy="1005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99689" y="1528572"/>
              <a:ext cx="56515" cy="93345"/>
            </a:xfrm>
            <a:custGeom>
              <a:avLst/>
              <a:gdLst/>
              <a:ahLst/>
              <a:cxnLst/>
              <a:rect l="l" t="t" r="r" b="b"/>
              <a:pathLst>
                <a:path w="56514" h="93344">
                  <a:moveTo>
                    <a:pt x="10668" y="92964"/>
                  </a:moveTo>
                  <a:lnTo>
                    <a:pt x="10668" y="1524"/>
                  </a:lnTo>
                  <a:lnTo>
                    <a:pt x="0" y="1524"/>
                  </a:lnTo>
                  <a:lnTo>
                    <a:pt x="0" y="92964"/>
                  </a:lnTo>
                  <a:lnTo>
                    <a:pt x="10668" y="92964"/>
                  </a:lnTo>
                  <a:close/>
                </a:path>
                <a:path w="56514" h="93344">
                  <a:moveTo>
                    <a:pt x="56387" y="33528"/>
                  </a:moveTo>
                  <a:lnTo>
                    <a:pt x="54744" y="21216"/>
                  </a:lnTo>
                  <a:lnTo>
                    <a:pt x="50101" y="10477"/>
                  </a:lnTo>
                  <a:lnTo>
                    <a:pt x="42886" y="2881"/>
                  </a:lnTo>
                  <a:lnTo>
                    <a:pt x="33527" y="0"/>
                  </a:lnTo>
                  <a:lnTo>
                    <a:pt x="24383" y="0"/>
                  </a:lnTo>
                  <a:lnTo>
                    <a:pt x="16763" y="3047"/>
                  </a:lnTo>
                  <a:lnTo>
                    <a:pt x="10668" y="9143"/>
                  </a:lnTo>
                  <a:lnTo>
                    <a:pt x="10668" y="18287"/>
                  </a:lnTo>
                  <a:lnTo>
                    <a:pt x="13715" y="12191"/>
                  </a:lnTo>
                  <a:lnTo>
                    <a:pt x="19812" y="9143"/>
                  </a:lnTo>
                  <a:lnTo>
                    <a:pt x="25907" y="9143"/>
                  </a:lnTo>
                  <a:lnTo>
                    <a:pt x="33504" y="11025"/>
                  </a:lnTo>
                  <a:lnTo>
                    <a:pt x="39814" y="16192"/>
                  </a:lnTo>
                  <a:lnTo>
                    <a:pt x="44124" y="23931"/>
                  </a:lnTo>
                  <a:lnTo>
                    <a:pt x="45719" y="33528"/>
                  </a:lnTo>
                  <a:lnTo>
                    <a:pt x="45719" y="60101"/>
                  </a:lnTo>
                  <a:lnTo>
                    <a:pt x="48577" y="57721"/>
                  </a:lnTo>
                  <a:lnTo>
                    <a:pt x="54268" y="47124"/>
                  </a:lnTo>
                  <a:lnTo>
                    <a:pt x="56387" y="33528"/>
                  </a:lnTo>
                  <a:close/>
                </a:path>
                <a:path w="56514" h="93344">
                  <a:moveTo>
                    <a:pt x="45719" y="60101"/>
                  </a:moveTo>
                  <a:lnTo>
                    <a:pt x="45719" y="33528"/>
                  </a:lnTo>
                  <a:lnTo>
                    <a:pt x="43886" y="43767"/>
                  </a:lnTo>
                  <a:lnTo>
                    <a:pt x="39052" y="51435"/>
                  </a:lnTo>
                  <a:lnTo>
                    <a:pt x="32218" y="56245"/>
                  </a:lnTo>
                  <a:lnTo>
                    <a:pt x="24383" y="57912"/>
                  </a:lnTo>
                  <a:lnTo>
                    <a:pt x="18287" y="57912"/>
                  </a:lnTo>
                  <a:lnTo>
                    <a:pt x="12191" y="51815"/>
                  </a:lnTo>
                  <a:lnTo>
                    <a:pt x="10668" y="48768"/>
                  </a:lnTo>
                  <a:lnTo>
                    <a:pt x="10668" y="59436"/>
                  </a:lnTo>
                  <a:lnTo>
                    <a:pt x="15239" y="62484"/>
                  </a:lnTo>
                  <a:lnTo>
                    <a:pt x="21335" y="67056"/>
                  </a:lnTo>
                  <a:lnTo>
                    <a:pt x="30480" y="67056"/>
                  </a:lnTo>
                  <a:lnTo>
                    <a:pt x="40314" y="64603"/>
                  </a:lnTo>
                  <a:lnTo>
                    <a:pt x="45719" y="60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20085" y="1493519"/>
              <a:ext cx="406908" cy="10210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98621" y="1530096"/>
              <a:ext cx="10795" cy="64135"/>
            </a:xfrm>
            <a:custGeom>
              <a:avLst/>
              <a:gdLst/>
              <a:ahLst/>
              <a:cxnLst/>
              <a:rect l="l" t="t" r="r" b="b"/>
              <a:pathLst>
                <a:path w="10795" h="64134">
                  <a:moveTo>
                    <a:pt x="10667" y="64007"/>
                  </a:moveTo>
                  <a:lnTo>
                    <a:pt x="10667" y="0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10667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32149" y="1528572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40">
                  <a:moveTo>
                    <a:pt x="50292" y="65531"/>
                  </a:moveTo>
                  <a:lnTo>
                    <a:pt x="50292" y="22859"/>
                  </a:lnTo>
                  <a:lnTo>
                    <a:pt x="49791" y="15430"/>
                  </a:lnTo>
                  <a:lnTo>
                    <a:pt x="47434" y="8001"/>
                  </a:lnTo>
                  <a:lnTo>
                    <a:pt x="41933" y="2286"/>
                  </a:lnTo>
                  <a:lnTo>
                    <a:pt x="32003" y="0"/>
                  </a:lnTo>
                  <a:lnTo>
                    <a:pt x="18287" y="0"/>
                  </a:lnTo>
                  <a:lnTo>
                    <a:pt x="12192" y="10668"/>
                  </a:lnTo>
                  <a:lnTo>
                    <a:pt x="10668" y="10668"/>
                  </a:lnTo>
                  <a:lnTo>
                    <a:pt x="10668" y="1524"/>
                  </a:lnTo>
                  <a:lnTo>
                    <a:pt x="0" y="1524"/>
                  </a:lnTo>
                  <a:lnTo>
                    <a:pt x="0" y="65531"/>
                  </a:lnTo>
                  <a:lnTo>
                    <a:pt x="12192" y="65531"/>
                  </a:lnTo>
                  <a:lnTo>
                    <a:pt x="12192" y="21336"/>
                  </a:lnTo>
                  <a:lnTo>
                    <a:pt x="15239" y="9143"/>
                  </a:lnTo>
                  <a:lnTo>
                    <a:pt x="39624" y="9143"/>
                  </a:lnTo>
                  <a:lnTo>
                    <a:pt x="39624" y="65531"/>
                  </a:lnTo>
                  <a:lnTo>
                    <a:pt x="50292" y="65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47973" y="1495044"/>
              <a:ext cx="251460" cy="10058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71061" y="1528572"/>
              <a:ext cx="56515" cy="93345"/>
            </a:xfrm>
            <a:custGeom>
              <a:avLst/>
              <a:gdLst/>
              <a:ahLst/>
              <a:cxnLst/>
              <a:rect l="l" t="t" r="r" b="b"/>
              <a:pathLst>
                <a:path w="56514" h="93344">
                  <a:moveTo>
                    <a:pt x="10668" y="92964"/>
                  </a:moveTo>
                  <a:lnTo>
                    <a:pt x="10668" y="1524"/>
                  </a:lnTo>
                  <a:lnTo>
                    <a:pt x="0" y="1524"/>
                  </a:lnTo>
                  <a:lnTo>
                    <a:pt x="0" y="92964"/>
                  </a:lnTo>
                  <a:lnTo>
                    <a:pt x="10668" y="92964"/>
                  </a:lnTo>
                  <a:close/>
                </a:path>
                <a:path w="56514" h="93344">
                  <a:moveTo>
                    <a:pt x="56387" y="33528"/>
                  </a:moveTo>
                  <a:lnTo>
                    <a:pt x="54744" y="21216"/>
                  </a:lnTo>
                  <a:lnTo>
                    <a:pt x="50101" y="10477"/>
                  </a:lnTo>
                  <a:lnTo>
                    <a:pt x="42886" y="2881"/>
                  </a:lnTo>
                  <a:lnTo>
                    <a:pt x="33527" y="0"/>
                  </a:lnTo>
                  <a:lnTo>
                    <a:pt x="25908" y="0"/>
                  </a:lnTo>
                  <a:lnTo>
                    <a:pt x="16763" y="3047"/>
                  </a:lnTo>
                  <a:lnTo>
                    <a:pt x="10668" y="9143"/>
                  </a:lnTo>
                  <a:lnTo>
                    <a:pt x="10668" y="18287"/>
                  </a:lnTo>
                  <a:lnTo>
                    <a:pt x="15239" y="12191"/>
                  </a:lnTo>
                  <a:lnTo>
                    <a:pt x="19812" y="9143"/>
                  </a:lnTo>
                  <a:lnTo>
                    <a:pt x="25908" y="9143"/>
                  </a:lnTo>
                  <a:lnTo>
                    <a:pt x="33504" y="11025"/>
                  </a:lnTo>
                  <a:lnTo>
                    <a:pt x="39814" y="16192"/>
                  </a:lnTo>
                  <a:lnTo>
                    <a:pt x="44124" y="23931"/>
                  </a:lnTo>
                  <a:lnTo>
                    <a:pt x="45720" y="33528"/>
                  </a:lnTo>
                  <a:lnTo>
                    <a:pt x="45720" y="60101"/>
                  </a:lnTo>
                  <a:lnTo>
                    <a:pt x="48577" y="57721"/>
                  </a:lnTo>
                  <a:lnTo>
                    <a:pt x="54268" y="47124"/>
                  </a:lnTo>
                  <a:lnTo>
                    <a:pt x="56387" y="33528"/>
                  </a:lnTo>
                  <a:close/>
                </a:path>
                <a:path w="56514" h="93344">
                  <a:moveTo>
                    <a:pt x="45720" y="60101"/>
                  </a:moveTo>
                  <a:lnTo>
                    <a:pt x="45720" y="33528"/>
                  </a:lnTo>
                  <a:lnTo>
                    <a:pt x="43886" y="43767"/>
                  </a:lnTo>
                  <a:lnTo>
                    <a:pt x="39052" y="51435"/>
                  </a:lnTo>
                  <a:lnTo>
                    <a:pt x="32218" y="56245"/>
                  </a:lnTo>
                  <a:lnTo>
                    <a:pt x="24384" y="57912"/>
                  </a:lnTo>
                  <a:lnTo>
                    <a:pt x="19812" y="57912"/>
                  </a:lnTo>
                  <a:lnTo>
                    <a:pt x="15239" y="54864"/>
                  </a:lnTo>
                  <a:lnTo>
                    <a:pt x="12191" y="51815"/>
                  </a:lnTo>
                  <a:lnTo>
                    <a:pt x="10668" y="48768"/>
                  </a:lnTo>
                  <a:lnTo>
                    <a:pt x="10668" y="59436"/>
                  </a:lnTo>
                  <a:lnTo>
                    <a:pt x="15239" y="62484"/>
                  </a:lnTo>
                  <a:lnTo>
                    <a:pt x="21336" y="67056"/>
                  </a:lnTo>
                  <a:lnTo>
                    <a:pt x="30480" y="67056"/>
                  </a:lnTo>
                  <a:lnTo>
                    <a:pt x="40314" y="64603"/>
                  </a:lnTo>
                  <a:lnTo>
                    <a:pt x="45720" y="60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41165" y="1528572"/>
              <a:ext cx="35560" cy="66040"/>
            </a:xfrm>
            <a:custGeom>
              <a:avLst/>
              <a:gdLst/>
              <a:ahLst/>
              <a:cxnLst/>
              <a:rect l="l" t="t" r="r" b="b"/>
              <a:pathLst>
                <a:path w="35560" h="66040">
                  <a:moveTo>
                    <a:pt x="35052" y="10668"/>
                  </a:moveTo>
                  <a:lnTo>
                    <a:pt x="35052" y="0"/>
                  </a:lnTo>
                  <a:lnTo>
                    <a:pt x="25860" y="1285"/>
                  </a:lnTo>
                  <a:lnTo>
                    <a:pt x="18669" y="4571"/>
                  </a:lnTo>
                  <a:lnTo>
                    <a:pt x="13192" y="9001"/>
                  </a:lnTo>
                  <a:lnTo>
                    <a:pt x="9144" y="13715"/>
                  </a:lnTo>
                  <a:lnTo>
                    <a:pt x="9144" y="1524"/>
                  </a:lnTo>
                  <a:lnTo>
                    <a:pt x="0" y="1524"/>
                  </a:lnTo>
                  <a:lnTo>
                    <a:pt x="0" y="65531"/>
                  </a:lnTo>
                  <a:lnTo>
                    <a:pt x="10668" y="65531"/>
                  </a:lnTo>
                  <a:lnTo>
                    <a:pt x="10668" y="35052"/>
                  </a:lnTo>
                  <a:lnTo>
                    <a:pt x="12549" y="24812"/>
                  </a:lnTo>
                  <a:lnTo>
                    <a:pt x="17716" y="17144"/>
                  </a:lnTo>
                  <a:lnTo>
                    <a:pt x="25455" y="12334"/>
                  </a:lnTo>
                  <a:lnTo>
                    <a:pt x="35052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82313" y="1528572"/>
              <a:ext cx="62865" cy="67310"/>
            </a:xfrm>
            <a:custGeom>
              <a:avLst/>
              <a:gdLst/>
              <a:ahLst/>
              <a:cxnLst/>
              <a:rect l="l" t="t" r="r" b="b"/>
              <a:pathLst>
                <a:path w="62864" h="67309">
                  <a:moveTo>
                    <a:pt x="62484" y="33528"/>
                  </a:moveTo>
                  <a:lnTo>
                    <a:pt x="60078" y="20574"/>
                  </a:lnTo>
                  <a:lnTo>
                    <a:pt x="53530" y="9906"/>
                  </a:lnTo>
                  <a:lnTo>
                    <a:pt x="43838" y="2666"/>
                  </a:lnTo>
                  <a:lnTo>
                    <a:pt x="32004" y="0"/>
                  </a:lnTo>
                  <a:lnTo>
                    <a:pt x="19288" y="2666"/>
                  </a:lnTo>
                  <a:lnTo>
                    <a:pt x="9143" y="9906"/>
                  </a:lnTo>
                  <a:lnTo>
                    <a:pt x="2428" y="20574"/>
                  </a:lnTo>
                  <a:lnTo>
                    <a:pt x="0" y="33528"/>
                  </a:lnTo>
                  <a:lnTo>
                    <a:pt x="2619" y="47124"/>
                  </a:lnTo>
                  <a:lnTo>
                    <a:pt x="9525" y="57721"/>
                  </a:lnTo>
                  <a:lnTo>
                    <a:pt x="10668" y="58527"/>
                  </a:lnTo>
                  <a:lnTo>
                    <a:pt x="10668" y="32003"/>
                  </a:lnTo>
                  <a:lnTo>
                    <a:pt x="12477" y="21121"/>
                  </a:lnTo>
                  <a:lnTo>
                    <a:pt x="17145" y="13525"/>
                  </a:lnTo>
                  <a:lnTo>
                    <a:pt x="23526" y="9072"/>
                  </a:lnTo>
                  <a:lnTo>
                    <a:pt x="30480" y="7619"/>
                  </a:lnTo>
                  <a:lnTo>
                    <a:pt x="38314" y="9072"/>
                  </a:lnTo>
                  <a:lnTo>
                    <a:pt x="45148" y="13525"/>
                  </a:lnTo>
                  <a:lnTo>
                    <a:pt x="49982" y="21121"/>
                  </a:lnTo>
                  <a:lnTo>
                    <a:pt x="51816" y="32003"/>
                  </a:lnTo>
                  <a:lnTo>
                    <a:pt x="51816" y="58237"/>
                  </a:lnTo>
                  <a:lnTo>
                    <a:pt x="53339" y="57150"/>
                  </a:lnTo>
                  <a:lnTo>
                    <a:pt x="60055" y="46481"/>
                  </a:lnTo>
                  <a:lnTo>
                    <a:pt x="62484" y="33528"/>
                  </a:lnTo>
                  <a:close/>
                </a:path>
                <a:path w="62864" h="67309">
                  <a:moveTo>
                    <a:pt x="51816" y="58237"/>
                  </a:moveTo>
                  <a:lnTo>
                    <a:pt x="51816" y="32003"/>
                  </a:lnTo>
                  <a:lnTo>
                    <a:pt x="49982" y="43124"/>
                  </a:lnTo>
                  <a:lnTo>
                    <a:pt x="45148" y="51244"/>
                  </a:lnTo>
                  <a:lnTo>
                    <a:pt x="38314" y="56221"/>
                  </a:lnTo>
                  <a:lnTo>
                    <a:pt x="30480" y="57912"/>
                  </a:lnTo>
                  <a:lnTo>
                    <a:pt x="23526" y="56435"/>
                  </a:lnTo>
                  <a:lnTo>
                    <a:pt x="17145" y="51815"/>
                  </a:lnTo>
                  <a:lnTo>
                    <a:pt x="12477" y="43767"/>
                  </a:lnTo>
                  <a:lnTo>
                    <a:pt x="10668" y="32003"/>
                  </a:lnTo>
                  <a:lnTo>
                    <a:pt x="10668" y="58527"/>
                  </a:lnTo>
                  <a:lnTo>
                    <a:pt x="19288" y="64603"/>
                  </a:lnTo>
                  <a:lnTo>
                    <a:pt x="30480" y="67056"/>
                  </a:lnTo>
                  <a:lnTo>
                    <a:pt x="43195" y="64389"/>
                  </a:lnTo>
                  <a:lnTo>
                    <a:pt x="51816" y="582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58513" y="1528572"/>
              <a:ext cx="55244" cy="67310"/>
            </a:xfrm>
            <a:custGeom>
              <a:avLst/>
              <a:gdLst/>
              <a:ahLst/>
              <a:cxnLst/>
              <a:rect l="l" t="t" r="r" b="b"/>
              <a:pathLst>
                <a:path w="55245" h="67309">
                  <a:moveTo>
                    <a:pt x="53339" y="6096"/>
                  </a:moveTo>
                  <a:lnTo>
                    <a:pt x="45720" y="1524"/>
                  </a:lnTo>
                  <a:lnTo>
                    <a:pt x="39624" y="0"/>
                  </a:lnTo>
                  <a:lnTo>
                    <a:pt x="32004" y="0"/>
                  </a:lnTo>
                  <a:lnTo>
                    <a:pt x="18645" y="2881"/>
                  </a:lnTo>
                  <a:lnTo>
                    <a:pt x="8572" y="10477"/>
                  </a:lnTo>
                  <a:lnTo>
                    <a:pt x="2214" y="21216"/>
                  </a:lnTo>
                  <a:lnTo>
                    <a:pt x="0" y="33528"/>
                  </a:lnTo>
                  <a:lnTo>
                    <a:pt x="2405" y="46481"/>
                  </a:lnTo>
                  <a:lnTo>
                    <a:pt x="8953" y="57150"/>
                  </a:lnTo>
                  <a:lnTo>
                    <a:pt x="10668" y="58430"/>
                  </a:lnTo>
                  <a:lnTo>
                    <a:pt x="10668" y="33528"/>
                  </a:lnTo>
                  <a:lnTo>
                    <a:pt x="11858" y="25217"/>
                  </a:lnTo>
                  <a:lnTo>
                    <a:pt x="15621" y="17335"/>
                  </a:lnTo>
                  <a:lnTo>
                    <a:pt x="22240" y="11453"/>
                  </a:lnTo>
                  <a:lnTo>
                    <a:pt x="32004" y="9143"/>
                  </a:lnTo>
                  <a:lnTo>
                    <a:pt x="44196" y="9143"/>
                  </a:lnTo>
                  <a:lnTo>
                    <a:pt x="51816" y="15240"/>
                  </a:lnTo>
                  <a:lnTo>
                    <a:pt x="53339" y="6096"/>
                  </a:lnTo>
                  <a:close/>
                </a:path>
                <a:path w="55245" h="67309">
                  <a:moveTo>
                    <a:pt x="54863" y="59436"/>
                  </a:moveTo>
                  <a:lnTo>
                    <a:pt x="53339" y="50291"/>
                  </a:lnTo>
                  <a:lnTo>
                    <a:pt x="45720" y="56387"/>
                  </a:lnTo>
                  <a:lnTo>
                    <a:pt x="38100" y="57912"/>
                  </a:lnTo>
                  <a:lnTo>
                    <a:pt x="30480" y="57912"/>
                  </a:lnTo>
                  <a:lnTo>
                    <a:pt x="22883" y="56030"/>
                  </a:lnTo>
                  <a:lnTo>
                    <a:pt x="16573" y="50863"/>
                  </a:lnTo>
                  <a:lnTo>
                    <a:pt x="12263" y="43124"/>
                  </a:lnTo>
                  <a:lnTo>
                    <a:pt x="10668" y="33528"/>
                  </a:lnTo>
                  <a:lnTo>
                    <a:pt x="10668" y="58430"/>
                  </a:lnTo>
                  <a:lnTo>
                    <a:pt x="18645" y="64389"/>
                  </a:lnTo>
                  <a:lnTo>
                    <a:pt x="30480" y="67056"/>
                  </a:lnTo>
                  <a:lnTo>
                    <a:pt x="36433" y="66722"/>
                  </a:lnTo>
                  <a:lnTo>
                    <a:pt x="42672" y="65531"/>
                  </a:lnTo>
                  <a:lnTo>
                    <a:pt x="48910" y="63198"/>
                  </a:lnTo>
                  <a:lnTo>
                    <a:pt x="54863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22521" y="1528572"/>
              <a:ext cx="53340" cy="67310"/>
            </a:xfrm>
            <a:custGeom>
              <a:avLst/>
              <a:gdLst/>
              <a:ahLst/>
              <a:cxnLst/>
              <a:rect l="l" t="t" r="r" b="b"/>
              <a:pathLst>
                <a:path w="53339" h="67309">
                  <a:moveTo>
                    <a:pt x="53339" y="33528"/>
                  </a:moveTo>
                  <a:lnTo>
                    <a:pt x="53339" y="18287"/>
                  </a:lnTo>
                  <a:lnTo>
                    <a:pt x="47243" y="10668"/>
                  </a:lnTo>
                  <a:lnTo>
                    <a:pt x="42672" y="1524"/>
                  </a:lnTo>
                  <a:lnTo>
                    <a:pt x="33527" y="0"/>
                  </a:lnTo>
                  <a:lnTo>
                    <a:pt x="27431" y="0"/>
                  </a:lnTo>
                  <a:lnTo>
                    <a:pt x="16716" y="2666"/>
                  </a:lnTo>
                  <a:lnTo>
                    <a:pt x="8000" y="9906"/>
                  </a:lnTo>
                  <a:lnTo>
                    <a:pt x="2143" y="20574"/>
                  </a:lnTo>
                  <a:lnTo>
                    <a:pt x="0" y="33528"/>
                  </a:lnTo>
                  <a:lnTo>
                    <a:pt x="2405" y="46481"/>
                  </a:lnTo>
                  <a:lnTo>
                    <a:pt x="8953" y="57150"/>
                  </a:lnTo>
                  <a:lnTo>
                    <a:pt x="9143" y="57292"/>
                  </a:lnTo>
                  <a:lnTo>
                    <a:pt x="9143" y="33528"/>
                  </a:lnTo>
                  <a:lnTo>
                    <a:pt x="10667" y="33528"/>
                  </a:lnTo>
                  <a:lnTo>
                    <a:pt x="10667" y="25908"/>
                  </a:lnTo>
                  <a:lnTo>
                    <a:pt x="12191" y="15240"/>
                  </a:lnTo>
                  <a:lnTo>
                    <a:pt x="19812" y="7619"/>
                  </a:lnTo>
                  <a:lnTo>
                    <a:pt x="27431" y="7619"/>
                  </a:lnTo>
                  <a:lnTo>
                    <a:pt x="33289" y="8762"/>
                  </a:lnTo>
                  <a:lnTo>
                    <a:pt x="38862" y="12191"/>
                  </a:lnTo>
                  <a:lnTo>
                    <a:pt x="43291" y="17906"/>
                  </a:lnTo>
                  <a:lnTo>
                    <a:pt x="45720" y="25908"/>
                  </a:lnTo>
                  <a:lnTo>
                    <a:pt x="45720" y="33528"/>
                  </a:lnTo>
                  <a:lnTo>
                    <a:pt x="53339" y="33528"/>
                  </a:lnTo>
                  <a:close/>
                </a:path>
                <a:path w="53339" h="67309">
                  <a:moveTo>
                    <a:pt x="53339" y="59436"/>
                  </a:moveTo>
                  <a:lnTo>
                    <a:pt x="51815" y="50291"/>
                  </a:lnTo>
                  <a:lnTo>
                    <a:pt x="42672" y="57912"/>
                  </a:lnTo>
                  <a:lnTo>
                    <a:pt x="30479" y="57912"/>
                  </a:lnTo>
                  <a:lnTo>
                    <a:pt x="22002" y="56245"/>
                  </a:lnTo>
                  <a:lnTo>
                    <a:pt x="15239" y="51435"/>
                  </a:lnTo>
                  <a:lnTo>
                    <a:pt x="10763" y="43767"/>
                  </a:lnTo>
                  <a:lnTo>
                    <a:pt x="9143" y="33528"/>
                  </a:lnTo>
                  <a:lnTo>
                    <a:pt x="9143" y="57292"/>
                  </a:lnTo>
                  <a:lnTo>
                    <a:pt x="18645" y="64389"/>
                  </a:lnTo>
                  <a:lnTo>
                    <a:pt x="30479" y="67056"/>
                  </a:lnTo>
                  <a:lnTo>
                    <a:pt x="39624" y="67056"/>
                  </a:lnTo>
                  <a:lnTo>
                    <a:pt x="47243" y="64008"/>
                  </a:lnTo>
                  <a:lnTo>
                    <a:pt x="53339" y="59436"/>
                  </a:lnTo>
                  <a:close/>
                </a:path>
                <a:path w="53339" h="67309">
                  <a:moveTo>
                    <a:pt x="45720" y="33528"/>
                  </a:moveTo>
                  <a:lnTo>
                    <a:pt x="45720" y="25908"/>
                  </a:lnTo>
                  <a:lnTo>
                    <a:pt x="10667" y="25908"/>
                  </a:lnTo>
                  <a:lnTo>
                    <a:pt x="10667" y="33528"/>
                  </a:lnTo>
                  <a:lnTo>
                    <a:pt x="45720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85005" y="1528572"/>
              <a:ext cx="47625" cy="67310"/>
            </a:xfrm>
            <a:custGeom>
              <a:avLst/>
              <a:gdLst/>
              <a:ahLst/>
              <a:cxnLst/>
              <a:rect l="l" t="t" r="r" b="b"/>
              <a:pathLst>
                <a:path w="47625" h="67309">
                  <a:moveTo>
                    <a:pt x="44195" y="4571"/>
                  </a:moveTo>
                  <a:lnTo>
                    <a:pt x="36575" y="0"/>
                  </a:lnTo>
                  <a:lnTo>
                    <a:pt x="22859" y="75"/>
                  </a:lnTo>
                  <a:lnTo>
                    <a:pt x="18645" y="285"/>
                  </a:lnTo>
                  <a:lnTo>
                    <a:pt x="10477" y="2285"/>
                  </a:lnTo>
                  <a:lnTo>
                    <a:pt x="3167" y="7715"/>
                  </a:lnTo>
                  <a:lnTo>
                    <a:pt x="0" y="18287"/>
                  </a:lnTo>
                  <a:lnTo>
                    <a:pt x="0" y="25908"/>
                  </a:lnTo>
                  <a:lnTo>
                    <a:pt x="4571" y="30480"/>
                  </a:lnTo>
                  <a:lnTo>
                    <a:pt x="7619" y="32003"/>
                  </a:lnTo>
                  <a:lnTo>
                    <a:pt x="10667" y="34036"/>
                  </a:lnTo>
                  <a:lnTo>
                    <a:pt x="10667" y="7619"/>
                  </a:lnTo>
                  <a:lnTo>
                    <a:pt x="27431" y="7619"/>
                  </a:lnTo>
                  <a:lnTo>
                    <a:pt x="35051" y="9143"/>
                  </a:lnTo>
                  <a:lnTo>
                    <a:pt x="42671" y="13715"/>
                  </a:lnTo>
                  <a:lnTo>
                    <a:pt x="44195" y="4571"/>
                  </a:lnTo>
                  <a:close/>
                </a:path>
                <a:path w="47625" h="67309">
                  <a:moveTo>
                    <a:pt x="36575" y="64770"/>
                  </a:moveTo>
                  <a:lnTo>
                    <a:pt x="36575" y="57912"/>
                  </a:lnTo>
                  <a:lnTo>
                    <a:pt x="12191" y="57912"/>
                  </a:lnTo>
                  <a:lnTo>
                    <a:pt x="3047" y="53340"/>
                  </a:lnTo>
                  <a:lnTo>
                    <a:pt x="1524" y="50291"/>
                  </a:lnTo>
                  <a:lnTo>
                    <a:pt x="0" y="60959"/>
                  </a:lnTo>
                  <a:lnTo>
                    <a:pt x="4571" y="62484"/>
                  </a:lnTo>
                  <a:lnTo>
                    <a:pt x="12191" y="67056"/>
                  </a:lnTo>
                  <a:lnTo>
                    <a:pt x="33527" y="67056"/>
                  </a:lnTo>
                  <a:lnTo>
                    <a:pt x="36575" y="64770"/>
                  </a:lnTo>
                  <a:close/>
                </a:path>
                <a:path w="47625" h="67309">
                  <a:moveTo>
                    <a:pt x="47243" y="53340"/>
                  </a:moveTo>
                  <a:lnTo>
                    <a:pt x="47243" y="39624"/>
                  </a:lnTo>
                  <a:lnTo>
                    <a:pt x="41147" y="35052"/>
                  </a:lnTo>
                  <a:lnTo>
                    <a:pt x="41147" y="33528"/>
                  </a:lnTo>
                  <a:lnTo>
                    <a:pt x="35051" y="28956"/>
                  </a:lnTo>
                  <a:lnTo>
                    <a:pt x="32003" y="27431"/>
                  </a:lnTo>
                  <a:lnTo>
                    <a:pt x="24383" y="27431"/>
                  </a:lnTo>
                  <a:lnTo>
                    <a:pt x="16763" y="25908"/>
                  </a:lnTo>
                  <a:lnTo>
                    <a:pt x="10667" y="24384"/>
                  </a:lnTo>
                  <a:lnTo>
                    <a:pt x="10667" y="34036"/>
                  </a:lnTo>
                  <a:lnTo>
                    <a:pt x="12191" y="35052"/>
                  </a:lnTo>
                  <a:lnTo>
                    <a:pt x="15239" y="36575"/>
                  </a:lnTo>
                  <a:lnTo>
                    <a:pt x="22859" y="38100"/>
                  </a:lnTo>
                  <a:lnTo>
                    <a:pt x="28955" y="38100"/>
                  </a:lnTo>
                  <a:lnTo>
                    <a:pt x="36575" y="41147"/>
                  </a:lnTo>
                  <a:lnTo>
                    <a:pt x="36575" y="64770"/>
                  </a:lnTo>
                  <a:lnTo>
                    <a:pt x="39624" y="62484"/>
                  </a:lnTo>
                  <a:lnTo>
                    <a:pt x="44195" y="59436"/>
                  </a:lnTo>
                  <a:lnTo>
                    <a:pt x="47243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39869" y="1528572"/>
              <a:ext cx="47625" cy="67310"/>
            </a:xfrm>
            <a:custGeom>
              <a:avLst/>
              <a:gdLst/>
              <a:ahLst/>
              <a:cxnLst/>
              <a:rect l="l" t="t" r="r" b="b"/>
              <a:pathLst>
                <a:path w="47625" h="67309">
                  <a:moveTo>
                    <a:pt x="44195" y="4571"/>
                  </a:moveTo>
                  <a:lnTo>
                    <a:pt x="36575" y="0"/>
                  </a:lnTo>
                  <a:lnTo>
                    <a:pt x="22860" y="75"/>
                  </a:lnTo>
                  <a:lnTo>
                    <a:pt x="18645" y="285"/>
                  </a:lnTo>
                  <a:lnTo>
                    <a:pt x="10477" y="2285"/>
                  </a:lnTo>
                  <a:lnTo>
                    <a:pt x="3167" y="7715"/>
                  </a:lnTo>
                  <a:lnTo>
                    <a:pt x="0" y="18287"/>
                  </a:lnTo>
                  <a:lnTo>
                    <a:pt x="0" y="25908"/>
                  </a:lnTo>
                  <a:lnTo>
                    <a:pt x="4572" y="30480"/>
                  </a:lnTo>
                  <a:lnTo>
                    <a:pt x="7619" y="32003"/>
                  </a:lnTo>
                  <a:lnTo>
                    <a:pt x="10667" y="34036"/>
                  </a:lnTo>
                  <a:lnTo>
                    <a:pt x="10667" y="7619"/>
                  </a:lnTo>
                  <a:lnTo>
                    <a:pt x="27431" y="7619"/>
                  </a:lnTo>
                  <a:lnTo>
                    <a:pt x="35051" y="9143"/>
                  </a:lnTo>
                  <a:lnTo>
                    <a:pt x="42672" y="13715"/>
                  </a:lnTo>
                  <a:lnTo>
                    <a:pt x="44195" y="4571"/>
                  </a:lnTo>
                  <a:close/>
                </a:path>
                <a:path w="47625" h="67309">
                  <a:moveTo>
                    <a:pt x="36575" y="64770"/>
                  </a:moveTo>
                  <a:lnTo>
                    <a:pt x="36575" y="57912"/>
                  </a:lnTo>
                  <a:lnTo>
                    <a:pt x="12191" y="57912"/>
                  </a:lnTo>
                  <a:lnTo>
                    <a:pt x="3048" y="53340"/>
                  </a:lnTo>
                  <a:lnTo>
                    <a:pt x="1524" y="50291"/>
                  </a:lnTo>
                  <a:lnTo>
                    <a:pt x="0" y="60959"/>
                  </a:lnTo>
                  <a:lnTo>
                    <a:pt x="4572" y="62484"/>
                  </a:lnTo>
                  <a:lnTo>
                    <a:pt x="12191" y="67056"/>
                  </a:lnTo>
                  <a:lnTo>
                    <a:pt x="33527" y="67056"/>
                  </a:lnTo>
                  <a:lnTo>
                    <a:pt x="36575" y="64770"/>
                  </a:lnTo>
                  <a:close/>
                </a:path>
                <a:path w="47625" h="67309">
                  <a:moveTo>
                    <a:pt x="47243" y="53340"/>
                  </a:moveTo>
                  <a:lnTo>
                    <a:pt x="47243" y="39624"/>
                  </a:lnTo>
                  <a:lnTo>
                    <a:pt x="41148" y="35052"/>
                  </a:lnTo>
                  <a:lnTo>
                    <a:pt x="41148" y="33528"/>
                  </a:lnTo>
                  <a:lnTo>
                    <a:pt x="35051" y="28956"/>
                  </a:lnTo>
                  <a:lnTo>
                    <a:pt x="32003" y="27431"/>
                  </a:lnTo>
                  <a:lnTo>
                    <a:pt x="24383" y="27431"/>
                  </a:lnTo>
                  <a:lnTo>
                    <a:pt x="16763" y="25908"/>
                  </a:lnTo>
                  <a:lnTo>
                    <a:pt x="10667" y="24384"/>
                  </a:lnTo>
                  <a:lnTo>
                    <a:pt x="10667" y="34036"/>
                  </a:lnTo>
                  <a:lnTo>
                    <a:pt x="12191" y="35052"/>
                  </a:lnTo>
                  <a:lnTo>
                    <a:pt x="15239" y="36575"/>
                  </a:lnTo>
                  <a:lnTo>
                    <a:pt x="22860" y="38100"/>
                  </a:lnTo>
                  <a:lnTo>
                    <a:pt x="28955" y="38100"/>
                  </a:lnTo>
                  <a:lnTo>
                    <a:pt x="36575" y="41147"/>
                  </a:lnTo>
                  <a:lnTo>
                    <a:pt x="36575" y="64770"/>
                  </a:lnTo>
                  <a:lnTo>
                    <a:pt x="39624" y="62484"/>
                  </a:lnTo>
                  <a:lnTo>
                    <a:pt x="44195" y="59436"/>
                  </a:lnTo>
                  <a:lnTo>
                    <a:pt x="47243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303877" y="1495044"/>
              <a:ext cx="12700" cy="29209"/>
            </a:xfrm>
            <a:custGeom>
              <a:avLst/>
              <a:gdLst/>
              <a:ahLst/>
              <a:cxnLst/>
              <a:rect l="l" t="t" r="r" b="b"/>
              <a:pathLst>
                <a:path w="12700" h="29209">
                  <a:moveTo>
                    <a:pt x="12192" y="12192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3048" y="12192"/>
                  </a:lnTo>
                  <a:lnTo>
                    <a:pt x="3048" y="28956"/>
                  </a:lnTo>
                  <a:lnTo>
                    <a:pt x="6096" y="28956"/>
                  </a:lnTo>
                  <a:lnTo>
                    <a:pt x="12192" y="12192"/>
                  </a:lnTo>
                  <a:close/>
                </a:path>
                <a:path w="12700" h="29209">
                  <a:moveTo>
                    <a:pt x="3048" y="28956"/>
                  </a:moveTo>
                  <a:lnTo>
                    <a:pt x="3048" y="12192"/>
                  </a:lnTo>
                  <a:lnTo>
                    <a:pt x="0" y="28956"/>
                  </a:lnTo>
                  <a:lnTo>
                    <a:pt x="304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32833" y="1528572"/>
              <a:ext cx="48895" cy="67310"/>
            </a:xfrm>
            <a:custGeom>
              <a:avLst/>
              <a:gdLst/>
              <a:ahLst/>
              <a:cxnLst/>
              <a:rect l="l" t="t" r="r" b="b"/>
              <a:pathLst>
                <a:path w="48895" h="67309">
                  <a:moveTo>
                    <a:pt x="38100" y="64770"/>
                  </a:moveTo>
                  <a:lnTo>
                    <a:pt x="38100" y="57912"/>
                  </a:lnTo>
                  <a:lnTo>
                    <a:pt x="13715" y="57912"/>
                  </a:lnTo>
                  <a:lnTo>
                    <a:pt x="4572" y="53340"/>
                  </a:lnTo>
                  <a:lnTo>
                    <a:pt x="3048" y="50291"/>
                  </a:lnTo>
                  <a:lnTo>
                    <a:pt x="0" y="60959"/>
                  </a:lnTo>
                  <a:lnTo>
                    <a:pt x="4572" y="62484"/>
                  </a:lnTo>
                  <a:lnTo>
                    <a:pt x="13715" y="67056"/>
                  </a:lnTo>
                  <a:lnTo>
                    <a:pt x="35051" y="67056"/>
                  </a:lnTo>
                  <a:lnTo>
                    <a:pt x="38100" y="64770"/>
                  </a:lnTo>
                  <a:close/>
                </a:path>
                <a:path w="48895" h="67309">
                  <a:moveTo>
                    <a:pt x="45719" y="4571"/>
                  </a:moveTo>
                  <a:lnTo>
                    <a:pt x="38100" y="0"/>
                  </a:lnTo>
                  <a:lnTo>
                    <a:pt x="24384" y="0"/>
                  </a:lnTo>
                  <a:lnTo>
                    <a:pt x="19526" y="285"/>
                  </a:lnTo>
                  <a:lnTo>
                    <a:pt x="11811" y="2285"/>
                  </a:lnTo>
                  <a:lnTo>
                    <a:pt x="4667" y="7715"/>
                  </a:lnTo>
                  <a:lnTo>
                    <a:pt x="1524" y="18287"/>
                  </a:lnTo>
                  <a:lnTo>
                    <a:pt x="1524" y="25908"/>
                  </a:lnTo>
                  <a:lnTo>
                    <a:pt x="6096" y="30480"/>
                  </a:lnTo>
                  <a:lnTo>
                    <a:pt x="9143" y="32003"/>
                  </a:lnTo>
                  <a:lnTo>
                    <a:pt x="12191" y="34036"/>
                  </a:lnTo>
                  <a:lnTo>
                    <a:pt x="12191" y="7619"/>
                  </a:lnTo>
                  <a:lnTo>
                    <a:pt x="28955" y="7619"/>
                  </a:lnTo>
                  <a:lnTo>
                    <a:pt x="36575" y="9143"/>
                  </a:lnTo>
                  <a:lnTo>
                    <a:pt x="44196" y="13715"/>
                  </a:lnTo>
                  <a:lnTo>
                    <a:pt x="45719" y="4571"/>
                  </a:lnTo>
                  <a:close/>
                </a:path>
                <a:path w="48895" h="67309">
                  <a:moveTo>
                    <a:pt x="48767" y="53340"/>
                  </a:moveTo>
                  <a:lnTo>
                    <a:pt x="48767" y="39624"/>
                  </a:lnTo>
                  <a:lnTo>
                    <a:pt x="42672" y="35052"/>
                  </a:lnTo>
                  <a:lnTo>
                    <a:pt x="42672" y="33528"/>
                  </a:lnTo>
                  <a:lnTo>
                    <a:pt x="36575" y="28956"/>
                  </a:lnTo>
                  <a:lnTo>
                    <a:pt x="33527" y="27431"/>
                  </a:lnTo>
                  <a:lnTo>
                    <a:pt x="25908" y="27431"/>
                  </a:lnTo>
                  <a:lnTo>
                    <a:pt x="18287" y="25908"/>
                  </a:lnTo>
                  <a:lnTo>
                    <a:pt x="12191" y="24384"/>
                  </a:lnTo>
                  <a:lnTo>
                    <a:pt x="12191" y="34036"/>
                  </a:lnTo>
                  <a:lnTo>
                    <a:pt x="13715" y="35052"/>
                  </a:lnTo>
                  <a:lnTo>
                    <a:pt x="16763" y="36575"/>
                  </a:lnTo>
                  <a:lnTo>
                    <a:pt x="24384" y="38100"/>
                  </a:lnTo>
                  <a:lnTo>
                    <a:pt x="28955" y="38100"/>
                  </a:lnTo>
                  <a:lnTo>
                    <a:pt x="38100" y="41147"/>
                  </a:lnTo>
                  <a:lnTo>
                    <a:pt x="38100" y="64770"/>
                  </a:lnTo>
                  <a:lnTo>
                    <a:pt x="41148" y="62484"/>
                  </a:lnTo>
                  <a:lnTo>
                    <a:pt x="45719" y="59436"/>
                  </a:lnTo>
                  <a:lnTo>
                    <a:pt x="48767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57173" y="1705355"/>
              <a:ext cx="458724" cy="960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69237" y="1705355"/>
              <a:ext cx="345947" cy="9448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1725" y="1915667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60">
                  <a:moveTo>
                    <a:pt x="64008" y="30480"/>
                  </a:moveTo>
                  <a:lnTo>
                    <a:pt x="64008" y="28956"/>
                  </a:lnTo>
                  <a:lnTo>
                    <a:pt x="60960" y="27431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0959"/>
                  </a:lnTo>
                  <a:lnTo>
                    <a:pt x="3048" y="60959"/>
                  </a:lnTo>
                  <a:lnTo>
                    <a:pt x="3048" y="59436"/>
                  </a:lnTo>
                  <a:lnTo>
                    <a:pt x="60960" y="32004"/>
                  </a:lnTo>
                  <a:lnTo>
                    <a:pt x="62484" y="32004"/>
                  </a:lnTo>
                  <a:lnTo>
                    <a:pt x="64008" y="3048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55649" y="1886711"/>
              <a:ext cx="76200" cy="10363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53185" y="1921764"/>
              <a:ext cx="92964" cy="6858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69009" y="1906523"/>
              <a:ext cx="109728" cy="838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38173" y="1921764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39624" y="38100"/>
                  </a:moveTo>
                  <a:lnTo>
                    <a:pt x="39624" y="32004"/>
                  </a:lnTo>
                  <a:lnTo>
                    <a:pt x="23788" y="33147"/>
                  </a:lnTo>
                  <a:lnTo>
                    <a:pt x="11239" y="36576"/>
                  </a:lnTo>
                  <a:lnTo>
                    <a:pt x="2976" y="42291"/>
                  </a:lnTo>
                  <a:lnTo>
                    <a:pt x="0" y="50292"/>
                  </a:lnTo>
                  <a:lnTo>
                    <a:pt x="0" y="56387"/>
                  </a:lnTo>
                  <a:lnTo>
                    <a:pt x="3048" y="68580"/>
                  </a:lnTo>
                  <a:lnTo>
                    <a:pt x="9143" y="68580"/>
                  </a:lnTo>
                  <a:lnTo>
                    <a:pt x="9143" y="50292"/>
                  </a:lnTo>
                  <a:lnTo>
                    <a:pt x="12834" y="44100"/>
                  </a:lnTo>
                  <a:lnTo>
                    <a:pt x="21526" y="40767"/>
                  </a:lnTo>
                  <a:lnTo>
                    <a:pt x="31646" y="39147"/>
                  </a:lnTo>
                  <a:lnTo>
                    <a:pt x="39624" y="38100"/>
                  </a:lnTo>
                  <a:close/>
                </a:path>
                <a:path w="50800" h="68580">
                  <a:moveTo>
                    <a:pt x="50292" y="67056"/>
                  </a:moveTo>
                  <a:lnTo>
                    <a:pt x="50292" y="25908"/>
                  </a:lnTo>
                  <a:lnTo>
                    <a:pt x="48410" y="15430"/>
                  </a:lnTo>
                  <a:lnTo>
                    <a:pt x="43243" y="7238"/>
                  </a:lnTo>
                  <a:lnTo>
                    <a:pt x="35504" y="1904"/>
                  </a:lnTo>
                  <a:lnTo>
                    <a:pt x="25908" y="0"/>
                  </a:lnTo>
                  <a:lnTo>
                    <a:pt x="16764" y="0"/>
                  </a:lnTo>
                  <a:lnTo>
                    <a:pt x="4571" y="6096"/>
                  </a:lnTo>
                  <a:lnTo>
                    <a:pt x="4571" y="16763"/>
                  </a:lnTo>
                  <a:lnTo>
                    <a:pt x="12192" y="10668"/>
                  </a:lnTo>
                  <a:lnTo>
                    <a:pt x="19812" y="9143"/>
                  </a:lnTo>
                  <a:lnTo>
                    <a:pt x="33528" y="9143"/>
                  </a:lnTo>
                  <a:lnTo>
                    <a:pt x="39624" y="15240"/>
                  </a:lnTo>
                  <a:lnTo>
                    <a:pt x="39624" y="67056"/>
                  </a:lnTo>
                  <a:lnTo>
                    <a:pt x="50292" y="67056"/>
                  </a:lnTo>
                  <a:close/>
                </a:path>
                <a:path w="50800" h="68580">
                  <a:moveTo>
                    <a:pt x="39624" y="60960"/>
                  </a:moveTo>
                  <a:lnTo>
                    <a:pt x="39624" y="53340"/>
                  </a:lnTo>
                  <a:lnTo>
                    <a:pt x="33528" y="56387"/>
                  </a:lnTo>
                  <a:lnTo>
                    <a:pt x="30480" y="59436"/>
                  </a:lnTo>
                  <a:lnTo>
                    <a:pt x="15240" y="59436"/>
                  </a:lnTo>
                  <a:lnTo>
                    <a:pt x="9143" y="56387"/>
                  </a:lnTo>
                  <a:lnTo>
                    <a:pt x="9143" y="68580"/>
                  </a:lnTo>
                  <a:lnTo>
                    <a:pt x="19050" y="68460"/>
                  </a:lnTo>
                  <a:lnTo>
                    <a:pt x="25146" y="67627"/>
                  </a:lnTo>
                  <a:lnTo>
                    <a:pt x="32384" y="65365"/>
                  </a:lnTo>
                  <a:lnTo>
                    <a:pt x="39624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17421" y="1888235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50949" y="1888235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72285" y="1921764"/>
              <a:ext cx="62865" cy="68580"/>
            </a:xfrm>
            <a:custGeom>
              <a:avLst/>
              <a:gdLst/>
              <a:ahLst/>
              <a:cxnLst/>
              <a:rect l="l" t="t" r="r" b="b"/>
              <a:pathLst>
                <a:path w="62865" h="68580">
                  <a:moveTo>
                    <a:pt x="62484" y="35052"/>
                  </a:moveTo>
                  <a:lnTo>
                    <a:pt x="60078" y="21216"/>
                  </a:lnTo>
                  <a:lnTo>
                    <a:pt x="53530" y="10096"/>
                  </a:lnTo>
                  <a:lnTo>
                    <a:pt x="43838" y="2690"/>
                  </a:lnTo>
                  <a:lnTo>
                    <a:pt x="32003" y="0"/>
                  </a:lnTo>
                  <a:lnTo>
                    <a:pt x="19288" y="2905"/>
                  </a:lnTo>
                  <a:lnTo>
                    <a:pt x="9143" y="10668"/>
                  </a:lnTo>
                  <a:lnTo>
                    <a:pt x="2428" y="21859"/>
                  </a:lnTo>
                  <a:lnTo>
                    <a:pt x="0" y="35052"/>
                  </a:lnTo>
                  <a:lnTo>
                    <a:pt x="2405" y="48006"/>
                  </a:lnTo>
                  <a:lnTo>
                    <a:pt x="8953" y="58674"/>
                  </a:lnTo>
                  <a:lnTo>
                    <a:pt x="10668" y="59954"/>
                  </a:lnTo>
                  <a:lnTo>
                    <a:pt x="10668" y="33528"/>
                  </a:lnTo>
                  <a:lnTo>
                    <a:pt x="12477" y="22645"/>
                  </a:lnTo>
                  <a:lnTo>
                    <a:pt x="17145" y="15049"/>
                  </a:lnTo>
                  <a:lnTo>
                    <a:pt x="23526" y="10596"/>
                  </a:lnTo>
                  <a:lnTo>
                    <a:pt x="30480" y="9143"/>
                  </a:lnTo>
                  <a:lnTo>
                    <a:pt x="38314" y="10596"/>
                  </a:lnTo>
                  <a:lnTo>
                    <a:pt x="45148" y="15049"/>
                  </a:lnTo>
                  <a:lnTo>
                    <a:pt x="49982" y="22645"/>
                  </a:lnTo>
                  <a:lnTo>
                    <a:pt x="51815" y="33528"/>
                  </a:lnTo>
                  <a:lnTo>
                    <a:pt x="51815" y="59761"/>
                  </a:lnTo>
                  <a:lnTo>
                    <a:pt x="53340" y="58674"/>
                  </a:lnTo>
                  <a:lnTo>
                    <a:pt x="60055" y="48006"/>
                  </a:lnTo>
                  <a:lnTo>
                    <a:pt x="62484" y="35052"/>
                  </a:lnTo>
                  <a:close/>
                </a:path>
                <a:path w="62865" h="68580">
                  <a:moveTo>
                    <a:pt x="51815" y="59761"/>
                  </a:moveTo>
                  <a:lnTo>
                    <a:pt x="51815" y="33528"/>
                  </a:lnTo>
                  <a:lnTo>
                    <a:pt x="49982" y="44648"/>
                  </a:lnTo>
                  <a:lnTo>
                    <a:pt x="45148" y="52768"/>
                  </a:lnTo>
                  <a:lnTo>
                    <a:pt x="38314" y="57745"/>
                  </a:lnTo>
                  <a:lnTo>
                    <a:pt x="30480" y="59436"/>
                  </a:lnTo>
                  <a:lnTo>
                    <a:pt x="23526" y="57745"/>
                  </a:lnTo>
                  <a:lnTo>
                    <a:pt x="17145" y="52768"/>
                  </a:lnTo>
                  <a:lnTo>
                    <a:pt x="12477" y="44648"/>
                  </a:lnTo>
                  <a:lnTo>
                    <a:pt x="10668" y="33528"/>
                  </a:lnTo>
                  <a:lnTo>
                    <a:pt x="10668" y="59954"/>
                  </a:lnTo>
                  <a:lnTo>
                    <a:pt x="18645" y="65913"/>
                  </a:lnTo>
                  <a:lnTo>
                    <a:pt x="30480" y="68580"/>
                  </a:lnTo>
                  <a:lnTo>
                    <a:pt x="43195" y="65912"/>
                  </a:lnTo>
                  <a:lnTo>
                    <a:pt x="51815" y="59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548485" y="1921764"/>
              <a:ext cx="55244" cy="68580"/>
            </a:xfrm>
            <a:custGeom>
              <a:avLst/>
              <a:gdLst/>
              <a:ahLst/>
              <a:cxnLst/>
              <a:rect l="l" t="t" r="r" b="b"/>
              <a:pathLst>
                <a:path w="55244" h="68580">
                  <a:moveTo>
                    <a:pt x="53340" y="6096"/>
                  </a:moveTo>
                  <a:lnTo>
                    <a:pt x="45720" y="1524"/>
                  </a:lnTo>
                  <a:lnTo>
                    <a:pt x="39624" y="0"/>
                  </a:lnTo>
                  <a:lnTo>
                    <a:pt x="32003" y="0"/>
                  </a:lnTo>
                  <a:lnTo>
                    <a:pt x="18645" y="3119"/>
                  </a:lnTo>
                  <a:lnTo>
                    <a:pt x="8572" y="11239"/>
                  </a:lnTo>
                  <a:lnTo>
                    <a:pt x="2214" y="22502"/>
                  </a:lnTo>
                  <a:lnTo>
                    <a:pt x="0" y="35052"/>
                  </a:lnTo>
                  <a:lnTo>
                    <a:pt x="2405" y="47363"/>
                  </a:lnTo>
                  <a:lnTo>
                    <a:pt x="8953" y="58102"/>
                  </a:lnTo>
                  <a:lnTo>
                    <a:pt x="10668" y="59446"/>
                  </a:lnTo>
                  <a:lnTo>
                    <a:pt x="10668" y="35052"/>
                  </a:lnTo>
                  <a:lnTo>
                    <a:pt x="11858" y="25860"/>
                  </a:lnTo>
                  <a:lnTo>
                    <a:pt x="15621" y="17526"/>
                  </a:lnTo>
                  <a:lnTo>
                    <a:pt x="22240" y="11477"/>
                  </a:lnTo>
                  <a:lnTo>
                    <a:pt x="32003" y="9143"/>
                  </a:lnTo>
                  <a:lnTo>
                    <a:pt x="39624" y="9143"/>
                  </a:lnTo>
                  <a:lnTo>
                    <a:pt x="44196" y="10668"/>
                  </a:lnTo>
                  <a:lnTo>
                    <a:pt x="51815" y="16763"/>
                  </a:lnTo>
                  <a:lnTo>
                    <a:pt x="53340" y="6096"/>
                  </a:lnTo>
                  <a:close/>
                </a:path>
                <a:path w="55244" h="68580">
                  <a:moveTo>
                    <a:pt x="54864" y="60960"/>
                  </a:moveTo>
                  <a:lnTo>
                    <a:pt x="53340" y="51816"/>
                  </a:lnTo>
                  <a:lnTo>
                    <a:pt x="45720" y="56387"/>
                  </a:lnTo>
                  <a:lnTo>
                    <a:pt x="38100" y="59436"/>
                  </a:lnTo>
                  <a:lnTo>
                    <a:pt x="30480" y="59436"/>
                  </a:lnTo>
                  <a:lnTo>
                    <a:pt x="22883" y="57554"/>
                  </a:lnTo>
                  <a:lnTo>
                    <a:pt x="16573" y="52387"/>
                  </a:lnTo>
                  <a:lnTo>
                    <a:pt x="12263" y="44648"/>
                  </a:lnTo>
                  <a:lnTo>
                    <a:pt x="10668" y="35052"/>
                  </a:lnTo>
                  <a:lnTo>
                    <a:pt x="10668" y="59446"/>
                  </a:lnTo>
                  <a:lnTo>
                    <a:pt x="18645" y="65698"/>
                  </a:lnTo>
                  <a:lnTo>
                    <a:pt x="30480" y="68580"/>
                  </a:lnTo>
                  <a:lnTo>
                    <a:pt x="36218" y="68032"/>
                  </a:lnTo>
                  <a:lnTo>
                    <a:pt x="42100" y="66484"/>
                  </a:lnTo>
                  <a:lnTo>
                    <a:pt x="48267" y="64079"/>
                  </a:lnTo>
                  <a:lnTo>
                    <a:pt x="54864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12493" y="1921764"/>
              <a:ext cx="52069" cy="68580"/>
            </a:xfrm>
            <a:custGeom>
              <a:avLst/>
              <a:gdLst/>
              <a:ahLst/>
              <a:cxnLst/>
              <a:rect l="l" t="t" r="r" b="b"/>
              <a:pathLst>
                <a:path w="52069" h="68580">
                  <a:moveTo>
                    <a:pt x="39623" y="38100"/>
                  </a:moveTo>
                  <a:lnTo>
                    <a:pt x="39623" y="32004"/>
                  </a:lnTo>
                  <a:lnTo>
                    <a:pt x="24431" y="33147"/>
                  </a:lnTo>
                  <a:lnTo>
                    <a:pt x="11811" y="36576"/>
                  </a:lnTo>
                  <a:lnTo>
                    <a:pt x="3190" y="42291"/>
                  </a:lnTo>
                  <a:lnTo>
                    <a:pt x="0" y="50292"/>
                  </a:lnTo>
                  <a:lnTo>
                    <a:pt x="0" y="56387"/>
                  </a:lnTo>
                  <a:lnTo>
                    <a:pt x="4571" y="68580"/>
                  </a:lnTo>
                  <a:lnTo>
                    <a:pt x="10668" y="68580"/>
                  </a:lnTo>
                  <a:lnTo>
                    <a:pt x="10668" y="50292"/>
                  </a:lnTo>
                  <a:lnTo>
                    <a:pt x="14335" y="44100"/>
                  </a:lnTo>
                  <a:lnTo>
                    <a:pt x="22859" y="40767"/>
                  </a:lnTo>
                  <a:lnTo>
                    <a:pt x="32527" y="39147"/>
                  </a:lnTo>
                  <a:lnTo>
                    <a:pt x="39623" y="38100"/>
                  </a:lnTo>
                  <a:close/>
                </a:path>
                <a:path w="52069" h="68580">
                  <a:moveTo>
                    <a:pt x="51815" y="67056"/>
                  </a:moveTo>
                  <a:lnTo>
                    <a:pt x="51815" y="25908"/>
                  </a:lnTo>
                  <a:lnTo>
                    <a:pt x="49934" y="15430"/>
                  </a:lnTo>
                  <a:lnTo>
                    <a:pt x="44767" y="7238"/>
                  </a:lnTo>
                  <a:lnTo>
                    <a:pt x="37028" y="1904"/>
                  </a:lnTo>
                  <a:lnTo>
                    <a:pt x="27431" y="0"/>
                  </a:lnTo>
                  <a:lnTo>
                    <a:pt x="18287" y="0"/>
                  </a:lnTo>
                  <a:lnTo>
                    <a:pt x="12191" y="3048"/>
                  </a:lnTo>
                  <a:lnTo>
                    <a:pt x="4571" y="6096"/>
                  </a:lnTo>
                  <a:lnTo>
                    <a:pt x="6095" y="16763"/>
                  </a:lnTo>
                  <a:lnTo>
                    <a:pt x="13715" y="10668"/>
                  </a:lnTo>
                  <a:lnTo>
                    <a:pt x="21335" y="9143"/>
                  </a:lnTo>
                  <a:lnTo>
                    <a:pt x="35051" y="9143"/>
                  </a:lnTo>
                  <a:lnTo>
                    <a:pt x="39623" y="15240"/>
                  </a:lnTo>
                  <a:lnTo>
                    <a:pt x="39623" y="61860"/>
                  </a:lnTo>
                  <a:lnTo>
                    <a:pt x="41147" y="60960"/>
                  </a:lnTo>
                  <a:lnTo>
                    <a:pt x="41147" y="67056"/>
                  </a:lnTo>
                  <a:lnTo>
                    <a:pt x="51815" y="67056"/>
                  </a:lnTo>
                  <a:close/>
                </a:path>
                <a:path w="52069" h="68580">
                  <a:moveTo>
                    <a:pt x="39623" y="61860"/>
                  </a:moveTo>
                  <a:lnTo>
                    <a:pt x="39623" y="53340"/>
                  </a:lnTo>
                  <a:lnTo>
                    <a:pt x="30479" y="59436"/>
                  </a:lnTo>
                  <a:lnTo>
                    <a:pt x="16763" y="59436"/>
                  </a:lnTo>
                  <a:lnTo>
                    <a:pt x="10668" y="56387"/>
                  </a:lnTo>
                  <a:lnTo>
                    <a:pt x="10668" y="68580"/>
                  </a:lnTo>
                  <a:lnTo>
                    <a:pt x="19931" y="68460"/>
                  </a:lnTo>
                  <a:lnTo>
                    <a:pt x="26098" y="67627"/>
                  </a:lnTo>
                  <a:lnTo>
                    <a:pt x="33694" y="65365"/>
                  </a:lnTo>
                  <a:lnTo>
                    <a:pt x="39623" y="61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678025" y="1906523"/>
              <a:ext cx="44450" cy="83820"/>
            </a:xfrm>
            <a:custGeom>
              <a:avLst/>
              <a:gdLst/>
              <a:ahLst/>
              <a:cxnLst/>
              <a:rect l="l" t="t" r="r" b="b"/>
              <a:pathLst>
                <a:path w="44450" h="83819">
                  <a:moveTo>
                    <a:pt x="12192" y="25907"/>
                  </a:moveTo>
                  <a:lnTo>
                    <a:pt x="12192" y="18287"/>
                  </a:lnTo>
                  <a:lnTo>
                    <a:pt x="0" y="18287"/>
                  </a:lnTo>
                  <a:lnTo>
                    <a:pt x="0" y="25907"/>
                  </a:lnTo>
                  <a:lnTo>
                    <a:pt x="12192" y="25907"/>
                  </a:lnTo>
                  <a:close/>
                </a:path>
                <a:path w="44450" h="83819">
                  <a:moveTo>
                    <a:pt x="44196" y="77724"/>
                  </a:moveTo>
                  <a:lnTo>
                    <a:pt x="42672" y="70103"/>
                  </a:lnTo>
                  <a:lnTo>
                    <a:pt x="38100" y="73151"/>
                  </a:lnTo>
                  <a:lnTo>
                    <a:pt x="33528" y="74675"/>
                  </a:lnTo>
                  <a:lnTo>
                    <a:pt x="24384" y="74675"/>
                  </a:lnTo>
                  <a:lnTo>
                    <a:pt x="22860" y="70103"/>
                  </a:lnTo>
                  <a:lnTo>
                    <a:pt x="22860" y="0"/>
                  </a:lnTo>
                  <a:lnTo>
                    <a:pt x="12192" y="0"/>
                  </a:lnTo>
                  <a:lnTo>
                    <a:pt x="12192" y="73151"/>
                  </a:lnTo>
                  <a:lnTo>
                    <a:pt x="13716" y="83819"/>
                  </a:lnTo>
                  <a:lnTo>
                    <a:pt x="33528" y="83819"/>
                  </a:lnTo>
                  <a:lnTo>
                    <a:pt x="41148" y="79248"/>
                  </a:lnTo>
                  <a:lnTo>
                    <a:pt x="44196" y="77724"/>
                  </a:lnTo>
                  <a:close/>
                </a:path>
                <a:path w="44450" h="83819">
                  <a:moveTo>
                    <a:pt x="42672" y="25907"/>
                  </a:moveTo>
                  <a:lnTo>
                    <a:pt x="42672" y="18287"/>
                  </a:lnTo>
                  <a:lnTo>
                    <a:pt x="22860" y="18287"/>
                  </a:lnTo>
                  <a:lnTo>
                    <a:pt x="22860" y="25907"/>
                  </a:lnTo>
                  <a:lnTo>
                    <a:pt x="42672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38985" y="1924811"/>
              <a:ext cx="10795" cy="64135"/>
            </a:xfrm>
            <a:custGeom>
              <a:avLst/>
              <a:gdLst/>
              <a:ahLst/>
              <a:cxnLst/>
              <a:rect l="l" t="t" r="r" b="b"/>
              <a:pathLst>
                <a:path w="10794" h="64135">
                  <a:moveTo>
                    <a:pt x="10668" y="64007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10668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64893" y="1921764"/>
              <a:ext cx="62865" cy="68580"/>
            </a:xfrm>
            <a:custGeom>
              <a:avLst/>
              <a:gdLst/>
              <a:ahLst/>
              <a:cxnLst/>
              <a:rect l="l" t="t" r="r" b="b"/>
              <a:pathLst>
                <a:path w="62864" h="68580">
                  <a:moveTo>
                    <a:pt x="62484" y="35052"/>
                  </a:moveTo>
                  <a:lnTo>
                    <a:pt x="60078" y="21216"/>
                  </a:lnTo>
                  <a:lnTo>
                    <a:pt x="53530" y="10096"/>
                  </a:lnTo>
                  <a:lnTo>
                    <a:pt x="43838" y="2690"/>
                  </a:lnTo>
                  <a:lnTo>
                    <a:pt x="32004" y="0"/>
                  </a:lnTo>
                  <a:lnTo>
                    <a:pt x="19288" y="2905"/>
                  </a:lnTo>
                  <a:lnTo>
                    <a:pt x="9143" y="10668"/>
                  </a:lnTo>
                  <a:lnTo>
                    <a:pt x="2428" y="21859"/>
                  </a:lnTo>
                  <a:lnTo>
                    <a:pt x="0" y="35052"/>
                  </a:lnTo>
                  <a:lnTo>
                    <a:pt x="2643" y="48006"/>
                  </a:lnTo>
                  <a:lnTo>
                    <a:pt x="9715" y="58674"/>
                  </a:lnTo>
                  <a:lnTo>
                    <a:pt x="12192" y="60428"/>
                  </a:lnTo>
                  <a:lnTo>
                    <a:pt x="12192" y="33528"/>
                  </a:lnTo>
                  <a:lnTo>
                    <a:pt x="14001" y="22645"/>
                  </a:lnTo>
                  <a:lnTo>
                    <a:pt x="18669" y="15049"/>
                  </a:lnTo>
                  <a:lnTo>
                    <a:pt x="25050" y="10596"/>
                  </a:lnTo>
                  <a:lnTo>
                    <a:pt x="32004" y="9143"/>
                  </a:lnTo>
                  <a:lnTo>
                    <a:pt x="38957" y="10596"/>
                  </a:lnTo>
                  <a:lnTo>
                    <a:pt x="45339" y="15049"/>
                  </a:lnTo>
                  <a:lnTo>
                    <a:pt x="50006" y="22645"/>
                  </a:lnTo>
                  <a:lnTo>
                    <a:pt x="51816" y="33528"/>
                  </a:lnTo>
                  <a:lnTo>
                    <a:pt x="51816" y="59954"/>
                  </a:lnTo>
                  <a:lnTo>
                    <a:pt x="53530" y="58674"/>
                  </a:lnTo>
                  <a:lnTo>
                    <a:pt x="60078" y="48006"/>
                  </a:lnTo>
                  <a:lnTo>
                    <a:pt x="62484" y="35052"/>
                  </a:lnTo>
                  <a:close/>
                </a:path>
                <a:path w="62864" h="68580">
                  <a:moveTo>
                    <a:pt x="51816" y="59954"/>
                  </a:moveTo>
                  <a:lnTo>
                    <a:pt x="51816" y="33528"/>
                  </a:lnTo>
                  <a:lnTo>
                    <a:pt x="50220" y="44648"/>
                  </a:lnTo>
                  <a:lnTo>
                    <a:pt x="45910" y="52768"/>
                  </a:lnTo>
                  <a:lnTo>
                    <a:pt x="39600" y="57745"/>
                  </a:lnTo>
                  <a:lnTo>
                    <a:pt x="32004" y="59436"/>
                  </a:lnTo>
                  <a:lnTo>
                    <a:pt x="24407" y="57745"/>
                  </a:lnTo>
                  <a:lnTo>
                    <a:pt x="18097" y="52768"/>
                  </a:lnTo>
                  <a:lnTo>
                    <a:pt x="13787" y="44648"/>
                  </a:lnTo>
                  <a:lnTo>
                    <a:pt x="12192" y="33528"/>
                  </a:lnTo>
                  <a:lnTo>
                    <a:pt x="12192" y="60428"/>
                  </a:lnTo>
                  <a:lnTo>
                    <a:pt x="19931" y="65913"/>
                  </a:lnTo>
                  <a:lnTo>
                    <a:pt x="32004" y="68580"/>
                  </a:lnTo>
                  <a:lnTo>
                    <a:pt x="43838" y="65912"/>
                  </a:lnTo>
                  <a:lnTo>
                    <a:pt x="51816" y="59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844141" y="1923288"/>
              <a:ext cx="50800" cy="66040"/>
            </a:xfrm>
            <a:custGeom>
              <a:avLst/>
              <a:gdLst/>
              <a:ahLst/>
              <a:cxnLst/>
              <a:rect l="l" t="t" r="r" b="b"/>
              <a:pathLst>
                <a:path w="50800" h="66039">
                  <a:moveTo>
                    <a:pt x="10668" y="65531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65531"/>
                  </a:lnTo>
                  <a:lnTo>
                    <a:pt x="10668" y="65531"/>
                  </a:lnTo>
                  <a:close/>
                </a:path>
                <a:path w="50800" h="66039">
                  <a:moveTo>
                    <a:pt x="50292" y="65531"/>
                  </a:moveTo>
                  <a:lnTo>
                    <a:pt x="50292" y="22860"/>
                  </a:lnTo>
                  <a:lnTo>
                    <a:pt x="49768" y="15430"/>
                  </a:lnTo>
                  <a:lnTo>
                    <a:pt x="47244" y="8000"/>
                  </a:lnTo>
                  <a:lnTo>
                    <a:pt x="41290" y="2285"/>
                  </a:lnTo>
                  <a:lnTo>
                    <a:pt x="30480" y="0"/>
                  </a:lnTo>
                  <a:lnTo>
                    <a:pt x="18287" y="0"/>
                  </a:lnTo>
                  <a:lnTo>
                    <a:pt x="10668" y="9143"/>
                  </a:lnTo>
                  <a:lnTo>
                    <a:pt x="10668" y="30480"/>
                  </a:lnTo>
                  <a:lnTo>
                    <a:pt x="11549" y="22645"/>
                  </a:lnTo>
                  <a:lnTo>
                    <a:pt x="14287" y="15811"/>
                  </a:lnTo>
                  <a:lnTo>
                    <a:pt x="19026" y="10977"/>
                  </a:lnTo>
                  <a:lnTo>
                    <a:pt x="25907" y="9143"/>
                  </a:lnTo>
                  <a:lnTo>
                    <a:pt x="39624" y="9143"/>
                  </a:lnTo>
                  <a:lnTo>
                    <a:pt x="39624" y="65531"/>
                  </a:lnTo>
                  <a:lnTo>
                    <a:pt x="50292" y="65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909673" y="1921764"/>
              <a:ext cx="48895" cy="68580"/>
            </a:xfrm>
            <a:custGeom>
              <a:avLst/>
              <a:gdLst/>
              <a:ahLst/>
              <a:cxnLst/>
              <a:rect l="l" t="t" r="r" b="b"/>
              <a:pathLst>
                <a:path w="48894" h="68580">
                  <a:moveTo>
                    <a:pt x="38100" y="66294"/>
                  </a:moveTo>
                  <a:lnTo>
                    <a:pt x="38100" y="59436"/>
                  </a:lnTo>
                  <a:lnTo>
                    <a:pt x="12192" y="59436"/>
                  </a:lnTo>
                  <a:lnTo>
                    <a:pt x="4572" y="53340"/>
                  </a:lnTo>
                  <a:lnTo>
                    <a:pt x="3048" y="51816"/>
                  </a:lnTo>
                  <a:lnTo>
                    <a:pt x="0" y="62484"/>
                  </a:lnTo>
                  <a:lnTo>
                    <a:pt x="4572" y="64008"/>
                  </a:lnTo>
                  <a:lnTo>
                    <a:pt x="13716" y="68580"/>
                  </a:lnTo>
                  <a:lnTo>
                    <a:pt x="35051" y="68580"/>
                  </a:lnTo>
                  <a:lnTo>
                    <a:pt x="38100" y="66294"/>
                  </a:lnTo>
                  <a:close/>
                </a:path>
                <a:path w="48894" h="68580">
                  <a:moveTo>
                    <a:pt x="45719" y="4572"/>
                  </a:moveTo>
                  <a:lnTo>
                    <a:pt x="38100" y="1524"/>
                  </a:lnTo>
                  <a:lnTo>
                    <a:pt x="32004" y="0"/>
                  </a:lnTo>
                  <a:lnTo>
                    <a:pt x="24384" y="0"/>
                  </a:lnTo>
                  <a:lnTo>
                    <a:pt x="19526" y="309"/>
                  </a:lnTo>
                  <a:lnTo>
                    <a:pt x="11811" y="2476"/>
                  </a:lnTo>
                  <a:lnTo>
                    <a:pt x="4667" y="8358"/>
                  </a:lnTo>
                  <a:lnTo>
                    <a:pt x="1524" y="19812"/>
                  </a:lnTo>
                  <a:lnTo>
                    <a:pt x="1524" y="25908"/>
                  </a:lnTo>
                  <a:lnTo>
                    <a:pt x="9143" y="33528"/>
                  </a:lnTo>
                  <a:lnTo>
                    <a:pt x="12192" y="35560"/>
                  </a:lnTo>
                  <a:lnTo>
                    <a:pt x="12192" y="9143"/>
                  </a:lnTo>
                  <a:lnTo>
                    <a:pt x="35051" y="9143"/>
                  </a:lnTo>
                  <a:lnTo>
                    <a:pt x="44196" y="15240"/>
                  </a:lnTo>
                  <a:lnTo>
                    <a:pt x="45719" y="4572"/>
                  </a:lnTo>
                  <a:close/>
                </a:path>
                <a:path w="48894" h="68580">
                  <a:moveTo>
                    <a:pt x="48768" y="54863"/>
                  </a:moveTo>
                  <a:lnTo>
                    <a:pt x="48768" y="39624"/>
                  </a:lnTo>
                  <a:lnTo>
                    <a:pt x="36575" y="30480"/>
                  </a:lnTo>
                  <a:lnTo>
                    <a:pt x="33528" y="28956"/>
                  </a:lnTo>
                  <a:lnTo>
                    <a:pt x="18287" y="25908"/>
                  </a:lnTo>
                  <a:lnTo>
                    <a:pt x="12192" y="24384"/>
                  </a:lnTo>
                  <a:lnTo>
                    <a:pt x="12192" y="35560"/>
                  </a:lnTo>
                  <a:lnTo>
                    <a:pt x="13716" y="36575"/>
                  </a:lnTo>
                  <a:lnTo>
                    <a:pt x="16763" y="38100"/>
                  </a:lnTo>
                  <a:lnTo>
                    <a:pt x="24384" y="39624"/>
                  </a:lnTo>
                  <a:lnTo>
                    <a:pt x="28956" y="39624"/>
                  </a:lnTo>
                  <a:lnTo>
                    <a:pt x="38100" y="41148"/>
                  </a:lnTo>
                  <a:lnTo>
                    <a:pt x="38100" y="66294"/>
                  </a:lnTo>
                  <a:lnTo>
                    <a:pt x="41148" y="64008"/>
                  </a:lnTo>
                  <a:lnTo>
                    <a:pt x="45719" y="59436"/>
                  </a:lnTo>
                  <a:lnTo>
                    <a:pt x="48768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011781" y="1888235"/>
              <a:ext cx="153924" cy="1021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220569" y="1921764"/>
              <a:ext cx="199644" cy="6858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84221" y="1921764"/>
              <a:ext cx="416051" cy="9448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55137" y="1889760"/>
              <a:ext cx="135636" cy="10058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54781" y="1906523"/>
              <a:ext cx="181356" cy="8381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394049" y="1888235"/>
              <a:ext cx="320039" cy="10210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778097" y="1888235"/>
              <a:ext cx="326136" cy="10210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130141" y="1889760"/>
              <a:ext cx="76200" cy="10058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264253" y="1921764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39624" y="38100"/>
                  </a:moveTo>
                  <a:lnTo>
                    <a:pt x="39624" y="32004"/>
                  </a:lnTo>
                  <a:lnTo>
                    <a:pt x="24431" y="33147"/>
                  </a:lnTo>
                  <a:lnTo>
                    <a:pt x="11811" y="36576"/>
                  </a:lnTo>
                  <a:lnTo>
                    <a:pt x="3190" y="42291"/>
                  </a:lnTo>
                  <a:lnTo>
                    <a:pt x="0" y="50292"/>
                  </a:lnTo>
                  <a:lnTo>
                    <a:pt x="0" y="56387"/>
                  </a:lnTo>
                  <a:lnTo>
                    <a:pt x="3048" y="68580"/>
                  </a:lnTo>
                  <a:lnTo>
                    <a:pt x="9144" y="68580"/>
                  </a:lnTo>
                  <a:lnTo>
                    <a:pt x="9144" y="50292"/>
                  </a:lnTo>
                  <a:lnTo>
                    <a:pt x="13049" y="44100"/>
                  </a:lnTo>
                  <a:lnTo>
                    <a:pt x="22098" y="40767"/>
                  </a:lnTo>
                  <a:lnTo>
                    <a:pt x="33528" y="38970"/>
                  </a:lnTo>
                  <a:lnTo>
                    <a:pt x="39624" y="38100"/>
                  </a:lnTo>
                  <a:close/>
                </a:path>
                <a:path w="50800" h="68580">
                  <a:moveTo>
                    <a:pt x="50292" y="67056"/>
                  </a:moveTo>
                  <a:lnTo>
                    <a:pt x="50292" y="25908"/>
                  </a:lnTo>
                  <a:lnTo>
                    <a:pt x="48434" y="15430"/>
                  </a:lnTo>
                  <a:lnTo>
                    <a:pt x="43434" y="7238"/>
                  </a:lnTo>
                  <a:lnTo>
                    <a:pt x="36147" y="1904"/>
                  </a:lnTo>
                  <a:lnTo>
                    <a:pt x="27432" y="0"/>
                  </a:lnTo>
                  <a:lnTo>
                    <a:pt x="16764" y="0"/>
                  </a:lnTo>
                  <a:lnTo>
                    <a:pt x="4572" y="6096"/>
                  </a:lnTo>
                  <a:lnTo>
                    <a:pt x="4572" y="16763"/>
                  </a:lnTo>
                  <a:lnTo>
                    <a:pt x="12192" y="10668"/>
                  </a:lnTo>
                  <a:lnTo>
                    <a:pt x="19264" y="9253"/>
                  </a:lnTo>
                  <a:lnTo>
                    <a:pt x="33528" y="9143"/>
                  </a:lnTo>
                  <a:lnTo>
                    <a:pt x="39624" y="15240"/>
                  </a:lnTo>
                  <a:lnTo>
                    <a:pt x="39624" y="67056"/>
                  </a:lnTo>
                  <a:lnTo>
                    <a:pt x="50292" y="67056"/>
                  </a:lnTo>
                  <a:close/>
                </a:path>
                <a:path w="50800" h="68580">
                  <a:moveTo>
                    <a:pt x="39624" y="60960"/>
                  </a:moveTo>
                  <a:lnTo>
                    <a:pt x="39624" y="53340"/>
                  </a:lnTo>
                  <a:lnTo>
                    <a:pt x="30480" y="59436"/>
                  </a:lnTo>
                  <a:lnTo>
                    <a:pt x="16764" y="59436"/>
                  </a:lnTo>
                  <a:lnTo>
                    <a:pt x="9144" y="56387"/>
                  </a:lnTo>
                  <a:lnTo>
                    <a:pt x="9144" y="68580"/>
                  </a:lnTo>
                  <a:lnTo>
                    <a:pt x="19264" y="68460"/>
                  </a:lnTo>
                  <a:lnTo>
                    <a:pt x="25717" y="67627"/>
                  </a:lnTo>
                  <a:lnTo>
                    <a:pt x="33027" y="65365"/>
                  </a:lnTo>
                  <a:lnTo>
                    <a:pt x="39624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37405" y="1889760"/>
              <a:ext cx="85343" cy="10058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50181" y="1888235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79137" y="1891283"/>
              <a:ext cx="134112" cy="12649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48029" y="2084832"/>
              <a:ext cx="115824" cy="8229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23289" y="2100072"/>
              <a:ext cx="50800" cy="67310"/>
            </a:xfrm>
            <a:custGeom>
              <a:avLst/>
              <a:gdLst/>
              <a:ahLst/>
              <a:cxnLst/>
              <a:rect l="l" t="t" r="r" b="b"/>
              <a:pathLst>
                <a:path w="50800" h="67310">
                  <a:moveTo>
                    <a:pt x="39624" y="38100"/>
                  </a:moveTo>
                  <a:lnTo>
                    <a:pt x="39624" y="30479"/>
                  </a:lnTo>
                  <a:lnTo>
                    <a:pt x="23788" y="31646"/>
                  </a:lnTo>
                  <a:lnTo>
                    <a:pt x="11239" y="35242"/>
                  </a:lnTo>
                  <a:lnTo>
                    <a:pt x="2976" y="41409"/>
                  </a:lnTo>
                  <a:lnTo>
                    <a:pt x="0" y="50291"/>
                  </a:lnTo>
                  <a:lnTo>
                    <a:pt x="0" y="56387"/>
                  </a:lnTo>
                  <a:lnTo>
                    <a:pt x="3048" y="67055"/>
                  </a:lnTo>
                  <a:lnTo>
                    <a:pt x="9144" y="67055"/>
                  </a:lnTo>
                  <a:lnTo>
                    <a:pt x="9144" y="48767"/>
                  </a:lnTo>
                  <a:lnTo>
                    <a:pt x="12834" y="43243"/>
                  </a:lnTo>
                  <a:lnTo>
                    <a:pt x="21526" y="40004"/>
                  </a:lnTo>
                  <a:lnTo>
                    <a:pt x="31646" y="38480"/>
                  </a:lnTo>
                  <a:lnTo>
                    <a:pt x="39624" y="38100"/>
                  </a:lnTo>
                  <a:close/>
                </a:path>
                <a:path w="50800" h="67310">
                  <a:moveTo>
                    <a:pt x="50292" y="65531"/>
                  </a:moveTo>
                  <a:lnTo>
                    <a:pt x="50292" y="24383"/>
                  </a:lnTo>
                  <a:lnTo>
                    <a:pt x="48410" y="14144"/>
                  </a:lnTo>
                  <a:lnTo>
                    <a:pt x="43243" y="6476"/>
                  </a:lnTo>
                  <a:lnTo>
                    <a:pt x="35504" y="1666"/>
                  </a:lnTo>
                  <a:lnTo>
                    <a:pt x="25908" y="0"/>
                  </a:lnTo>
                  <a:lnTo>
                    <a:pt x="16764" y="0"/>
                  </a:lnTo>
                  <a:lnTo>
                    <a:pt x="10668" y="1523"/>
                  </a:lnTo>
                  <a:lnTo>
                    <a:pt x="4572" y="6095"/>
                  </a:lnTo>
                  <a:lnTo>
                    <a:pt x="4572" y="15239"/>
                  </a:lnTo>
                  <a:lnTo>
                    <a:pt x="12192" y="10667"/>
                  </a:lnTo>
                  <a:lnTo>
                    <a:pt x="19812" y="7619"/>
                  </a:lnTo>
                  <a:lnTo>
                    <a:pt x="33528" y="7619"/>
                  </a:lnTo>
                  <a:lnTo>
                    <a:pt x="39624" y="13715"/>
                  </a:lnTo>
                  <a:lnTo>
                    <a:pt x="39624" y="65531"/>
                  </a:lnTo>
                  <a:lnTo>
                    <a:pt x="50292" y="65531"/>
                  </a:lnTo>
                  <a:close/>
                </a:path>
                <a:path w="50800" h="67310">
                  <a:moveTo>
                    <a:pt x="39624" y="60959"/>
                  </a:moveTo>
                  <a:lnTo>
                    <a:pt x="39624" y="53339"/>
                  </a:lnTo>
                  <a:lnTo>
                    <a:pt x="30480" y="57911"/>
                  </a:lnTo>
                  <a:lnTo>
                    <a:pt x="15240" y="57911"/>
                  </a:lnTo>
                  <a:lnTo>
                    <a:pt x="9144" y="54863"/>
                  </a:lnTo>
                  <a:lnTo>
                    <a:pt x="9144" y="67055"/>
                  </a:lnTo>
                  <a:lnTo>
                    <a:pt x="30480" y="67055"/>
                  </a:lnTo>
                  <a:lnTo>
                    <a:pt x="39624" y="60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02537" y="2066544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29969" y="2066544"/>
              <a:ext cx="341375" cy="10058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627733" y="2065020"/>
              <a:ext cx="153924" cy="1021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36521" y="2100072"/>
              <a:ext cx="52069" cy="67310"/>
            </a:xfrm>
            <a:custGeom>
              <a:avLst/>
              <a:gdLst/>
              <a:ahLst/>
              <a:cxnLst/>
              <a:rect l="l" t="t" r="r" b="b"/>
              <a:pathLst>
                <a:path w="52069" h="67310">
                  <a:moveTo>
                    <a:pt x="39624" y="38100"/>
                  </a:moveTo>
                  <a:lnTo>
                    <a:pt x="39624" y="30479"/>
                  </a:lnTo>
                  <a:lnTo>
                    <a:pt x="24431" y="31646"/>
                  </a:lnTo>
                  <a:lnTo>
                    <a:pt x="11811" y="35242"/>
                  </a:lnTo>
                  <a:lnTo>
                    <a:pt x="3190" y="41409"/>
                  </a:lnTo>
                  <a:lnTo>
                    <a:pt x="0" y="50291"/>
                  </a:lnTo>
                  <a:lnTo>
                    <a:pt x="0" y="56387"/>
                  </a:lnTo>
                  <a:lnTo>
                    <a:pt x="4571" y="67055"/>
                  </a:lnTo>
                  <a:lnTo>
                    <a:pt x="10668" y="67055"/>
                  </a:lnTo>
                  <a:lnTo>
                    <a:pt x="10668" y="48767"/>
                  </a:lnTo>
                  <a:lnTo>
                    <a:pt x="14335" y="43243"/>
                  </a:lnTo>
                  <a:lnTo>
                    <a:pt x="22859" y="40004"/>
                  </a:lnTo>
                  <a:lnTo>
                    <a:pt x="32527" y="38480"/>
                  </a:lnTo>
                  <a:lnTo>
                    <a:pt x="39624" y="38100"/>
                  </a:lnTo>
                  <a:close/>
                </a:path>
                <a:path w="52069" h="67310">
                  <a:moveTo>
                    <a:pt x="51815" y="65531"/>
                  </a:moveTo>
                  <a:lnTo>
                    <a:pt x="51815" y="24383"/>
                  </a:lnTo>
                  <a:lnTo>
                    <a:pt x="49934" y="14144"/>
                  </a:lnTo>
                  <a:lnTo>
                    <a:pt x="44767" y="6476"/>
                  </a:lnTo>
                  <a:lnTo>
                    <a:pt x="37028" y="1666"/>
                  </a:lnTo>
                  <a:lnTo>
                    <a:pt x="27431" y="0"/>
                  </a:lnTo>
                  <a:lnTo>
                    <a:pt x="18287" y="0"/>
                  </a:lnTo>
                  <a:lnTo>
                    <a:pt x="12192" y="1523"/>
                  </a:lnTo>
                  <a:lnTo>
                    <a:pt x="4571" y="6095"/>
                  </a:lnTo>
                  <a:lnTo>
                    <a:pt x="6095" y="15239"/>
                  </a:lnTo>
                  <a:lnTo>
                    <a:pt x="13715" y="10667"/>
                  </a:lnTo>
                  <a:lnTo>
                    <a:pt x="21336" y="7619"/>
                  </a:lnTo>
                  <a:lnTo>
                    <a:pt x="35051" y="7619"/>
                  </a:lnTo>
                  <a:lnTo>
                    <a:pt x="39624" y="13715"/>
                  </a:lnTo>
                  <a:lnTo>
                    <a:pt x="39624" y="61975"/>
                  </a:lnTo>
                  <a:lnTo>
                    <a:pt x="41148" y="60959"/>
                  </a:lnTo>
                  <a:lnTo>
                    <a:pt x="41148" y="65531"/>
                  </a:lnTo>
                  <a:lnTo>
                    <a:pt x="51815" y="65531"/>
                  </a:lnTo>
                  <a:close/>
                </a:path>
                <a:path w="52069" h="67310">
                  <a:moveTo>
                    <a:pt x="39624" y="61975"/>
                  </a:moveTo>
                  <a:lnTo>
                    <a:pt x="39624" y="53339"/>
                  </a:lnTo>
                  <a:lnTo>
                    <a:pt x="35051" y="56387"/>
                  </a:lnTo>
                  <a:lnTo>
                    <a:pt x="30480" y="57911"/>
                  </a:lnTo>
                  <a:lnTo>
                    <a:pt x="16763" y="57911"/>
                  </a:lnTo>
                  <a:lnTo>
                    <a:pt x="10668" y="54863"/>
                  </a:lnTo>
                  <a:lnTo>
                    <a:pt x="10668" y="67055"/>
                  </a:lnTo>
                  <a:lnTo>
                    <a:pt x="32003" y="67055"/>
                  </a:lnTo>
                  <a:lnTo>
                    <a:pt x="39624" y="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911197" y="2066544"/>
              <a:ext cx="396239" cy="10058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01725" y="2310383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4" h="59689">
                  <a:moveTo>
                    <a:pt x="64008" y="30480"/>
                  </a:moveTo>
                  <a:lnTo>
                    <a:pt x="64008" y="28956"/>
                  </a:lnTo>
                  <a:lnTo>
                    <a:pt x="60959" y="2743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59436"/>
                  </a:lnTo>
                  <a:lnTo>
                    <a:pt x="3048" y="59436"/>
                  </a:lnTo>
                  <a:lnTo>
                    <a:pt x="60959" y="32004"/>
                  </a:lnTo>
                  <a:lnTo>
                    <a:pt x="62484" y="32004"/>
                  </a:lnTo>
                  <a:lnTo>
                    <a:pt x="64008" y="3048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49553" y="2281427"/>
              <a:ext cx="2720340" cy="30784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889605" y="228295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923133" y="2282951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0"/>
                  </a:moveTo>
                  <a:lnTo>
                    <a:pt x="0" y="10058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739997" y="2316479"/>
              <a:ext cx="416051" cy="94487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212437" y="2316479"/>
              <a:ext cx="114300" cy="6705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351121" y="2318004"/>
              <a:ext cx="50800" cy="64135"/>
            </a:xfrm>
            <a:custGeom>
              <a:avLst/>
              <a:gdLst/>
              <a:ahLst/>
              <a:cxnLst/>
              <a:rect l="l" t="t" r="r" b="b"/>
              <a:pathLst>
                <a:path w="50800" h="64135">
                  <a:moveTo>
                    <a:pt x="50291" y="64007"/>
                  </a:moveTo>
                  <a:lnTo>
                    <a:pt x="50291" y="21335"/>
                  </a:lnTo>
                  <a:lnTo>
                    <a:pt x="49553" y="14144"/>
                  </a:lnTo>
                  <a:lnTo>
                    <a:pt x="46672" y="7238"/>
                  </a:lnTo>
                  <a:lnTo>
                    <a:pt x="40647" y="2047"/>
                  </a:lnTo>
                  <a:lnTo>
                    <a:pt x="30479" y="0"/>
                  </a:lnTo>
                  <a:lnTo>
                    <a:pt x="18287" y="0"/>
                  </a:lnTo>
                  <a:lnTo>
                    <a:pt x="10667" y="9143"/>
                  </a:lnTo>
                  <a:lnTo>
                    <a:pt x="9143" y="10668"/>
                  </a:lnTo>
                  <a:lnTo>
                    <a:pt x="9143" y="0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10667" y="64007"/>
                  </a:lnTo>
                  <a:lnTo>
                    <a:pt x="10667" y="19812"/>
                  </a:lnTo>
                  <a:lnTo>
                    <a:pt x="13715" y="7619"/>
                  </a:lnTo>
                  <a:lnTo>
                    <a:pt x="38100" y="7619"/>
                  </a:lnTo>
                  <a:lnTo>
                    <a:pt x="39624" y="18287"/>
                  </a:lnTo>
                  <a:lnTo>
                    <a:pt x="39624" y="64007"/>
                  </a:lnTo>
                  <a:lnTo>
                    <a:pt x="50291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73041" y="2282951"/>
              <a:ext cx="124967" cy="10058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01725" y="2703576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60">
                  <a:moveTo>
                    <a:pt x="64008" y="32004"/>
                  </a:moveTo>
                  <a:lnTo>
                    <a:pt x="64008" y="28956"/>
                  </a:lnTo>
                  <a:lnTo>
                    <a:pt x="60959" y="28956"/>
                  </a:lnTo>
                  <a:lnTo>
                    <a:pt x="3048" y="1524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3048" y="60960"/>
                  </a:lnTo>
                  <a:lnTo>
                    <a:pt x="60959" y="33528"/>
                  </a:lnTo>
                  <a:lnTo>
                    <a:pt x="62484" y="32004"/>
                  </a:lnTo>
                  <a:lnTo>
                    <a:pt x="64008" y="32004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58697" y="2677667"/>
              <a:ext cx="329184" cy="100583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351889" y="2677667"/>
              <a:ext cx="248412" cy="10058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623161" y="2712720"/>
              <a:ext cx="12700" cy="64135"/>
            </a:xfrm>
            <a:custGeom>
              <a:avLst/>
              <a:gdLst/>
              <a:ahLst/>
              <a:cxnLst/>
              <a:rect l="l" t="t" r="r" b="b"/>
              <a:pathLst>
                <a:path w="12700" h="64135">
                  <a:moveTo>
                    <a:pt x="12191" y="12192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2191" y="12192"/>
                  </a:lnTo>
                  <a:close/>
                </a:path>
                <a:path w="12700" h="64135">
                  <a:moveTo>
                    <a:pt x="12191" y="64007"/>
                  </a:moveTo>
                  <a:lnTo>
                    <a:pt x="12191" y="51816"/>
                  </a:lnTo>
                  <a:lnTo>
                    <a:pt x="0" y="51816"/>
                  </a:lnTo>
                  <a:lnTo>
                    <a:pt x="0" y="64007"/>
                  </a:lnTo>
                  <a:lnTo>
                    <a:pt x="12191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51077" y="2677667"/>
              <a:ext cx="3258311" cy="30632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矩形 130"/>
          <p:cNvSpPr/>
          <p:nvPr/>
        </p:nvSpPr>
        <p:spPr>
          <a:xfrm>
            <a:off x="963817" y="895505"/>
            <a:ext cx="11369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 smtClean="0">
                <a:latin typeface="Calibri" charset="0"/>
                <a:cs typeface="Times New Roman" charset="0"/>
              </a:rPr>
              <a:t>4.Safely </a:t>
            </a:r>
            <a:r>
              <a:rPr lang="en-US" altLang="zh-CN" sz="3600" kern="100" dirty="0">
                <a:latin typeface="Calibri" charset="0"/>
                <a:cs typeface="Times New Roman" charset="0"/>
              </a:rPr>
              <a:t>and Efficiently Multiprogramming a 64kB Computer</a:t>
            </a:r>
            <a:endParaRPr lang="zh-CN" altLang="zh-CN" sz="3600" kern="100" dirty="0">
              <a:latin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 130"/>
          <p:cNvGrpSpPr/>
          <p:nvPr/>
        </p:nvGrpSpPr>
        <p:grpSpPr>
          <a:xfrm>
            <a:off x="675754" y="2528823"/>
            <a:ext cx="5396484" cy="381129"/>
            <a:chOff x="2067166" y="1731264"/>
            <a:chExt cx="9503803" cy="658495"/>
          </a:xfrm>
        </p:grpSpPr>
        <p:sp>
          <p:nvSpPr>
            <p:cNvPr id="20" name="object 20"/>
            <p:cNvSpPr/>
            <p:nvPr/>
          </p:nvSpPr>
          <p:spPr>
            <a:xfrm>
              <a:off x="2067166" y="1731264"/>
              <a:ext cx="680085" cy="658495"/>
            </a:xfrm>
            <a:custGeom>
              <a:avLst/>
              <a:gdLst/>
              <a:ahLst/>
              <a:cxnLst/>
              <a:rect l="l" t="t" r="r" b="b"/>
              <a:pathLst>
                <a:path w="680085" h="658494">
                  <a:moveTo>
                    <a:pt x="679703" y="329184"/>
                  </a:moveTo>
                  <a:lnTo>
                    <a:pt x="675692" y="275965"/>
                  </a:lnTo>
                  <a:lnTo>
                    <a:pt x="663708" y="226039"/>
                  </a:lnTo>
                  <a:lnTo>
                    <a:pt x="643822" y="179405"/>
                  </a:lnTo>
                  <a:lnTo>
                    <a:pt x="616110" y="136062"/>
                  </a:lnTo>
                  <a:lnTo>
                    <a:pt x="580644" y="96012"/>
                  </a:lnTo>
                  <a:lnTo>
                    <a:pt x="538922" y="61447"/>
                  </a:lnTo>
                  <a:lnTo>
                    <a:pt x="494129" y="34564"/>
                  </a:lnTo>
                  <a:lnTo>
                    <a:pt x="446117" y="15361"/>
                  </a:lnTo>
                  <a:lnTo>
                    <a:pt x="394740" y="3840"/>
                  </a:lnTo>
                  <a:lnTo>
                    <a:pt x="339851" y="0"/>
                  </a:lnTo>
                  <a:lnTo>
                    <a:pt x="284817" y="3840"/>
                  </a:lnTo>
                  <a:lnTo>
                    <a:pt x="233147" y="15361"/>
                  </a:lnTo>
                  <a:lnTo>
                    <a:pt x="184916" y="34564"/>
                  </a:lnTo>
                  <a:lnTo>
                    <a:pt x="140195" y="61447"/>
                  </a:lnTo>
                  <a:lnTo>
                    <a:pt x="99059" y="96012"/>
                  </a:lnTo>
                  <a:lnTo>
                    <a:pt x="63593" y="136062"/>
                  </a:lnTo>
                  <a:lnTo>
                    <a:pt x="35881" y="179405"/>
                  </a:lnTo>
                  <a:lnTo>
                    <a:pt x="15995" y="226039"/>
                  </a:lnTo>
                  <a:lnTo>
                    <a:pt x="4011" y="275965"/>
                  </a:lnTo>
                  <a:lnTo>
                    <a:pt x="0" y="329184"/>
                  </a:lnTo>
                  <a:lnTo>
                    <a:pt x="4011" y="382402"/>
                  </a:lnTo>
                  <a:lnTo>
                    <a:pt x="15995" y="432328"/>
                  </a:lnTo>
                  <a:lnTo>
                    <a:pt x="35881" y="478962"/>
                  </a:lnTo>
                  <a:lnTo>
                    <a:pt x="54863" y="508652"/>
                  </a:lnTo>
                  <a:lnTo>
                    <a:pt x="54863" y="329184"/>
                  </a:lnTo>
                  <a:lnTo>
                    <a:pt x="58155" y="283098"/>
                  </a:lnTo>
                  <a:lnTo>
                    <a:pt x="68031" y="239938"/>
                  </a:lnTo>
                  <a:lnTo>
                    <a:pt x="84490" y="199704"/>
                  </a:lnTo>
                  <a:lnTo>
                    <a:pt x="107533" y="162397"/>
                  </a:lnTo>
                  <a:lnTo>
                    <a:pt x="137159" y="128016"/>
                  </a:lnTo>
                  <a:lnTo>
                    <a:pt x="172297" y="98389"/>
                  </a:lnTo>
                  <a:lnTo>
                    <a:pt x="210141" y="75346"/>
                  </a:lnTo>
                  <a:lnTo>
                    <a:pt x="250838" y="58887"/>
                  </a:lnTo>
                  <a:lnTo>
                    <a:pt x="294534" y="49011"/>
                  </a:lnTo>
                  <a:lnTo>
                    <a:pt x="341375" y="45720"/>
                  </a:lnTo>
                  <a:lnTo>
                    <a:pt x="387461" y="49011"/>
                  </a:lnTo>
                  <a:lnTo>
                    <a:pt x="430621" y="58887"/>
                  </a:lnTo>
                  <a:lnTo>
                    <a:pt x="470855" y="75346"/>
                  </a:lnTo>
                  <a:lnTo>
                    <a:pt x="508162" y="98389"/>
                  </a:lnTo>
                  <a:lnTo>
                    <a:pt x="542544" y="128016"/>
                  </a:lnTo>
                  <a:lnTo>
                    <a:pt x="572755" y="162397"/>
                  </a:lnTo>
                  <a:lnTo>
                    <a:pt x="595871" y="199704"/>
                  </a:lnTo>
                  <a:lnTo>
                    <a:pt x="612111" y="239938"/>
                  </a:lnTo>
                  <a:lnTo>
                    <a:pt x="621694" y="283098"/>
                  </a:lnTo>
                  <a:lnTo>
                    <a:pt x="624839" y="329184"/>
                  </a:lnTo>
                  <a:lnTo>
                    <a:pt x="624839" y="508652"/>
                  </a:lnTo>
                  <a:lnTo>
                    <a:pt x="643822" y="478962"/>
                  </a:lnTo>
                  <a:lnTo>
                    <a:pt x="663708" y="432328"/>
                  </a:lnTo>
                  <a:lnTo>
                    <a:pt x="675692" y="382402"/>
                  </a:lnTo>
                  <a:lnTo>
                    <a:pt x="679703" y="329184"/>
                  </a:lnTo>
                  <a:close/>
                </a:path>
                <a:path w="680085" h="658494">
                  <a:moveTo>
                    <a:pt x="624839" y="508652"/>
                  </a:moveTo>
                  <a:lnTo>
                    <a:pt x="624839" y="329184"/>
                  </a:lnTo>
                  <a:lnTo>
                    <a:pt x="621548" y="375269"/>
                  </a:lnTo>
                  <a:lnTo>
                    <a:pt x="611672" y="418429"/>
                  </a:lnTo>
                  <a:lnTo>
                    <a:pt x="595213" y="458663"/>
                  </a:lnTo>
                  <a:lnTo>
                    <a:pt x="572170" y="495970"/>
                  </a:lnTo>
                  <a:lnTo>
                    <a:pt x="542544" y="530352"/>
                  </a:lnTo>
                  <a:lnTo>
                    <a:pt x="508162" y="559978"/>
                  </a:lnTo>
                  <a:lnTo>
                    <a:pt x="470855" y="583021"/>
                  </a:lnTo>
                  <a:lnTo>
                    <a:pt x="430621" y="599480"/>
                  </a:lnTo>
                  <a:lnTo>
                    <a:pt x="387461" y="609356"/>
                  </a:lnTo>
                  <a:lnTo>
                    <a:pt x="341375" y="612648"/>
                  </a:lnTo>
                  <a:lnTo>
                    <a:pt x="294534" y="609356"/>
                  </a:lnTo>
                  <a:lnTo>
                    <a:pt x="250838" y="599480"/>
                  </a:lnTo>
                  <a:lnTo>
                    <a:pt x="210141" y="583021"/>
                  </a:lnTo>
                  <a:lnTo>
                    <a:pt x="172297" y="559978"/>
                  </a:lnTo>
                  <a:lnTo>
                    <a:pt x="137159" y="530352"/>
                  </a:lnTo>
                  <a:lnTo>
                    <a:pt x="107533" y="495970"/>
                  </a:lnTo>
                  <a:lnTo>
                    <a:pt x="84490" y="458663"/>
                  </a:lnTo>
                  <a:lnTo>
                    <a:pt x="68031" y="418429"/>
                  </a:lnTo>
                  <a:lnTo>
                    <a:pt x="58155" y="375269"/>
                  </a:lnTo>
                  <a:lnTo>
                    <a:pt x="54863" y="329184"/>
                  </a:lnTo>
                  <a:lnTo>
                    <a:pt x="54863" y="508652"/>
                  </a:lnTo>
                  <a:lnTo>
                    <a:pt x="99059" y="562356"/>
                  </a:lnTo>
                  <a:lnTo>
                    <a:pt x="140195" y="596920"/>
                  </a:lnTo>
                  <a:lnTo>
                    <a:pt x="184916" y="623803"/>
                  </a:lnTo>
                  <a:lnTo>
                    <a:pt x="233147" y="643006"/>
                  </a:lnTo>
                  <a:lnTo>
                    <a:pt x="284817" y="654527"/>
                  </a:lnTo>
                  <a:lnTo>
                    <a:pt x="339851" y="658368"/>
                  </a:lnTo>
                  <a:lnTo>
                    <a:pt x="394886" y="654527"/>
                  </a:lnTo>
                  <a:lnTo>
                    <a:pt x="446556" y="643006"/>
                  </a:lnTo>
                  <a:lnTo>
                    <a:pt x="494787" y="623803"/>
                  </a:lnTo>
                  <a:lnTo>
                    <a:pt x="539508" y="596920"/>
                  </a:lnTo>
                  <a:lnTo>
                    <a:pt x="580644" y="562356"/>
                  </a:lnTo>
                  <a:lnTo>
                    <a:pt x="616110" y="522305"/>
                  </a:lnTo>
                  <a:lnTo>
                    <a:pt x="624839" y="50865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7266" y="1740407"/>
              <a:ext cx="386080" cy="640080"/>
            </a:xfrm>
            <a:custGeom>
              <a:avLst/>
              <a:gdLst/>
              <a:ahLst/>
              <a:cxnLst/>
              <a:rect l="l" t="t" r="r" b="b"/>
              <a:pathLst>
                <a:path w="386079" h="640080">
                  <a:moveTo>
                    <a:pt x="385572" y="169164"/>
                  </a:moveTo>
                  <a:lnTo>
                    <a:pt x="372046" y="98107"/>
                  </a:lnTo>
                  <a:lnTo>
                    <a:pt x="332231" y="44196"/>
                  </a:lnTo>
                  <a:lnTo>
                    <a:pt x="265938" y="11239"/>
                  </a:lnTo>
                  <a:lnTo>
                    <a:pt x="224218" y="2833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48768" y="640080"/>
                  </a:lnTo>
                  <a:lnTo>
                    <a:pt x="48768" y="41148"/>
                  </a:lnTo>
                  <a:lnTo>
                    <a:pt x="176783" y="41235"/>
                  </a:lnTo>
                  <a:lnTo>
                    <a:pt x="242315" y="49530"/>
                  </a:lnTo>
                  <a:lnTo>
                    <a:pt x="291083" y="76200"/>
                  </a:lnTo>
                  <a:lnTo>
                    <a:pt x="321944" y="116395"/>
                  </a:lnTo>
                  <a:lnTo>
                    <a:pt x="332231" y="169164"/>
                  </a:lnTo>
                  <a:lnTo>
                    <a:pt x="332231" y="292538"/>
                  </a:lnTo>
                  <a:lnTo>
                    <a:pt x="354711" y="269033"/>
                  </a:lnTo>
                  <a:lnTo>
                    <a:pt x="371856" y="239649"/>
                  </a:lnTo>
                  <a:lnTo>
                    <a:pt x="382143" y="206263"/>
                  </a:lnTo>
                  <a:lnTo>
                    <a:pt x="385572" y="169164"/>
                  </a:lnTo>
                  <a:close/>
                </a:path>
                <a:path w="386079" h="640080">
                  <a:moveTo>
                    <a:pt x="332231" y="292538"/>
                  </a:moveTo>
                  <a:lnTo>
                    <a:pt x="332231" y="169164"/>
                  </a:lnTo>
                  <a:lnTo>
                    <a:pt x="329660" y="198310"/>
                  </a:lnTo>
                  <a:lnTo>
                    <a:pt x="321944" y="224028"/>
                  </a:lnTo>
                  <a:lnTo>
                    <a:pt x="291083" y="265175"/>
                  </a:lnTo>
                  <a:lnTo>
                    <a:pt x="239267" y="291274"/>
                  </a:lnTo>
                  <a:lnTo>
                    <a:pt x="169163" y="300228"/>
                  </a:lnTo>
                  <a:lnTo>
                    <a:pt x="48768" y="300228"/>
                  </a:lnTo>
                  <a:lnTo>
                    <a:pt x="48768" y="341376"/>
                  </a:lnTo>
                  <a:lnTo>
                    <a:pt x="172212" y="341375"/>
                  </a:lnTo>
                  <a:lnTo>
                    <a:pt x="221622" y="338280"/>
                  </a:lnTo>
                  <a:lnTo>
                    <a:pt x="264604" y="329183"/>
                  </a:lnTo>
                  <a:lnTo>
                    <a:pt x="301013" y="314372"/>
                  </a:lnTo>
                  <a:lnTo>
                    <a:pt x="330707" y="294131"/>
                  </a:lnTo>
                  <a:lnTo>
                    <a:pt x="332231" y="29253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5329" y="1760982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41395" y="1740407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h="640080">
                  <a:moveTo>
                    <a:pt x="0" y="0"/>
                  </a:moveTo>
                  <a:lnTo>
                    <a:pt x="0" y="640079"/>
                  </a:lnTo>
                </a:path>
              </a:pathLst>
            </a:custGeom>
            <a:ln w="49529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6159" y="1760982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8920" y="1738883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291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78846" y="1740407"/>
              <a:ext cx="588645" cy="640080"/>
            </a:xfrm>
            <a:custGeom>
              <a:avLst/>
              <a:gdLst/>
              <a:ahLst/>
              <a:cxnLst/>
              <a:rect l="l" t="t" r="r" b="b"/>
              <a:pathLst>
                <a:path w="588645" h="640080">
                  <a:moveTo>
                    <a:pt x="588263" y="640080"/>
                  </a:moveTo>
                  <a:lnTo>
                    <a:pt x="588263" y="0"/>
                  </a:lnTo>
                  <a:lnTo>
                    <a:pt x="537972" y="0"/>
                  </a:lnTo>
                  <a:lnTo>
                    <a:pt x="294132" y="297180"/>
                  </a:lnTo>
                  <a:lnTo>
                    <a:pt x="50292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50292" y="640080"/>
                  </a:lnTo>
                  <a:lnTo>
                    <a:pt x="50292" y="71628"/>
                  </a:lnTo>
                  <a:lnTo>
                    <a:pt x="294132" y="371856"/>
                  </a:lnTo>
                  <a:lnTo>
                    <a:pt x="537972" y="71628"/>
                  </a:lnTo>
                  <a:lnTo>
                    <a:pt x="537972" y="640080"/>
                  </a:lnTo>
                  <a:lnTo>
                    <a:pt x="588263" y="64008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44834" y="1735835"/>
              <a:ext cx="619125" cy="645160"/>
            </a:xfrm>
            <a:custGeom>
              <a:avLst/>
              <a:gdLst/>
              <a:ahLst/>
              <a:cxnLst/>
              <a:rect l="l" t="t" r="r" b="b"/>
              <a:pathLst>
                <a:path w="619125" h="645160">
                  <a:moveTo>
                    <a:pt x="618744" y="644652"/>
                  </a:moveTo>
                  <a:lnTo>
                    <a:pt x="323088" y="0"/>
                  </a:lnTo>
                  <a:lnTo>
                    <a:pt x="295656" y="0"/>
                  </a:lnTo>
                  <a:lnTo>
                    <a:pt x="0" y="644652"/>
                  </a:lnTo>
                  <a:lnTo>
                    <a:pt x="51816" y="644652"/>
                  </a:lnTo>
                  <a:lnTo>
                    <a:pt x="152400" y="423672"/>
                  </a:lnTo>
                  <a:lnTo>
                    <a:pt x="172212" y="423672"/>
                  </a:lnTo>
                  <a:lnTo>
                    <a:pt x="172212" y="382524"/>
                  </a:lnTo>
                  <a:lnTo>
                    <a:pt x="309372" y="80772"/>
                  </a:lnTo>
                  <a:lnTo>
                    <a:pt x="446532" y="382524"/>
                  </a:lnTo>
                  <a:lnTo>
                    <a:pt x="446532" y="423672"/>
                  </a:lnTo>
                  <a:lnTo>
                    <a:pt x="466344" y="423672"/>
                  </a:lnTo>
                  <a:lnTo>
                    <a:pt x="566928" y="644652"/>
                  </a:lnTo>
                  <a:lnTo>
                    <a:pt x="618744" y="644652"/>
                  </a:lnTo>
                  <a:close/>
                </a:path>
                <a:path w="619125" h="645160">
                  <a:moveTo>
                    <a:pt x="446532" y="423672"/>
                  </a:moveTo>
                  <a:lnTo>
                    <a:pt x="446532" y="382524"/>
                  </a:lnTo>
                  <a:lnTo>
                    <a:pt x="172212" y="382524"/>
                  </a:lnTo>
                  <a:lnTo>
                    <a:pt x="172212" y="423672"/>
                  </a:lnTo>
                  <a:lnTo>
                    <a:pt x="446532" y="42367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66079" y="1740407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h="640080">
                  <a:moveTo>
                    <a:pt x="0" y="0"/>
                  </a:moveTo>
                  <a:lnTo>
                    <a:pt x="0" y="640079"/>
                  </a:lnTo>
                </a:path>
              </a:pathLst>
            </a:custGeom>
            <a:ln w="508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91479" y="2359914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7500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17374" y="1735835"/>
              <a:ext cx="619125" cy="645160"/>
            </a:xfrm>
            <a:custGeom>
              <a:avLst/>
              <a:gdLst/>
              <a:ahLst/>
              <a:cxnLst/>
              <a:rect l="l" t="t" r="r" b="b"/>
              <a:pathLst>
                <a:path w="619125" h="645160">
                  <a:moveTo>
                    <a:pt x="618743" y="644652"/>
                  </a:moveTo>
                  <a:lnTo>
                    <a:pt x="323088" y="0"/>
                  </a:lnTo>
                  <a:lnTo>
                    <a:pt x="295655" y="0"/>
                  </a:lnTo>
                  <a:lnTo>
                    <a:pt x="0" y="644652"/>
                  </a:lnTo>
                  <a:lnTo>
                    <a:pt x="51815" y="644652"/>
                  </a:lnTo>
                  <a:lnTo>
                    <a:pt x="152400" y="423672"/>
                  </a:lnTo>
                  <a:lnTo>
                    <a:pt x="170687" y="423672"/>
                  </a:lnTo>
                  <a:lnTo>
                    <a:pt x="170687" y="382524"/>
                  </a:lnTo>
                  <a:lnTo>
                    <a:pt x="307847" y="80772"/>
                  </a:lnTo>
                  <a:lnTo>
                    <a:pt x="446531" y="382524"/>
                  </a:lnTo>
                  <a:lnTo>
                    <a:pt x="446531" y="423672"/>
                  </a:lnTo>
                  <a:lnTo>
                    <a:pt x="464819" y="423672"/>
                  </a:lnTo>
                  <a:lnTo>
                    <a:pt x="566927" y="644652"/>
                  </a:lnTo>
                  <a:lnTo>
                    <a:pt x="618743" y="644652"/>
                  </a:lnTo>
                  <a:close/>
                </a:path>
                <a:path w="619125" h="645160">
                  <a:moveTo>
                    <a:pt x="446531" y="423672"/>
                  </a:moveTo>
                  <a:lnTo>
                    <a:pt x="446531" y="382524"/>
                  </a:lnTo>
                  <a:lnTo>
                    <a:pt x="170687" y="382524"/>
                  </a:lnTo>
                  <a:lnTo>
                    <a:pt x="170687" y="423672"/>
                  </a:lnTo>
                  <a:lnTo>
                    <a:pt x="446531" y="42367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83362" y="1731264"/>
              <a:ext cx="360045" cy="658495"/>
            </a:xfrm>
            <a:custGeom>
              <a:avLst/>
              <a:gdLst/>
              <a:ahLst/>
              <a:cxnLst/>
              <a:rect l="l" t="t" r="r" b="b"/>
              <a:pathLst>
                <a:path w="360045" h="658494">
                  <a:moveTo>
                    <a:pt x="332231" y="96012"/>
                  </a:moveTo>
                  <a:lnTo>
                    <a:pt x="332231" y="41148"/>
                  </a:lnTo>
                  <a:lnTo>
                    <a:pt x="295417" y="23145"/>
                  </a:lnTo>
                  <a:lnTo>
                    <a:pt x="258318" y="10287"/>
                  </a:lnTo>
                  <a:lnTo>
                    <a:pt x="221218" y="2571"/>
                  </a:lnTo>
                  <a:lnTo>
                    <a:pt x="184403" y="0"/>
                  </a:lnTo>
                  <a:lnTo>
                    <a:pt x="147208" y="3143"/>
                  </a:lnTo>
                  <a:lnTo>
                    <a:pt x="81962" y="28289"/>
                  </a:lnTo>
                  <a:lnTo>
                    <a:pt x="29575" y="76604"/>
                  </a:lnTo>
                  <a:lnTo>
                    <a:pt x="3190" y="136659"/>
                  </a:lnTo>
                  <a:lnTo>
                    <a:pt x="0" y="170688"/>
                  </a:lnTo>
                  <a:lnTo>
                    <a:pt x="1404" y="194714"/>
                  </a:lnTo>
                  <a:lnTo>
                    <a:pt x="12215" y="236481"/>
                  </a:lnTo>
                  <a:lnTo>
                    <a:pt x="33337" y="269628"/>
                  </a:lnTo>
                  <a:lnTo>
                    <a:pt x="53339" y="288298"/>
                  </a:lnTo>
                  <a:lnTo>
                    <a:pt x="53339" y="167640"/>
                  </a:lnTo>
                  <a:lnTo>
                    <a:pt x="55864" y="143351"/>
                  </a:lnTo>
                  <a:lnTo>
                    <a:pt x="75199" y="99917"/>
                  </a:lnTo>
                  <a:lnTo>
                    <a:pt x="112252" y="65651"/>
                  </a:lnTo>
                  <a:lnTo>
                    <a:pt x="161305" y="47982"/>
                  </a:lnTo>
                  <a:lnTo>
                    <a:pt x="188975" y="45720"/>
                  </a:lnTo>
                  <a:lnTo>
                    <a:pt x="220360" y="48863"/>
                  </a:lnTo>
                  <a:lnTo>
                    <a:pt x="254888" y="58293"/>
                  </a:lnTo>
                  <a:lnTo>
                    <a:pt x="292274" y="74009"/>
                  </a:lnTo>
                  <a:lnTo>
                    <a:pt x="332231" y="96012"/>
                  </a:lnTo>
                  <a:close/>
                </a:path>
                <a:path w="360045" h="658494">
                  <a:moveTo>
                    <a:pt x="304800" y="606552"/>
                  </a:moveTo>
                  <a:lnTo>
                    <a:pt x="304800" y="484632"/>
                  </a:lnTo>
                  <a:lnTo>
                    <a:pt x="302490" y="510039"/>
                  </a:lnTo>
                  <a:lnTo>
                    <a:pt x="295465" y="533590"/>
                  </a:lnTo>
                  <a:lnTo>
                    <a:pt x="266700" y="574548"/>
                  </a:lnTo>
                  <a:lnTo>
                    <a:pt x="221932" y="603313"/>
                  </a:lnTo>
                  <a:lnTo>
                    <a:pt x="169163" y="612648"/>
                  </a:lnTo>
                  <a:lnTo>
                    <a:pt x="133421" y="608361"/>
                  </a:lnTo>
                  <a:lnTo>
                    <a:pt x="94678" y="595503"/>
                  </a:lnTo>
                  <a:lnTo>
                    <a:pt x="52792" y="574071"/>
                  </a:lnTo>
                  <a:lnTo>
                    <a:pt x="7620" y="544068"/>
                  </a:lnTo>
                  <a:lnTo>
                    <a:pt x="7620" y="601980"/>
                  </a:lnTo>
                  <a:lnTo>
                    <a:pt x="50268" y="626221"/>
                  </a:lnTo>
                  <a:lnTo>
                    <a:pt x="91630" y="643890"/>
                  </a:lnTo>
                  <a:lnTo>
                    <a:pt x="132135" y="654700"/>
                  </a:lnTo>
                  <a:lnTo>
                    <a:pt x="172211" y="658368"/>
                  </a:lnTo>
                  <a:lnTo>
                    <a:pt x="209645" y="655200"/>
                  </a:lnTo>
                  <a:lnTo>
                    <a:pt x="244220" y="645604"/>
                  </a:lnTo>
                  <a:lnTo>
                    <a:pt x="275939" y="629435"/>
                  </a:lnTo>
                  <a:lnTo>
                    <a:pt x="304800" y="606552"/>
                  </a:lnTo>
                  <a:close/>
                </a:path>
                <a:path w="360045" h="658494">
                  <a:moveTo>
                    <a:pt x="359663" y="481584"/>
                  </a:moveTo>
                  <a:lnTo>
                    <a:pt x="353186" y="431482"/>
                  </a:lnTo>
                  <a:lnTo>
                    <a:pt x="335279" y="391668"/>
                  </a:lnTo>
                  <a:lnTo>
                    <a:pt x="309371" y="360997"/>
                  </a:lnTo>
                  <a:lnTo>
                    <a:pt x="259437" y="328612"/>
                  </a:lnTo>
                  <a:lnTo>
                    <a:pt x="206240" y="305752"/>
                  </a:lnTo>
                  <a:lnTo>
                    <a:pt x="172211" y="292608"/>
                  </a:lnTo>
                  <a:lnTo>
                    <a:pt x="138779" y="278630"/>
                  </a:lnTo>
                  <a:lnTo>
                    <a:pt x="90773" y="249531"/>
                  </a:lnTo>
                  <a:lnTo>
                    <a:pt x="66198" y="219503"/>
                  </a:lnTo>
                  <a:lnTo>
                    <a:pt x="53339" y="167640"/>
                  </a:lnTo>
                  <a:lnTo>
                    <a:pt x="53339" y="288298"/>
                  </a:lnTo>
                  <a:lnTo>
                    <a:pt x="94797" y="312991"/>
                  </a:lnTo>
                  <a:lnTo>
                    <a:pt x="147994" y="335851"/>
                  </a:lnTo>
                  <a:lnTo>
                    <a:pt x="182879" y="348996"/>
                  </a:lnTo>
                  <a:lnTo>
                    <a:pt x="216550" y="363902"/>
                  </a:lnTo>
                  <a:lnTo>
                    <a:pt x="265604" y="394858"/>
                  </a:lnTo>
                  <a:lnTo>
                    <a:pt x="291298" y="428053"/>
                  </a:lnTo>
                  <a:lnTo>
                    <a:pt x="303347" y="464629"/>
                  </a:lnTo>
                  <a:lnTo>
                    <a:pt x="304800" y="484632"/>
                  </a:lnTo>
                  <a:lnTo>
                    <a:pt x="304800" y="606552"/>
                  </a:lnTo>
                  <a:lnTo>
                    <a:pt x="328802" y="579953"/>
                  </a:lnTo>
                  <a:lnTo>
                    <a:pt x="345948" y="550354"/>
                  </a:lnTo>
                  <a:lnTo>
                    <a:pt x="356234" y="517612"/>
                  </a:lnTo>
                  <a:lnTo>
                    <a:pt x="359663" y="48158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3798" y="1731264"/>
              <a:ext cx="360045" cy="658495"/>
            </a:xfrm>
            <a:custGeom>
              <a:avLst/>
              <a:gdLst/>
              <a:ahLst/>
              <a:cxnLst/>
              <a:rect l="l" t="t" r="r" b="b"/>
              <a:pathLst>
                <a:path w="360045" h="658494">
                  <a:moveTo>
                    <a:pt x="332232" y="96012"/>
                  </a:moveTo>
                  <a:lnTo>
                    <a:pt x="332232" y="41148"/>
                  </a:lnTo>
                  <a:lnTo>
                    <a:pt x="295632" y="23145"/>
                  </a:lnTo>
                  <a:lnTo>
                    <a:pt x="258889" y="10287"/>
                  </a:lnTo>
                  <a:lnTo>
                    <a:pt x="221861" y="2571"/>
                  </a:lnTo>
                  <a:lnTo>
                    <a:pt x="184403" y="0"/>
                  </a:lnTo>
                  <a:lnTo>
                    <a:pt x="147875" y="3143"/>
                  </a:lnTo>
                  <a:lnTo>
                    <a:pt x="82819" y="28289"/>
                  </a:lnTo>
                  <a:lnTo>
                    <a:pt x="30861" y="76604"/>
                  </a:lnTo>
                  <a:lnTo>
                    <a:pt x="3428" y="136659"/>
                  </a:lnTo>
                  <a:lnTo>
                    <a:pt x="0" y="170688"/>
                  </a:lnTo>
                  <a:lnTo>
                    <a:pt x="1428" y="194714"/>
                  </a:lnTo>
                  <a:lnTo>
                    <a:pt x="12858" y="236481"/>
                  </a:lnTo>
                  <a:lnTo>
                    <a:pt x="33980" y="269628"/>
                  </a:lnTo>
                  <a:lnTo>
                    <a:pt x="53340" y="288210"/>
                  </a:lnTo>
                  <a:lnTo>
                    <a:pt x="53340" y="167640"/>
                  </a:lnTo>
                  <a:lnTo>
                    <a:pt x="55887" y="143351"/>
                  </a:lnTo>
                  <a:lnTo>
                    <a:pt x="75842" y="99917"/>
                  </a:lnTo>
                  <a:lnTo>
                    <a:pt x="113538" y="65651"/>
                  </a:lnTo>
                  <a:lnTo>
                    <a:pt x="161544" y="47982"/>
                  </a:lnTo>
                  <a:lnTo>
                    <a:pt x="188975" y="45720"/>
                  </a:lnTo>
                  <a:lnTo>
                    <a:pt x="220360" y="48863"/>
                  </a:lnTo>
                  <a:lnTo>
                    <a:pt x="254889" y="58293"/>
                  </a:lnTo>
                  <a:lnTo>
                    <a:pt x="292274" y="74009"/>
                  </a:lnTo>
                  <a:lnTo>
                    <a:pt x="332232" y="96012"/>
                  </a:lnTo>
                  <a:close/>
                </a:path>
                <a:path w="360045" h="658494">
                  <a:moveTo>
                    <a:pt x="306324" y="604863"/>
                  </a:moveTo>
                  <a:lnTo>
                    <a:pt x="306324" y="484632"/>
                  </a:lnTo>
                  <a:lnTo>
                    <a:pt x="303776" y="510039"/>
                  </a:lnTo>
                  <a:lnTo>
                    <a:pt x="296227" y="533590"/>
                  </a:lnTo>
                  <a:lnTo>
                    <a:pt x="266700" y="574548"/>
                  </a:lnTo>
                  <a:lnTo>
                    <a:pt x="223266" y="603313"/>
                  </a:lnTo>
                  <a:lnTo>
                    <a:pt x="170688" y="612648"/>
                  </a:lnTo>
                  <a:lnTo>
                    <a:pt x="134731" y="608361"/>
                  </a:lnTo>
                  <a:lnTo>
                    <a:pt x="95631" y="595503"/>
                  </a:lnTo>
                  <a:lnTo>
                    <a:pt x="53673" y="574071"/>
                  </a:lnTo>
                  <a:lnTo>
                    <a:pt x="9144" y="544068"/>
                  </a:lnTo>
                  <a:lnTo>
                    <a:pt x="9144" y="601980"/>
                  </a:lnTo>
                  <a:lnTo>
                    <a:pt x="51149" y="626221"/>
                  </a:lnTo>
                  <a:lnTo>
                    <a:pt x="92583" y="643890"/>
                  </a:lnTo>
                  <a:lnTo>
                    <a:pt x="133445" y="654700"/>
                  </a:lnTo>
                  <a:lnTo>
                    <a:pt x="173736" y="658368"/>
                  </a:lnTo>
                  <a:lnTo>
                    <a:pt x="211145" y="655200"/>
                  </a:lnTo>
                  <a:lnTo>
                    <a:pt x="245554" y="645604"/>
                  </a:lnTo>
                  <a:lnTo>
                    <a:pt x="276820" y="629435"/>
                  </a:lnTo>
                  <a:lnTo>
                    <a:pt x="304800" y="606552"/>
                  </a:lnTo>
                  <a:lnTo>
                    <a:pt x="306324" y="604863"/>
                  </a:lnTo>
                  <a:close/>
                </a:path>
                <a:path w="360045" h="658494">
                  <a:moveTo>
                    <a:pt x="359664" y="481584"/>
                  </a:moveTo>
                  <a:lnTo>
                    <a:pt x="353758" y="431482"/>
                  </a:lnTo>
                  <a:lnTo>
                    <a:pt x="335279" y="391668"/>
                  </a:lnTo>
                  <a:lnTo>
                    <a:pt x="309943" y="360997"/>
                  </a:lnTo>
                  <a:lnTo>
                    <a:pt x="278892" y="338328"/>
                  </a:lnTo>
                  <a:lnTo>
                    <a:pt x="235267" y="317754"/>
                  </a:lnTo>
                  <a:lnTo>
                    <a:pt x="172212" y="292608"/>
                  </a:lnTo>
                  <a:lnTo>
                    <a:pt x="138779" y="278630"/>
                  </a:lnTo>
                  <a:lnTo>
                    <a:pt x="90773" y="249531"/>
                  </a:lnTo>
                  <a:lnTo>
                    <a:pt x="66198" y="219503"/>
                  </a:lnTo>
                  <a:lnTo>
                    <a:pt x="53340" y="167640"/>
                  </a:lnTo>
                  <a:lnTo>
                    <a:pt x="53340" y="288210"/>
                  </a:lnTo>
                  <a:lnTo>
                    <a:pt x="94797" y="312991"/>
                  </a:lnTo>
                  <a:lnTo>
                    <a:pt x="147994" y="335851"/>
                  </a:lnTo>
                  <a:lnTo>
                    <a:pt x="182879" y="348996"/>
                  </a:lnTo>
                  <a:lnTo>
                    <a:pt x="216574" y="363902"/>
                  </a:lnTo>
                  <a:lnTo>
                    <a:pt x="266247" y="394858"/>
                  </a:lnTo>
                  <a:lnTo>
                    <a:pt x="292179" y="428053"/>
                  </a:lnTo>
                  <a:lnTo>
                    <a:pt x="304657" y="464629"/>
                  </a:lnTo>
                  <a:lnTo>
                    <a:pt x="306324" y="484632"/>
                  </a:lnTo>
                  <a:lnTo>
                    <a:pt x="306324" y="604863"/>
                  </a:lnTo>
                  <a:lnTo>
                    <a:pt x="328802" y="579953"/>
                  </a:lnTo>
                  <a:lnTo>
                    <a:pt x="345948" y="550354"/>
                  </a:lnTo>
                  <a:lnTo>
                    <a:pt x="356235" y="517612"/>
                  </a:lnTo>
                  <a:lnTo>
                    <a:pt x="359664" y="48158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19860" y="1738883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29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63878" y="1731264"/>
              <a:ext cx="576580" cy="658495"/>
            </a:xfrm>
            <a:custGeom>
              <a:avLst/>
              <a:gdLst/>
              <a:ahLst/>
              <a:cxnLst/>
              <a:rect l="l" t="t" r="r" b="b"/>
              <a:pathLst>
                <a:path w="576579" h="658494">
                  <a:moveTo>
                    <a:pt x="563880" y="111252"/>
                  </a:moveTo>
                  <a:lnTo>
                    <a:pt x="563880" y="54864"/>
                  </a:lnTo>
                  <a:lnTo>
                    <a:pt x="517062" y="35112"/>
                  </a:lnTo>
                  <a:lnTo>
                    <a:pt x="471708" y="19751"/>
                  </a:lnTo>
                  <a:lnTo>
                    <a:pt x="427707" y="8761"/>
                  </a:lnTo>
                  <a:lnTo>
                    <a:pt x="385389" y="2194"/>
                  </a:lnTo>
                  <a:lnTo>
                    <a:pt x="344424" y="0"/>
                  </a:lnTo>
                  <a:lnTo>
                    <a:pt x="286999" y="3816"/>
                  </a:lnTo>
                  <a:lnTo>
                    <a:pt x="233598" y="15166"/>
                  </a:lnTo>
                  <a:lnTo>
                    <a:pt x="184221" y="33905"/>
                  </a:lnTo>
                  <a:lnTo>
                    <a:pt x="138866" y="59887"/>
                  </a:lnTo>
                  <a:lnTo>
                    <a:pt x="97536" y="92964"/>
                  </a:lnTo>
                  <a:lnTo>
                    <a:pt x="62227" y="132295"/>
                  </a:lnTo>
                  <a:lnTo>
                    <a:pt x="34893" y="175357"/>
                  </a:lnTo>
                  <a:lnTo>
                    <a:pt x="15459" y="222223"/>
                  </a:lnTo>
                  <a:lnTo>
                    <a:pt x="3852" y="272966"/>
                  </a:lnTo>
                  <a:lnTo>
                    <a:pt x="0" y="327660"/>
                  </a:lnTo>
                  <a:lnTo>
                    <a:pt x="4023" y="382365"/>
                  </a:lnTo>
                  <a:lnTo>
                    <a:pt x="16093" y="433193"/>
                  </a:lnTo>
                  <a:lnTo>
                    <a:pt x="36210" y="480291"/>
                  </a:lnTo>
                  <a:lnTo>
                    <a:pt x="53340" y="506757"/>
                  </a:lnTo>
                  <a:lnTo>
                    <a:pt x="53340" y="329184"/>
                  </a:lnTo>
                  <a:lnTo>
                    <a:pt x="56619" y="282354"/>
                  </a:lnTo>
                  <a:lnTo>
                    <a:pt x="66409" y="238743"/>
                  </a:lnTo>
                  <a:lnTo>
                    <a:pt x="82637" y="198278"/>
                  </a:lnTo>
                  <a:lnTo>
                    <a:pt x="105229" y="160885"/>
                  </a:lnTo>
                  <a:lnTo>
                    <a:pt x="134112" y="126492"/>
                  </a:lnTo>
                  <a:lnTo>
                    <a:pt x="168505" y="97609"/>
                  </a:lnTo>
                  <a:lnTo>
                    <a:pt x="205898" y="75017"/>
                  </a:lnTo>
                  <a:lnTo>
                    <a:pt x="246363" y="58789"/>
                  </a:lnTo>
                  <a:lnTo>
                    <a:pt x="289974" y="48999"/>
                  </a:lnTo>
                  <a:lnTo>
                    <a:pt x="336804" y="45720"/>
                  </a:lnTo>
                  <a:lnTo>
                    <a:pt x="382365" y="48292"/>
                  </a:lnTo>
                  <a:lnTo>
                    <a:pt x="427817" y="56090"/>
                  </a:lnTo>
                  <a:lnTo>
                    <a:pt x="472976" y="69092"/>
                  </a:lnTo>
                  <a:lnTo>
                    <a:pt x="518318" y="87465"/>
                  </a:lnTo>
                  <a:lnTo>
                    <a:pt x="563880" y="111252"/>
                  </a:lnTo>
                  <a:close/>
                </a:path>
                <a:path w="576579" h="658494">
                  <a:moveTo>
                    <a:pt x="525780" y="625058"/>
                  </a:moveTo>
                  <a:lnTo>
                    <a:pt x="525780" y="573024"/>
                  </a:lnTo>
                  <a:lnTo>
                    <a:pt x="486394" y="590145"/>
                  </a:lnTo>
                  <a:lnTo>
                    <a:pt x="443865" y="602551"/>
                  </a:lnTo>
                  <a:lnTo>
                    <a:pt x="398478" y="610100"/>
                  </a:lnTo>
                  <a:lnTo>
                    <a:pt x="350520" y="612648"/>
                  </a:lnTo>
                  <a:lnTo>
                    <a:pt x="298021" y="609368"/>
                  </a:lnTo>
                  <a:lnTo>
                    <a:pt x="250204" y="599578"/>
                  </a:lnTo>
                  <a:lnTo>
                    <a:pt x="206995" y="583350"/>
                  </a:lnTo>
                  <a:lnTo>
                    <a:pt x="168322" y="560758"/>
                  </a:lnTo>
                  <a:lnTo>
                    <a:pt x="134112" y="531876"/>
                  </a:lnTo>
                  <a:lnTo>
                    <a:pt x="105229" y="497482"/>
                  </a:lnTo>
                  <a:lnTo>
                    <a:pt x="82637" y="460089"/>
                  </a:lnTo>
                  <a:lnTo>
                    <a:pt x="66409" y="419624"/>
                  </a:lnTo>
                  <a:lnTo>
                    <a:pt x="56619" y="376013"/>
                  </a:lnTo>
                  <a:lnTo>
                    <a:pt x="53340" y="329184"/>
                  </a:lnTo>
                  <a:lnTo>
                    <a:pt x="53340" y="506757"/>
                  </a:lnTo>
                  <a:lnTo>
                    <a:pt x="100584" y="563880"/>
                  </a:lnTo>
                  <a:lnTo>
                    <a:pt x="142073" y="597700"/>
                  </a:lnTo>
                  <a:lnTo>
                    <a:pt x="187805" y="624132"/>
                  </a:lnTo>
                  <a:lnTo>
                    <a:pt x="237634" y="643103"/>
                  </a:lnTo>
                  <a:lnTo>
                    <a:pt x="291413" y="654539"/>
                  </a:lnTo>
                  <a:lnTo>
                    <a:pt x="348996" y="658368"/>
                  </a:lnTo>
                  <a:lnTo>
                    <a:pt x="394703" y="656173"/>
                  </a:lnTo>
                  <a:lnTo>
                    <a:pt x="440338" y="649589"/>
                  </a:lnTo>
                  <a:lnTo>
                    <a:pt x="485826" y="638616"/>
                  </a:lnTo>
                  <a:lnTo>
                    <a:pt x="525780" y="625058"/>
                  </a:lnTo>
                  <a:close/>
                </a:path>
                <a:path w="576579" h="658494">
                  <a:moveTo>
                    <a:pt x="576072" y="603504"/>
                  </a:moveTo>
                  <a:lnTo>
                    <a:pt x="576072" y="358140"/>
                  </a:lnTo>
                  <a:lnTo>
                    <a:pt x="391668" y="358140"/>
                  </a:lnTo>
                  <a:lnTo>
                    <a:pt x="391668" y="399288"/>
                  </a:lnTo>
                  <a:lnTo>
                    <a:pt x="525780" y="399288"/>
                  </a:lnTo>
                  <a:lnTo>
                    <a:pt x="525780" y="625058"/>
                  </a:lnTo>
                  <a:lnTo>
                    <a:pt x="531095" y="623255"/>
                  </a:lnTo>
                  <a:lnTo>
                    <a:pt x="576072" y="60350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66442" y="1740407"/>
              <a:ext cx="577850" cy="640080"/>
            </a:xfrm>
            <a:custGeom>
              <a:avLst/>
              <a:gdLst/>
              <a:ahLst/>
              <a:cxnLst/>
              <a:rect l="l" t="t" r="r" b="b"/>
              <a:pathLst>
                <a:path w="577850" h="640080">
                  <a:moveTo>
                    <a:pt x="577596" y="640079"/>
                  </a:moveTo>
                  <a:lnTo>
                    <a:pt x="577596" y="0"/>
                  </a:lnTo>
                  <a:lnTo>
                    <a:pt x="528827" y="0"/>
                  </a:lnTo>
                  <a:lnTo>
                    <a:pt x="528827" y="559307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50292" y="640080"/>
                  </a:lnTo>
                  <a:lnTo>
                    <a:pt x="50292" y="80772"/>
                  </a:lnTo>
                  <a:lnTo>
                    <a:pt x="536448" y="640079"/>
                  </a:lnTo>
                  <a:lnTo>
                    <a:pt x="577596" y="640079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90342" y="1740407"/>
              <a:ext cx="588645" cy="640080"/>
            </a:xfrm>
            <a:custGeom>
              <a:avLst/>
              <a:gdLst/>
              <a:ahLst/>
              <a:cxnLst/>
              <a:rect l="l" t="t" r="r" b="b"/>
              <a:pathLst>
                <a:path w="588645" h="640080">
                  <a:moveTo>
                    <a:pt x="588264" y="640079"/>
                  </a:moveTo>
                  <a:lnTo>
                    <a:pt x="588264" y="0"/>
                  </a:lnTo>
                  <a:lnTo>
                    <a:pt x="537972" y="0"/>
                  </a:lnTo>
                  <a:lnTo>
                    <a:pt x="294131" y="297179"/>
                  </a:lnTo>
                  <a:lnTo>
                    <a:pt x="48768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48768" y="640079"/>
                  </a:lnTo>
                  <a:lnTo>
                    <a:pt x="48768" y="71627"/>
                  </a:lnTo>
                  <a:lnTo>
                    <a:pt x="294131" y="371855"/>
                  </a:lnTo>
                  <a:lnTo>
                    <a:pt x="537972" y="71627"/>
                  </a:lnTo>
                  <a:lnTo>
                    <a:pt x="537972" y="640079"/>
                  </a:lnTo>
                  <a:lnTo>
                    <a:pt x="588264" y="640079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51719" y="1740407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h="640080">
                  <a:moveTo>
                    <a:pt x="0" y="0"/>
                  </a:moveTo>
                  <a:lnTo>
                    <a:pt x="0" y="640079"/>
                  </a:lnTo>
                </a:path>
              </a:pathLst>
            </a:custGeom>
            <a:ln w="508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77119" y="1760982"/>
              <a:ext cx="299720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0" y="0"/>
                  </a:moveTo>
                  <a:lnTo>
                    <a:pt x="299720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76725" y="2058161"/>
              <a:ext cx="291465" cy="0"/>
            </a:xfrm>
            <a:custGeom>
              <a:avLst/>
              <a:gdLst/>
              <a:ahLst/>
              <a:cxnLst/>
              <a:rect l="l" t="t" r="r" b="b"/>
              <a:pathLst>
                <a:path w="291465">
                  <a:moveTo>
                    <a:pt x="0" y="0"/>
                  </a:moveTo>
                  <a:lnTo>
                    <a:pt x="291084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76725" y="2359914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324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85158" y="1740407"/>
              <a:ext cx="577850" cy="640080"/>
            </a:xfrm>
            <a:custGeom>
              <a:avLst/>
              <a:gdLst/>
              <a:ahLst/>
              <a:cxnLst/>
              <a:rect l="l" t="t" r="r" b="b"/>
              <a:pathLst>
                <a:path w="577850" h="640080">
                  <a:moveTo>
                    <a:pt x="577595" y="640079"/>
                  </a:moveTo>
                  <a:lnTo>
                    <a:pt x="577595" y="0"/>
                  </a:lnTo>
                  <a:lnTo>
                    <a:pt x="528827" y="0"/>
                  </a:lnTo>
                  <a:lnTo>
                    <a:pt x="528827" y="559307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640079"/>
                  </a:lnTo>
                  <a:lnTo>
                    <a:pt x="50291" y="640079"/>
                  </a:lnTo>
                  <a:lnTo>
                    <a:pt x="50291" y="80771"/>
                  </a:lnTo>
                  <a:lnTo>
                    <a:pt x="536448" y="640079"/>
                  </a:lnTo>
                  <a:lnTo>
                    <a:pt x="577595" y="640079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040109" y="1760982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05540" y="1740407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h="640080">
                  <a:moveTo>
                    <a:pt x="0" y="0"/>
                  </a:moveTo>
                  <a:lnTo>
                    <a:pt x="0" y="640079"/>
                  </a:lnTo>
                </a:path>
              </a:pathLst>
            </a:custGeom>
            <a:ln w="48259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329669" y="1760982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675754" y="3491484"/>
            <a:ext cx="90170" cy="437515"/>
          </a:xfrm>
          <a:custGeom>
            <a:avLst/>
            <a:gdLst/>
            <a:ahLst/>
            <a:cxnLst/>
            <a:rect l="l" t="t" r="r" b="b"/>
            <a:pathLst>
              <a:path w="90170" h="437514">
                <a:moveTo>
                  <a:pt x="89915" y="338327"/>
                </a:moveTo>
                <a:lnTo>
                  <a:pt x="89915" y="0"/>
                </a:lnTo>
                <a:lnTo>
                  <a:pt x="62483" y="0"/>
                </a:lnTo>
                <a:lnTo>
                  <a:pt x="62483" y="345947"/>
                </a:lnTo>
                <a:lnTo>
                  <a:pt x="59602" y="375070"/>
                </a:lnTo>
                <a:lnTo>
                  <a:pt x="50863" y="396049"/>
                </a:lnTo>
                <a:lnTo>
                  <a:pt x="36123" y="408741"/>
                </a:lnTo>
                <a:lnTo>
                  <a:pt x="15239" y="413003"/>
                </a:lnTo>
                <a:lnTo>
                  <a:pt x="6095" y="413003"/>
                </a:lnTo>
                <a:lnTo>
                  <a:pt x="0" y="411479"/>
                </a:lnTo>
                <a:lnTo>
                  <a:pt x="3047" y="435863"/>
                </a:lnTo>
                <a:lnTo>
                  <a:pt x="9143" y="437387"/>
                </a:lnTo>
                <a:lnTo>
                  <a:pt x="18287" y="437387"/>
                </a:lnTo>
                <a:lnTo>
                  <a:pt x="57721" y="425172"/>
                </a:lnTo>
                <a:lnTo>
                  <a:pt x="84391" y="385190"/>
                </a:lnTo>
                <a:lnTo>
                  <a:pt x="88511" y="363759"/>
                </a:lnTo>
                <a:lnTo>
                  <a:pt x="89915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5774" y="3491484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5" h="41275">
                <a:moveTo>
                  <a:pt x="24384" y="41147"/>
                </a:moveTo>
                <a:lnTo>
                  <a:pt x="24384" y="0"/>
                </a:lnTo>
                <a:lnTo>
                  <a:pt x="0" y="0"/>
                </a:lnTo>
                <a:lnTo>
                  <a:pt x="0" y="41147"/>
                </a:lnTo>
                <a:lnTo>
                  <a:pt x="24384" y="4114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7966" y="3607308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1974" y="3602735"/>
            <a:ext cx="192024" cy="23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37526" y="3602735"/>
            <a:ext cx="179831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58506" y="3607308"/>
            <a:ext cx="198120" cy="337185"/>
          </a:xfrm>
          <a:custGeom>
            <a:avLst/>
            <a:gdLst/>
            <a:ahLst/>
            <a:cxnLst/>
            <a:rect l="l" t="t" r="r" b="b"/>
            <a:pathLst>
              <a:path w="198119" h="337185">
                <a:moveTo>
                  <a:pt x="64008" y="238642"/>
                </a:moveTo>
                <a:lnTo>
                  <a:pt x="64008" y="222503"/>
                </a:lnTo>
                <a:lnTo>
                  <a:pt x="36004" y="230219"/>
                </a:lnTo>
                <a:lnTo>
                  <a:pt x="16002" y="241934"/>
                </a:lnTo>
                <a:lnTo>
                  <a:pt x="4000" y="257651"/>
                </a:lnTo>
                <a:lnTo>
                  <a:pt x="0" y="277367"/>
                </a:lnTo>
                <a:lnTo>
                  <a:pt x="1476" y="289607"/>
                </a:lnTo>
                <a:lnTo>
                  <a:pt x="6096" y="300989"/>
                </a:lnTo>
                <a:lnTo>
                  <a:pt x="14144" y="311229"/>
                </a:lnTo>
                <a:lnTo>
                  <a:pt x="22860" y="317757"/>
                </a:lnTo>
                <a:lnTo>
                  <a:pt x="22860" y="275843"/>
                </a:lnTo>
                <a:lnTo>
                  <a:pt x="27979" y="257841"/>
                </a:lnTo>
                <a:lnTo>
                  <a:pt x="43243" y="244982"/>
                </a:lnTo>
                <a:lnTo>
                  <a:pt x="64008" y="238642"/>
                </a:lnTo>
                <a:close/>
              </a:path>
              <a:path w="198119" h="337185">
                <a:moveTo>
                  <a:pt x="198120" y="18287"/>
                </a:moveTo>
                <a:lnTo>
                  <a:pt x="198120" y="0"/>
                </a:lnTo>
                <a:lnTo>
                  <a:pt x="107370" y="54"/>
                </a:lnTo>
                <a:lnTo>
                  <a:pt x="68008" y="5524"/>
                </a:lnTo>
                <a:lnTo>
                  <a:pt x="27217" y="33599"/>
                </a:lnTo>
                <a:lnTo>
                  <a:pt x="13716" y="79247"/>
                </a:lnTo>
                <a:lnTo>
                  <a:pt x="14597" y="91511"/>
                </a:lnTo>
                <a:lnTo>
                  <a:pt x="17335" y="103060"/>
                </a:lnTo>
                <a:lnTo>
                  <a:pt x="22074" y="113752"/>
                </a:lnTo>
                <a:lnTo>
                  <a:pt x="28956" y="123443"/>
                </a:lnTo>
                <a:lnTo>
                  <a:pt x="36576" y="131990"/>
                </a:lnTo>
                <a:lnTo>
                  <a:pt x="36576" y="77724"/>
                </a:lnTo>
                <a:lnTo>
                  <a:pt x="37695" y="65722"/>
                </a:lnTo>
                <a:lnTo>
                  <a:pt x="62126" y="28813"/>
                </a:lnTo>
                <a:lnTo>
                  <a:pt x="94488" y="19812"/>
                </a:lnTo>
                <a:lnTo>
                  <a:pt x="106727" y="20931"/>
                </a:lnTo>
                <a:lnTo>
                  <a:pt x="145161" y="46029"/>
                </a:lnTo>
                <a:lnTo>
                  <a:pt x="147828" y="50774"/>
                </a:lnTo>
                <a:lnTo>
                  <a:pt x="147828" y="18287"/>
                </a:lnTo>
                <a:lnTo>
                  <a:pt x="198120" y="18287"/>
                </a:lnTo>
                <a:close/>
              </a:path>
              <a:path w="198119" h="337185">
                <a:moveTo>
                  <a:pt x="173736" y="316159"/>
                </a:moveTo>
                <a:lnTo>
                  <a:pt x="173736" y="274319"/>
                </a:lnTo>
                <a:lnTo>
                  <a:pt x="172569" y="283154"/>
                </a:lnTo>
                <a:lnTo>
                  <a:pt x="168973" y="291274"/>
                </a:lnTo>
                <a:lnTo>
                  <a:pt x="129921" y="313753"/>
                </a:lnTo>
                <a:lnTo>
                  <a:pt x="97536" y="316873"/>
                </a:lnTo>
                <a:lnTo>
                  <a:pt x="65936" y="314420"/>
                </a:lnTo>
                <a:lnTo>
                  <a:pt x="42100" y="306704"/>
                </a:lnTo>
                <a:lnTo>
                  <a:pt x="27693" y="293846"/>
                </a:lnTo>
                <a:lnTo>
                  <a:pt x="22860" y="275843"/>
                </a:lnTo>
                <a:lnTo>
                  <a:pt x="22860" y="317757"/>
                </a:lnTo>
                <a:lnTo>
                  <a:pt x="75842" y="335684"/>
                </a:lnTo>
                <a:lnTo>
                  <a:pt x="99060" y="336726"/>
                </a:lnTo>
                <a:lnTo>
                  <a:pt x="120110" y="335660"/>
                </a:lnTo>
                <a:lnTo>
                  <a:pt x="139827" y="332231"/>
                </a:lnTo>
                <a:lnTo>
                  <a:pt x="156686" y="326516"/>
                </a:lnTo>
                <a:lnTo>
                  <a:pt x="170688" y="318515"/>
                </a:lnTo>
                <a:lnTo>
                  <a:pt x="173736" y="316159"/>
                </a:lnTo>
                <a:close/>
              </a:path>
              <a:path w="198119" h="337185">
                <a:moveTo>
                  <a:pt x="73152" y="165909"/>
                </a:moveTo>
                <a:lnTo>
                  <a:pt x="73152" y="153924"/>
                </a:lnTo>
                <a:lnTo>
                  <a:pt x="54030" y="161353"/>
                </a:lnTo>
                <a:lnTo>
                  <a:pt x="40195" y="169925"/>
                </a:lnTo>
                <a:lnTo>
                  <a:pt x="31789" y="179641"/>
                </a:lnTo>
                <a:lnTo>
                  <a:pt x="28956" y="190500"/>
                </a:lnTo>
                <a:lnTo>
                  <a:pt x="31218" y="201072"/>
                </a:lnTo>
                <a:lnTo>
                  <a:pt x="37909" y="209930"/>
                </a:lnTo>
                <a:lnTo>
                  <a:pt x="48887" y="217074"/>
                </a:lnTo>
                <a:lnTo>
                  <a:pt x="51816" y="218126"/>
                </a:lnTo>
                <a:lnTo>
                  <a:pt x="51816" y="182879"/>
                </a:lnTo>
                <a:lnTo>
                  <a:pt x="53340" y="178307"/>
                </a:lnTo>
                <a:lnTo>
                  <a:pt x="57912" y="173736"/>
                </a:lnTo>
                <a:lnTo>
                  <a:pt x="62793" y="170285"/>
                </a:lnTo>
                <a:lnTo>
                  <a:pt x="70294" y="166877"/>
                </a:lnTo>
                <a:lnTo>
                  <a:pt x="73152" y="165909"/>
                </a:lnTo>
                <a:close/>
              </a:path>
              <a:path w="198119" h="337185">
                <a:moveTo>
                  <a:pt x="155448" y="133401"/>
                </a:moveTo>
                <a:lnTo>
                  <a:pt x="155448" y="79247"/>
                </a:lnTo>
                <a:lnTo>
                  <a:pt x="154305" y="90606"/>
                </a:lnTo>
                <a:lnTo>
                  <a:pt x="150876" y="101536"/>
                </a:lnTo>
                <a:lnTo>
                  <a:pt x="118300" y="134112"/>
                </a:lnTo>
                <a:lnTo>
                  <a:pt x="96012" y="138683"/>
                </a:lnTo>
                <a:lnTo>
                  <a:pt x="83986" y="137540"/>
                </a:lnTo>
                <a:lnTo>
                  <a:pt x="46220" y="110942"/>
                </a:lnTo>
                <a:lnTo>
                  <a:pt x="36576" y="77724"/>
                </a:lnTo>
                <a:lnTo>
                  <a:pt x="36576" y="131990"/>
                </a:lnTo>
                <a:lnTo>
                  <a:pt x="37576" y="133111"/>
                </a:lnTo>
                <a:lnTo>
                  <a:pt x="47625" y="141350"/>
                </a:lnTo>
                <a:lnTo>
                  <a:pt x="59388" y="147875"/>
                </a:lnTo>
                <a:lnTo>
                  <a:pt x="73152" y="152400"/>
                </a:lnTo>
                <a:lnTo>
                  <a:pt x="73152" y="165909"/>
                </a:lnTo>
                <a:lnTo>
                  <a:pt x="80414" y="163448"/>
                </a:lnTo>
                <a:lnTo>
                  <a:pt x="92964" y="160019"/>
                </a:lnTo>
                <a:lnTo>
                  <a:pt x="106084" y="156590"/>
                </a:lnTo>
                <a:lnTo>
                  <a:pt x="117919" y="153161"/>
                </a:lnTo>
                <a:lnTo>
                  <a:pt x="128373" y="149714"/>
                </a:lnTo>
                <a:lnTo>
                  <a:pt x="137160" y="146303"/>
                </a:lnTo>
                <a:lnTo>
                  <a:pt x="145161" y="141387"/>
                </a:lnTo>
                <a:lnTo>
                  <a:pt x="152781" y="135826"/>
                </a:lnTo>
                <a:lnTo>
                  <a:pt x="155448" y="133401"/>
                </a:lnTo>
                <a:close/>
              </a:path>
              <a:path w="198119" h="337185">
                <a:moveTo>
                  <a:pt x="196596" y="271271"/>
                </a:moveTo>
                <a:lnTo>
                  <a:pt x="181356" y="230124"/>
                </a:lnTo>
                <a:lnTo>
                  <a:pt x="138493" y="213836"/>
                </a:lnTo>
                <a:lnTo>
                  <a:pt x="95892" y="210431"/>
                </a:lnTo>
                <a:lnTo>
                  <a:pt x="79438" y="208597"/>
                </a:lnTo>
                <a:lnTo>
                  <a:pt x="67841" y="206478"/>
                </a:lnTo>
                <a:lnTo>
                  <a:pt x="60960" y="204215"/>
                </a:lnTo>
                <a:lnTo>
                  <a:pt x="54864" y="199643"/>
                </a:lnTo>
                <a:lnTo>
                  <a:pt x="51816" y="195071"/>
                </a:lnTo>
                <a:lnTo>
                  <a:pt x="51816" y="218126"/>
                </a:lnTo>
                <a:lnTo>
                  <a:pt x="64008" y="222503"/>
                </a:lnTo>
                <a:lnTo>
                  <a:pt x="64008" y="238642"/>
                </a:lnTo>
                <a:lnTo>
                  <a:pt x="68508" y="237267"/>
                </a:lnTo>
                <a:lnTo>
                  <a:pt x="103632" y="234695"/>
                </a:lnTo>
                <a:lnTo>
                  <a:pt x="134516" y="237029"/>
                </a:lnTo>
                <a:lnTo>
                  <a:pt x="156400" y="244220"/>
                </a:lnTo>
                <a:lnTo>
                  <a:pt x="169425" y="256555"/>
                </a:lnTo>
                <a:lnTo>
                  <a:pt x="173736" y="274319"/>
                </a:lnTo>
                <a:lnTo>
                  <a:pt x="173736" y="316159"/>
                </a:lnTo>
                <a:lnTo>
                  <a:pt x="182451" y="309419"/>
                </a:lnTo>
                <a:lnTo>
                  <a:pt x="190500" y="298322"/>
                </a:lnTo>
                <a:lnTo>
                  <a:pt x="195119" y="285511"/>
                </a:lnTo>
                <a:lnTo>
                  <a:pt x="196596" y="271271"/>
                </a:lnTo>
                <a:close/>
              </a:path>
              <a:path w="198119" h="337185">
                <a:moveTo>
                  <a:pt x="178308" y="77724"/>
                </a:moveTo>
                <a:lnTo>
                  <a:pt x="176331" y="62865"/>
                </a:lnTo>
                <a:lnTo>
                  <a:pt x="170497" y="48006"/>
                </a:lnTo>
                <a:lnTo>
                  <a:pt x="160948" y="33147"/>
                </a:lnTo>
                <a:lnTo>
                  <a:pt x="147828" y="18287"/>
                </a:lnTo>
                <a:lnTo>
                  <a:pt x="147828" y="50774"/>
                </a:lnTo>
                <a:lnTo>
                  <a:pt x="150876" y="56197"/>
                </a:lnTo>
                <a:lnTo>
                  <a:pt x="154305" y="67222"/>
                </a:lnTo>
                <a:lnTo>
                  <a:pt x="155448" y="79247"/>
                </a:lnTo>
                <a:lnTo>
                  <a:pt x="155448" y="133401"/>
                </a:lnTo>
                <a:lnTo>
                  <a:pt x="159877" y="129373"/>
                </a:lnTo>
                <a:lnTo>
                  <a:pt x="166116" y="121919"/>
                </a:lnTo>
                <a:lnTo>
                  <a:pt x="171235" y="113085"/>
                </a:lnTo>
                <a:lnTo>
                  <a:pt x="175069" y="102679"/>
                </a:lnTo>
                <a:lnTo>
                  <a:pt x="177474" y="90844"/>
                </a:lnTo>
                <a:lnTo>
                  <a:pt x="178308" y="777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88630" y="3489959"/>
            <a:ext cx="32384" cy="106680"/>
          </a:xfrm>
          <a:custGeom>
            <a:avLst/>
            <a:gdLst/>
            <a:ahLst/>
            <a:cxnLst/>
            <a:rect l="l" t="t" r="r" b="b"/>
            <a:pathLst>
              <a:path w="32384" h="106679">
                <a:moveTo>
                  <a:pt x="32003" y="38100"/>
                </a:moveTo>
                <a:lnTo>
                  <a:pt x="32003" y="0"/>
                </a:lnTo>
                <a:lnTo>
                  <a:pt x="0" y="0"/>
                </a:lnTo>
                <a:lnTo>
                  <a:pt x="0" y="48768"/>
                </a:lnTo>
                <a:lnTo>
                  <a:pt x="10668" y="48768"/>
                </a:lnTo>
                <a:lnTo>
                  <a:pt x="10668" y="96229"/>
                </a:lnTo>
                <a:lnTo>
                  <a:pt x="14001" y="92964"/>
                </a:lnTo>
                <a:lnTo>
                  <a:pt x="24003" y="76962"/>
                </a:lnTo>
                <a:lnTo>
                  <a:pt x="30003" y="58674"/>
                </a:lnTo>
                <a:lnTo>
                  <a:pt x="32003" y="38100"/>
                </a:lnTo>
                <a:close/>
              </a:path>
              <a:path w="32384" h="106679">
                <a:moveTo>
                  <a:pt x="10668" y="96229"/>
                </a:moveTo>
                <a:lnTo>
                  <a:pt x="10668" y="48768"/>
                </a:lnTo>
                <a:lnTo>
                  <a:pt x="10072" y="60769"/>
                </a:lnTo>
                <a:lnTo>
                  <a:pt x="8191" y="71628"/>
                </a:lnTo>
                <a:lnTo>
                  <a:pt x="4881" y="81343"/>
                </a:lnTo>
                <a:lnTo>
                  <a:pt x="0" y="89916"/>
                </a:lnTo>
                <a:lnTo>
                  <a:pt x="0" y="106680"/>
                </a:lnTo>
                <a:lnTo>
                  <a:pt x="10668" y="9622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49590" y="3602735"/>
            <a:ext cx="140207" cy="231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60486" y="3602735"/>
            <a:ext cx="190500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99754" y="3491484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56142" y="3607308"/>
            <a:ext cx="198120" cy="337185"/>
          </a:xfrm>
          <a:custGeom>
            <a:avLst/>
            <a:gdLst/>
            <a:ahLst/>
            <a:cxnLst/>
            <a:rect l="l" t="t" r="r" b="b"/>
            <a:pathLst>
              <a:path w="198119" h="337185">
                <a:moveTo>
                  <a:pt x="65531" y="238176"/>
                </a:moveTo>
                <a:lnTo>
                  <a:pt x="65531" y="222503"/>
                </a:lnTo>
                <a:lnTo>
                  <a:pt x="36647" y="230219"/>
                </a:lnTo>
                <a:lnTo>
                  <a:pt x="16192" y="241934"/>
                </a:lnTo>
                <a:lnTo>
                  <a:pt x="4024" y="257651"/>
                </a:lnTo>
                <a:lnTo>
                  <a:pt x="0" y="277367"/>
                </a:lnTo>
                <a:lnTo>
                  <a:pt x="1690" y="289607"/>
                </a:lnTo>
                <a:lnTo>
                  <a:pt x="6667" y="300989"/>
                </a:lnTo>
                <a:lnTo>
                  <a:pt x="14787" y="311229"/>
                </a:lnTo>
                <a:lnTo>
                  <a:pt x="22860" y="317625"/>
                </a:lnTo>
                <a:lnTo>
                  <a:pt x="22860" y="275843"/>
                </a:lnTo>
                <a:lnTo>
                  <a:pt x="27979" y="257841"/>
                </a:lnTo>
                <a:lnTo>
                  <a:pt x="43243" y="244982"/>
                </a:lnTo>
                <a:lnTo>
                  <a:pt x="65531" y="238176"/>
                </a:lnTo>
                <a:close/>
              </a:path>
              <a:path w="198119" h="337185">
                <a:moveTo>
                  <a:pt x="198119" y="18287"/>
                </a:moveTo>
                <a:lnTo>
                  <a:pt x="198119" y="0"/>
                </a:lnTo>
                <a:lnTo>
                  <a:pt x="107370" y="54"/>
                </a:lnTo>
                <a:lnTo>
                  <a:pt x="68008" y="5524"/>
                </a:lnTo>
                <a:lnTo>
                  <a:pt x="27217" y="33599"/>
                </a:lnTo>
                <a:lnTo>
                  <a:pt x="13716" y="79247"/>
                </a:lnTo>
                <a:lnTo>
                  <a:pt x="14597" y="91511"/>
                </a:lnTo>
                <a:lnTo>
                  <a:pt x="17335" y="103060"/>
                </a:lnTo>
                <a:lnTo>
                  <a:pt x="22074" y="113752"/>
                </a:lnTo>
                <a:lnTo>
                  <a:pt x="28956" y="123443"/>
                </a:lnTo>
                <a:lnTo>
                  <a:pt x="36575" y="131990"/>
                </a:lnTo>
                <a:lnTo>
                  <a:pt x="36575" y="77724"/>
                </a:lnTo>
                <a:lnTo>
                  <a:pt x="37695" y="65722"/>
                </a:lnTo>
                <a:lnTo>
                  <a:pt x="62793" y="28800"/>
                </a:lnTo>
                <a:lnTo>
                  <a:pt x="94487" y="19812"/>
                </a:lnTo>
                <a:lnTo>
                  <a:pt x="106727" y="20931"/>
                </a:lnTo>
                <a:lnTo>
                  <a:pt x="145161" y="46029"/>
                </a:lnTo>
                <a:lnTo>
                  <a:pt x="147827" y="50774"/>
                </a:lnTo>
                <a:lnTo>
                  <a:pt x="147827" y="18287"/>
                </a:lnTo>
                <a:lnTo>
                  <a:pt x="198119" y="18287"/>
                </a:lnTo>
                <a:close/>
              </a:path>
              <a:path w="198119" h="337185">
                <a:moveTo>
                  <a:pt x="175260" y="315050"/>
                </a:moveTo>
                <a:lnTo>
                  <a:pt x="175260" y="274319"/>
                </a:lnTo>
                <a:lnTo>
                  <a:pt x="173855" y="283154"/>
                </a:lnTo>
                <a:lnTo>
                  <a:pt x="169735" y="291274"/>
                </a:lnTo>
                <a:lnTo>
                  <a:pt x="129921" y="313753"/>
                </a:lnTo>
                <a:lnTo>
                  <a:pt x="97536" y="316873"/>
                </a:lnTo>
                <a:lnTo>
                  <a:pt x="65936" y="314420"/>
                </a:lnTo>
                <a:lnTo>
                  <a:pt x="42100" y="306704"/>
                </a:lnTo>
                <a:lnTo>
                  <a:pt x="27693" y="293846"/>
                </a:lnTo>
                <a:lnTo>
                  <a:pt x="22860" y="275843"/>
                </a:lnTo>
                <a:lnTo>
                  <a:pt x="22860" y="317625"/>
                </a:lnTo>
                <a:lnTo>
                  <a:pt x="75842" y="335684"/>
                </a:lnTo>
                <a:lnTo>
                  <a:pt x="99060" y="336726"/>
                </a:lnTo>
                <a:lnTo>
                  <a:pt x="120110" y="335660"/>
                </a:lnTo>
                <a:lnTo>
                  <a:pt x="139826" y="332231"/>
                </a:lnTo>
                <a:lnTo>
                  <a:pt x="156686" y="326516"/>
                </a:lnTo>
                <a:lnTo>
                  <a:pt x="170711" y="318497"/>
                </a:lnTo>
                <a:lnTo>
                  <a:pt x="175260" y="315050"/>
                </a:lnTo>
                <a:close/>
              </a:path>
              <a:path w="198119" h="337185">
                <a:moveTo>
                  <a:pt x="73151" y="166075"/>
                </a:moveTo>
                <a:lnTo>
                  <a:pt x="73151" y="153924"/>
                </a:lnTo>
                <a:lnTo>
                  <a:pt x="54030" y="161353"/>
                </a:lnTo>
                <a:lnTo>
                  <a:pt x="40195" y="169925"/>
                </a:lnTo>
                <a:lnTo>
                  <a:pt x="31789" y="179641"/>
                </a:lnTo>
                <a:lnTo>
                  <a:pt x="28956" y="190500"/>
                </a:lnTo>
                <a:lnTo>
                  <a:pt x="31242" y="201072"/>
                </a:lnTo>
                <a:lnTo>
                  <a:pt x="38100" y="209930"/>
                </a:lnTo>
                <a:lnTo>
                  <a:pt x="49530" y="217074"/>
                </a:lnTo>
                <a:lnTo>
                  <a:pt x="51816" y="217850"/>
                </a:lnTo>
                <a:lnTo>
                  <a:pt x="51816" y="182879"/>
                </a:lnTo>
                <a:lnTo>
                  <a:pt x="53339" y="178307"/>
                </a:lnTo>
                <a:lnTo>
                  <a:pt x="57912" y="173736"/>
                </a:lnTo>
                <a:lnTo>
                  <a:pt x="63388" y="170306"/>
                </a:lnTo>
                <a:lnTo>
                  <a:pt x="70865" y="166877"/>
                </a:lnTo>
                <a:lnTo>
                  <a:pt x="73151" y="166075"/>
                </a:lnTo>
                <a:close/>
              </a:path>
              <a:path w="198119" h="337185">
                <a:moveTo>
                  <a:pt x="155448" y="133401"/>
                </a:moveTo>
                <a:lnTo>
                  <a:pt x="155448" y="79247"/>
                </a:lnTo>
                <a:lnTo>
                  <a:pt x="154305" y="90606"/>
                </a:lnTo>
                <a:lnTo>
                  <a:pt x="150875" y="101536"/>
                </a:lnTo>
                <a:lnTo>
                  <a:pt x="118300" y="134112"/>
                </a:lnTo>
                <a:lnTo>
                  <a:pt x="96012" y="138683"/>
                </a:lnTo>
                <a:lnTo>
                  <a:pt x="83986" y="137540"/>
                </a:lnTo>
                <a:lnTo>
                  <a:pt x="46220" y="110942"/>
                </a:lnTo>
                <a:lnTo>
                  <a:pt x="36575" y="77724"/>
                </a:lnTo>
                <a:lnTo>
                  <a:pt x="36575" y="131990"/>
                </a:lnTo>
                <a:lnTo>
                  <a:pt x="37576" y="133111"/>
                </a:lnTo>
                <a:lnTo>
                  <a:pt x="47625" y="141350"/>
                </a:lnTo>
                <a:lnTo>
                  <a:pt x="59388" y="147875"/>
                </a:lnTo>
                <a:lnTo>
                  <a:pt x="73151" y="152400"/>
                </a:lnTo>
                <a:lnTo>
                  <a:pt x="73151" y="166075"/>
                </a:lnTo>
                <a:lnTo>
                  <a:pt x="80629" y="163448"/>
                </a:lnTo>
                <a:lnTo>
                  <a:pt x="92963" y="160019"/>
                </a:lnTo>
                <a:lnTo>
                  <a:pt x="106084" y="156590"/>
                </a:lnTo>
                <a:lnTo>
                  <a:pt x="117919" y="153161"/>
                </a:lnTo>
                <a:lnTo>
                  <a:pt x="128373" y="149714"/>
                </a:lnTo>
                <a:lnTo>
                  <a:pt x="137160" y="146303"/>
                </a:lnTo>
                <a:lnTo>
                  <a:pt x="145161" y="141387"/>
                </a:lnTo>
                <a:lnTo>
                  <a:pt x="152781" y="135826"/>
                </a:lnTo>
                <a:lnTo>
                  <a:pt x="155448" y="133401"/>
                </a:lnTo>
                <a:close/>
              </a:path>
              <a:path w="198119" h="337185">
                <a:moveTo>
                  <a:pt x="198119" y="271271"/>
                </a:moveTo>
                <a:lnTo>
                  <a:pt x="181356" y="230124"/>
                </a:lnTo>
                <a:lnTo>
                  <a:pt x="138493" y="213836"/>
                </a:lnTo>
                <a:lnTo>
                  <a:pt x="95892" y="210431"/>
                </a:lnTo>
                <a:lnTo>
                  <a:pt x="79438" y="208597"/>
                </a:lnTo>
                <a:lnTo>
                  <a:pt x="67841" y="206478"/>
                </a:lnTo>
                <a:lnTo>
                  <a:pt x="60960" y="204215"/>
                </a:lnTo>
                <a:lnTo>
                  <a:pt x="54863" y="199643"/>
                </a:lnTo>
                <a:lnTo>
                  <a:pt x="51816" y="195071"/>
                </a:lnTo>
                <a:lnTo>
                  <a:pt x="51816" y="217850"/>
                </a:lnTo>
                <a:lnTo>
                  <a:pt x="65531" y="222503"/>
                </a:lnTo>
                <a:lnTo>
                  <a:pt x="65531" y="238176"/>
                </a:lnTo>
                <a:lnTo>
                  <a:pt x="68508" y="237267"/>
                </a:lnTo>
                <a:lnTo>
                  <a:pt x="103631" y="234695"/>
                </a:lnTo>
                <a:lnTo>
                  <a:pt x="134754" y="237029"/>
                </a:lnTo>
                <a:lnTo>
                  <a:pt x="157162" y="244220"/>
                </a:lnTo>
                <a:lnTo>
                  <a:pt x="170711" y="256555"/>
                </a:lnTo>
                <a:lnTo>
                  <a:pt x="175260" y="274319"/>
                </a:lnTo>
                <a:lnTo>
                  <a:pt x="175260" y="315050"/>
                </a:lnTo>
                <a:lnTo>
                  <a:pt x="182689" y="309419"/>
                </a:lnTo>
                <a:lnTo>
                  <a:pt x="191262" y="298322"/>
                </a:lnTo>
                <a:lnTo>
                  <a:pt x="196405" y="285511"/>
                </a:lnTo>
                <a:lnTo>
                  <a:pt x="198119" y="271271"/>
                </a:lnTo>
                <a:close/>
              </a:path>
              <a:path w="198119" h="337185">
                <a:moveTo>
                  <a:pt x="178307" y="77724"/>
                </a:moveTo>
                <a:lnTo>
                  <a:pt x="176331" y="62865"/>
                </a:lnTo>
                <a:lnTo>
                  <a:pt x="170497" y="48006"/>
                </a:lnTo>
                <a:lnTo>
                  <a:pt x="160948" y="33147"/>
                </a:lnTo>
                <a:lnTo>
                  <a:pt x="147827" y="18287"/>
                </a:lnTo>
                <a:lnTo>
                  <a:pt x="147827" y="50774"/>
                </a:lnTo>
                <a:lnTo>
                  <a:pt x="150875" y="56197"/>
                </a:lnTo>
                <a:lnTo>
                  <a:pt x="154305" y="67222"/>
                </a:lnTo>
                <a:lnTo>
                  <a:pt x="155448" y="79247"/>
                </a:lnTo>
                <a:lnTo>
                  <a:pt x="155448" y="133401"/>
                </a:lnTo>
                <a:lnTo>
                  <a:pt x="159877" y="129373"/>
                </a:lnTo>
                <a:lnTo>
                  <a:pt x="166116" y="121919"/>
                </a:lnTo>
                <a:lnTo>
                  <a:pt x="171235" y="113085"/>
                </a:lnTo>
                <a:lnTo>
                  <a:pt x="175069" y="102679"/>
                </a:lnTo>
                <a:lnTo>
                  <a:pt x="177474" y="90844"/>
                </a:lnTo>
                <a:lnTo>
                  <a:pt x="178307" y="777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80170" y="3602735"/>
            <a:ext cx="225552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59062" y="3602735"/>
            <a:ext cx="153924" cy="227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40418" y="3491484"/>
            <a:ext cx="22860" cy="41275"/>
          </a:xfrm>
          <a:custGeom>
            <a:avLst/>
            <a:gdLst/>
            <a:ahLst/>
            <a:cxnLst/>
            <a:rect l="l" t="t" r="r" b="b"/>
            <a:pathLst>
              <a:path w="22860" h="41275">
                <a:moveTo>
                  <a:pt x="22860" y="41147"/>
                </a:moveTo>
                <a:lnTo>
                  <a:pt x="22860" y="0"/>
                </a:lnTo>
                <a:lnTo>
                  <a:pt x="0" y="0"/>
                </a:lnTo>
                <a:lnTo>
                  <a:pt x="0" y="41147"/>
                </a:lnTo>
                <a:lnTo>
                  <a:pt x="22860" y="4114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51848" y="3607308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2860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89186" y="3532632"/>
            <a:ext cx="157480" cy="302260"/>
          </a:xfrm>
          <a:custGeom>
            <a:avLst/>
            <a:gdLst/>
            <a:ahLst/>
            <a:cxnLst/>
            <a:rect l="l" t="t" r="r" b="b"/>
            <a:pathLst>
              <a:path w="157480" h="302260">
                <a:moveTo>
                  <a:pt x="59436" y="92963"/>
                </a:moveTo>
                <a:lnTo>
                  <a:pt x="59436" y="74675"/>
                </a:lnTo>
                <a:lnTo>
                  <a:pt x="0" y="74675"/>
                </a:lnTo>
                <a:lnTo>
                  <a:pt x="0" y="92963"/>
                </a:lnTo>
                <a:lnTo>
                  <a:pt x="59436" y="92963"/>
                </a:lnTo>
                <a:close/>
              </a:path>
              <a:path w="157480" h="302260">
                <a:moveTo>
                  <a:pt x="156972" y="289559"/>
                </a:moveTo>
                <a:lnTo>
                  <a:pt x="156972" y="266699"/>
                </a:lnTo>
                <a:lnTo>
                  <a:pt x="145851" y="271819"/>
                </a:lnTo>
                <a:lnTo>
                  <a:pt x="135445" y="275653"/>
                </a:lnTo>
                <a:lnTo>
                  <a:pt x="125896" y="278058"/>
                </a:lnTo>
                <a:lnTo>
                  <a:pt x="117348" y="278891"/>
                </a:lnTo>
                <a:lnTo>
                  <a:pt x="107037" y="278082"/>
                </a:lnTo>
                <a:lnTo>
                  <a:pt x="84105" y="240363"/>
                </a:lnTo>
                <a:lnTo>
                  <a:pt x="83819" y="225551"/>
                </a:lnTo>
                <a:lnTo>
                  <a:pt x="83819" y="0"/>
                </a:lnTo>
                <a:lnTo>
                  <a:pt x="76200" y="0"/>
                </a:lnTo>
                <a:lnTo>
                  <a:pt x="59436" y="21335"/>
                </a:lnTo>
                <a:lnTo>
                  <a:pt x="59436" y="254507"/>
                </a:lnTo>
                <a:lnTo>
                  <a:pt x="74675" y="289559"/>
                </a:lnTo>
                <a:lnTo>
                  <a:pt x="111251" y="301751"/>
                </a:lnTo>
                <a:lnTo>
                  <a:pt x="122681" y="300918"/>
                </a:lnTo>
                <a:lnTo>
                  <a:pt x="134112" y="298513"/>
                </a:lnTo>
                <a:lnTo>
                  <a:pt x="145542" y="294679"/>
                </a:lnTo>
                <a:lnTo>
                  <a:pt x="156972" y="289559"/>
                </a:lnTo>
                <a:close/>
              </a:path>
              <a:path w="157480" h="302260">
                <a:moveTo>
                  <a:pt x="146304" y="92963"/>
                </a:moveTo>
                <a:lnTo>
                  <a:pt x="146304" y="74675"/>
                </a:lnTo>
                <a:lnTo>
                  <a:pt x="83819" y="74675"/>
                </a:lnTo>
                <a:lnTo>
                  <a:pt x="83819" y="92963"/>
                </a:lnTo>
                <a:lnTo>
                  <a:pt x="146304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78162" y="3491484"/>
            <a:ext cx="181610" cy="338455"/>
          </a:xfrm>
          <a:custGeom>
            <a:avLst/>
            <a:gdLst/>
            <a:ahLst/>
            <a:cxnLst/>
            <a:rect l="l" t="t" r="r" b="b"/>
            <a:pathLst>
              <a:path w="181610" h="338454">
                <a:moveTo>
                  <a:pt x="24384" y="338327"/>
                </a:moveTo>
                <a:lnTo>
                  <a:pt x="24384" y="0"/>
                </a:lnTo>
                <a:lnTo>
                  <a:pt x="0" y="0"/>
                </a:lnTo>
                <a:lnTo>
                  <a:pt x="0" y="338327"/>
                </a:lnTo>
                <a:lnTo>
                  <a:pt x="24384" y="338327"/>
                </a:lnTo>
                <a:close/>
              </a:path>
              <a:path w="181610" h="338454">
                <a:moveTo>
                  <a:pt x="181355" y="338327"/>
                </a:moveTo>
                <a:lnTo>
                  <a:pt x="181355" y="202691"/>
                </a:lnTo>
                <a:lnTo>
                  <a:pt x="179927" y="182141"/>
                </a:lnTo>
                <a:lnTo>
                  <a:pt x="158495" y="135635"/>
                </a:lnTo>
                <a:lnTo>
                  <a:pt x="116705" y="112704"/>
                </a:lnTo>
                <a:lnTo>
                  <a:pt x="99059" y="111251"/>
                </a:lnTo>
                <a:lnTo>
                  <a:pt x="77342" y="113847"/>
                </a:lnTo>
                <a:lnTo>
                  <a:pt x="57912" y="121729"/>
                </a:lnTo>
                <a:lnTo>
                  <a:pt x="40767" y="135040"/>
                </a:lnTo>
                <a:lnTo>
                  <a:pt x="25907" y="153923"/>
                </a:lnTo>
                <a:lnTo>
                  <a:pt x="24384" y="153923"/>
                </a:lnTo>
                <a:lnTo>
                  <a:pt x="24384" y="181355"/>
                </a:lnTo>
                <a:lnTo>
                  <a:pt x="40100" y="161115"/>
                </a:lnTo>
                <a:lnTo>
                  <a:pt x="57531" y="146303"/>
                </a:lnTo>
                <a:lnTo>
                  <a:pt x="76676" y="137207"/>
                </a:lnTo>
                <a:lnTo>
                  <a:pt x="97535" y="134111"/>
                </a:lnTo>
                <a:lnTo>
                  <a:pt x="123777" y="138969"/>
                </a:lnTo>
                <a:lnTo>
                  <a:pt x="142874" y="153542"/>
                </a:lnTo>
                <a:lnTo>
                  <a:pt x="154543" y="177831"/>
                </a:lnTo>
                <a:lnTo>
                  <a:pt x="158495" y="211835"/>
                </a:lnTo>
                <a:lnTo>
                  <a:pt x="158495" y="338327"/>
                </a:lnTo>
                <a:lnTo>
                  <a:pt x="181355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20478" y="3602735"/>
            <a:ext cx="323215" cy="227329"/>
          </a:xfrm>
          <a:custGeom>
            <a:avLst/>
            <a:gdLst/>
            <a:ahLst/>
            <a:cxnLst/>
            <a:rect l="l" t="t" r="r" b="b"/>
            <a:pathLst>
              <a:path w="323214" h="227329">
                <a:moveTo>
                  <a:pt x="24384" y="227075"/>
                </a:moveTo>
                <a:lnTo>
                  <a:pt x="24384" y="4572"/>
                </a:lnTo>
                <a:lnTo>
                  <a:pt x="0" y="4572"/>
                </a:lnTo>
                <a:lnTo>
                  <a:pt x="0" y="227075"/>
                </a:lnTo>
                <a:lnTo>
                  <a:pt x="24384" y="227075"/>
                </a:lnTo>
                <a:close/>
              </a:path>
              <a:path w="323214" h="227329">
                <a:moveTo>
                  <a:pt x="323088" y="227075"/>
                </a:moveTo>
                <a:lnTo>
                  <a:pt x="323088" y="89915"/>
                </a:lnTo>
                <a:lnTo>
                  <a:pt x="321683" y="70461"/>
                </a:lnTo>
                <a:lnTo>
                  <a:pt x="301751" y="24384"/>
                </a:lnTo>
                <a:lnTo>
                  <a:pt x="261889" y="1452"/>
                </a:lnTo>
                <a:lnTo>
                  <a:pt x="245363" y="0"/>
                </a:lnTo>
                <a:lnTo>
                  <a:pt x="223361" y="3405"/>
                </a:lnTo>
                <a:lnTo>
                  <a:pt x="203073" y="13525"/>
                </a:lnTo>
                <a:lnTo>
                  <a:pt x="184499" y="30218"/>
                </a:lnTo>
                <a:lnTo>
                  <a:pt x="167639" y="53339"/>
                </a:lnTo>
                <a:lnTo>
                  <a:pt x="155376" y="30218"/>
                </a:lnTo>
                <a:lnTo>
                  <a:pt x="139255" y="13525"/>
                </a:lnTo>
                <a:lnTo>
                  <a:pt x="119419" y="3405"/>
                </a:lnTo>
                <a:lnTo>
                  <a:pt x="96012" y="0"/>
                </a:lnTo>
                <a:lnTo>
                  <a:pt x="75199" y="2619"/>
                </a:lnTo>
                <a:lnTo>
                  <a:pt x="56387" y="10667"/>
                </a:lnTo>
                <a:lnTo>
                  <a:pt x="39862" y="24431"/>
                </a:lnTo>
                <a:lnTo>
                  <a:pt x="25908" y="44196"/>
                </a:lnTo>
                <a:lnTo>
                  <a:pt x="24384" y="44196"/>
                </a:lnTo>
                <a:lnTo>
                  <a:pt x="24384" y="70103"/>
                </a:lnTo>
                <a:lnTo>
                  <a:pt x="38933" y="49863"/>
                </a:lnTo>
                <a:lnTo>
                  <a:pt x="55054" y="35051"/>
                </a:lnTo>
                <a:lnTo>
                  <a:pt x="72604" y="25955"/>
                </a:lnTo>
                <a:lnTo>
                  <a:pt x="91439" y="22860"/>
                </a:lnTo>
                <a:lnTo>
                  <a:pt x="104322" y="24241"/>
                </a:lnTo>
                <a:lnTo>
                  <a:pt x="140993" y="53863"/>
                </a:lnTo>
                <a:lnTo>
                  <a:pt x="149351" y="100584"/>
                </a:lnTo>
                <a:lnTo>
                  <a:pt x="149351" y="227075"/>
                </a:lnTo>
                <a:lnTo>
                  <a:pt x="173736" y="227075"/>
                </a:lnTo>
                <a:lnTo>
                  <a:pt x="173736" y="74675"/>
                </a:lnTo>
                <a:lnTo>
                  <a:pt x="181737" y="62055"/>
                </a:lnTo>
                <a:lnTo>
                  <a:pt x="213145" y="29932"/>
                </a:lnTo>
                <a:lnTo>
                  <a:pt x="240791" y="22860"/>
                </a:lnTo>
                <a:lnTo>
                  <a:pt x="253888" y="24264"/>
                </a:lnTo>
                <a:lnTo>
                  <a:pt x="290345" y="55364"/>
                </a:lnTo>
                <a:lnTo>
                  <a:pt x="298703" y="100584"/>
                </a:lnTo>
                <a:lnTo>
                  <a:pt x="298703" y="227075"/>
                </a:lnTo>
                <a:lnTo>
                  <a:pt x="323088" y="2270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01478" y="3607308"/>
            <a:ext cx="32384" cy="47625"/>
          </a:xfrm>
          <a:custGeom>
            <a:avLst/>
            <a:gdLst/>
            <a:ahLst/>
            <a:cxnLst/>
            <a:rect l="l" t="t" r="r" b="b"/>
            <a:pathLst>
              <a:path w="32385" h="47625">
                <a:moveTo>
                  <a:pt x="32003" y="47243"/>
                </a:moveTo>
                <a:lnTo>
                  <a:pt x="32003" y="0"/>
                </a:lnTo>
                <a:lnTo>
                  <a:pt x="0" y="0"/>
                </a:lnTo>
                <a:lnTo>
                  <a:pt x="0" y="47243"/>
                </a:lnTo>
                <a:lnTo>
                  <a:pt x="32003" y="4724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01478" y="3781044"/>
            <a:ext cx="32384" cy="48895"/>
          </a:xfrm>
          <a:custGeom>
            <a:avLst/>
            <a:gdLst/>
            <a:ahLst/>
            <a:cxnLst/>
            <a:rect l="l" t="t" r="r" b="b"/>
            <a:pathLst>
              <a:path w="32385" h="48895">
                <a:moveTo>
                  <a:pt x="32003" y="48767"/>
                </a:moveTo>
                <a:lnTo>
                  <a:pt x="32003" y="0"/>
                </a:lnTo>
                <a:lnTo>
                  <a:pt x="0" y="0"/>
                </a:lnTo>
                <a:lnTo>
                  <a:pt x="0" y="48767"/>
                </a:lnTo>
                <a:lnTo>
                  <a:pt x="32003" y="4876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88930" y="3602735"/>
            <a:ext cx="323215" cy="227329"/>
          </a:xfrm>
          <a:custGeom>
            <a:avLst/>
            <a:gdLst/>
            <a:ahLst/>
            <a:cxnLst/>
            <a:rect l="l" t="t" r="r" b="b"/>
            <a:pathLst>
              <a:path w="323214" h="227329">
                <a:moveTo>
                  <a:pt x="24384" y="227075"/>
                </a:moveTo>
                <a:lnTo>
                  <a:pt x="24384" y="4572"/>
                </a:lnTo>
                <a:lnTo>
                  <a:pt x="0" y="4572"/>
                </a:lnTo>
                <a:lnTo>
                  <a:pt x="0" y="227075"/>
                </a:lnTo>
                <a:lnTo>
                  <a:pt x="24384" y="227075"/>
                </a:lnTo>
                <a:close/>
              </a:path>
              <a:path w="323214" h="227329">
                <a:moveTo>
                  <a:pt x="323088" y="227075"/>
                </a:moveTo>
                <a:lnTo>
                  <a:pt x="323088" y="89915"/>
                </a:lnTo>
                <a:lnTo>
                  <a:pt x="321683" y="70461"/>
                </a:lnTo>
                <a:lnTo>
                  <a:pt x="301751" y="24384"/>
                </a:lnTo>
                <a:lnTo>
                  <a:pt x="261675" y="1452"/>
                </a:lnTo>
                <a:lnTo>
                  <a:pt x="245363" y="0"/>
                </a:lnTo>
                <a:lnTo>
                  <a:pt x="223361" y="3405"/>
                </a:lnTo>
                <a:lnTo>
                  <a:pt x="203073" y="13525"/>
                </a:lnTo>
                <a:lnTo>
                  <a:pt x="184499" y="30218"/>
                </a:lnTo>
                <a:lnTo>
                  <a:pt x="167639" y="53339"/>
                </a:lnTo>
                <a:lnTo>
                  <a:pt x="155376" y="30218"/>
                </a:lnTo>
                <a:lnTo>
                  <a:pt x="139255" y="13525"/>
                </a:lnTo>
                <a:lnTo>
                  <a:pt x="119419" y="3405"/>
                </a:lnTo>
                <a:lnTo>
                  <a:pt x="96012" y="0"/>
                </a:lnTo>
                <a:lnTo>
                  <a:pt x="75176" y="2619"/>
                </a:lnTo>
                <a:lnTo>
                  <a:pt x="56197" y="10667"/>
                </a:lnTo>
                <a:lnTo>
                  <a:pt x="39219" y="24431"/>
                </a:lnTo>
                <a:lnTo>
                  <a:pt x="24384" y="44196"/>
                </a:lnTo>
                <a:lnTo>
                  <a:pt x="24384" y="70103"/>
                </a:lnTo>
                <a:lnTo>
                  <a:pt x="38933" y="49863"/>
                </a:lnTo>
                <a:lnTo>
                  <a:pt x="55054" y="35051"/>
                </a:lnTo>
                <a:lnTo>
                  <a:pt x="72604" y="25955"/>
                </a:lnTo>
                <a:lnTo>
                  <a:pt x="91439" y="22860"/>
                </a:lnTo>
                <a:lnTo>
                  <a:pt x="103679" y="24241"/>
                </a:lnTo>
                <a:lnTo>
                  <a:pt x="140993" y="53863"/>
                </a:lnTo>
                <a:lnTo>
                  <a:pt x="149351" y="100584"/>
                </a:lnTo>
                <a:lnTo>
                  <a:pt x="149351" y="227075"/>
                </a:lnTo>
                <a:lnTo>
                  <a:pt x="173736" y="227075"/>
                </a:lnTo>
                <a:lnTo>
                  <a:pt x="173736" y="74675"/>
                </a:lnTo>
                <a:lnTo>
                  <a:pt x="181713" y="62055"/>
                </a:lnTo>
                <a:lnTo>
                  <a:pt x="212502" y="29932"/>
                </a:lnTo>
                <a:lnTo>
                  <a:pt x="240791" y="22860"/>
                </a:lnTo>
                <a:lnTo>
                  <a:pt x="253674" y="24264"/>
                </a:lnTo>
                <a:lnTo>
                  <a:pt x="290345" y="55364"/>
                </a:lnTo>
                <a:lnTo>
                  <a:pt x="298703" y="100584"/>
                </a:lnTo>
                <a:lnTo>
                  <a:pt x="298703" y="227075"/>
                </a:lnTo>
                <a:lnTo>
                  <a:pt x="323088" y="2270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62310" y="3602735"/>
            <a:ext cx="199644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97006" y="3602735"/>
            <a:ext cx="190500" cy="231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11890" y="3602735"/>
            <a:ext cx="140207" cy="2316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97818" y="3607308"/>
            <a:ext cx="179832" cy="2270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41658" y="3602735"/>
            <a:ext cx="353568" cy="2316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33326" y="3491484"/>
            <a:ext cx="203200" cy="342900"/>
          </a:xfrm>
          <a:custGeom>
            <a:avLst/>
            <a:gdLst/>
            <a:ahLst/>
            <a:cxnLst/>
            <a:rect l="l" t="t" r="r" b="b"/>
            <a:pathLst>
              <a:path w="203200" h="342900">
                <a:moveTo>
                  <a:pt x="178307" y="155447"/>
                </a:moveTo>
                <a:lnTo>
                  <a:pt x="178307" y="129539"/>
                </a:lnTo>
                <a:lnTo>
                  <a:pt x="160567" y="121538"/>
                </a:lnTo>
                <a:lnTo>
                  <a:pt x="143827" y="115823"/>
                </a:lnTo>
                <a:lnTo>
                  <a:pt x="127944" y="112394"/>
                </a:lnTo>
                <a:lnTo>
                  <a:pt x="112775" y="111251"/>
                </a:lnTo>
                <a:lnTo>
                  <a:pt x="89011" y="113276"/>
                </a:lnTo>
                <a:lnTo>
                  <a:pt x="48910" y="129897"/>
                </a:lnTo>
                <a:lnTo>
                  <a:pt x="18002" y="161924"/>
                </a:lnTo>
                <a:lnTo>
                  <a:pt x="2000" y="203072"/>
                </a:lnTo>
                <a:lnTo>
                  <a:pt x="0" y="227075"/>
                </a:lnTo>
                <a:lnTo>
                  <a:pt x="2000" y="250221"/>
                </a:lnTo>
                <a:lnTo>
                  <a:pt x="8000" y="271652"/>
                </a:lnTo>
                <a:lnTo>
                  <a:pt x="18002" y="291369"/>
                </a:lnTo>
                <a:lnTo>
                  <a:pt x="24383" y="299574"/>
                </a:lnTo>
                <a:lnTo>
                  <a:pt x="24383" y="225551"/>
                </a:lnTo>
                <a:lnTo>
                  <a:pt x="26074" y="206097"/>
                </a:lnTo>
                <a:lnTo>
                  <a:pt x="50291" y="160019"/>
                </a:lnTo>
                <a:lnTo>
                  <a:pt x="94440" y="135802"/>
                </a:lnTo>
                <a:lnTo>
                  <a:pt x="112775" y="134111"/>
                </a:lnTo>
                <a:lnTo>
                  <a:pt x="129659" y="135516"/>
                </a:lnTo>
                <a:lnTo>
                  <a:pt x="146113" y="139636"/>
                </a:lnTo>
                <a:lnTo>
                  <a:pt x="162282" y="146327"/>
                </a:lnTo>
                <a:lnTo>
                  <a:pt x="178307" y="155447"/>
                </a:lnTo>
                <a:close/>
              </a:path>
              <a:path w="203200" h="342900">
                <a:moveTo>
                  <a:pt x="178307" y="321563"/>
                </a:moveTo>
                <a:lnTo>
                  <a:pt x="178307" y="298703"/>
                </a:lnTo>
                <a:lnTo>
                  <a:pt x="163425" y="307824"/>
                </a:lnTo>
                <a:lnTo>
                  <a:pt x="148399" y="314515"/>
                </a:lnTo>
                <a:lnTo>
                  <a:pt x="133088" y="318635"/>
                </a:lnTo>
                <a:lnTo>
                  <a:pt x="117348" y="320039"/>
                </a:lnTo>
                <a:lnTo>
                  <a:pt x="98536" y="318325"/>
                </a:lnTo>
                <a:lnTo>
                  <a:pt x="51815" y="292607"/>
                </a:lnTo>
                <a:lnTo>
                  <a:pt x="26098" y="244387"/>
                </a:lnTo>
                <a:lnTo>
                  <a:pt x="24383" y="225551"/>
                </a:lnTo>
                <a:lnTo>
                  <a:pt x="24383" y="299574"/>
                </a:lnTo>
                <a:lnTo>
                  <a:pt x="68389" y="334708"/>
                </a:lnTo>
                <a:lnTo>
                  <a:pt x="112775" y="342899"/>
                </a:lnTo>
                <a:lnTo>
                  <a:pt x="129659" y="341495"/>
                </a:lnTo>
                <a:lnTo>
                  <a:pt x="146113" y="337375"/>
                </a:lnTo>
                <a:lnTo>
                  <a:pt x="162282" y="330684"/>
                </a:lnTo>
                <a:lnTo>
                  <a:pt x="178307" y="321563"/>
                </a:lnTo>
                <a:close/>
              </a:path>
              <a:path w="203200" h="342900">
                <a:moveTo>
                  <a:pt x="202691" y="338327"/>
                </a:moveTo>
                <a:lnTo>
                  <a:pt x="202691" y="0"/>
                </a:lnTo>
                <a:lnTo>
                  <a:pt x="178307" y="0"/>
                </a:lnTo>
                <a:lnTo>
                  <a:pt x="178307" y="338327"/>
                </a:lnTo>
                <a:lnTo>
                  <a:pt x="202691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23470" y="3602735"/>
            <a:ext cx="172212" cy="2316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30734" y="3602735"/>
            <a:ext cx="227075" cy="2316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97434" y="3718559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2" y="0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65074" y="3602735"/>
            <a:ext cx="153924" cy="2270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49478" y="3607308"/>
            <a:ext cx="181356" cy="2270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3318" y="3602735"/>
            <a:ext cx="179831" cy="2270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63650" y="3491484"/>
            <a:ext cx="203200" cy="342900"/>
          </a:xfrm>
          <a:custGeom>
            <a:avLst/>
            <a:gdLst/>
            <a:ahLst/>
            <a:cxnLst/>
            <a:rect l="l" t="t" r="r" b="b"/>
            <a:pathLst>
              <a:path w="203200" h="342900">
                <a:moveTo>
                  <a:pt x="178308" y="155448"/>
                </a:moveTo>
                <a:lnTo>
                  <a:pt x="178308" y="129539"/>
                </a:lnTo>
                <a:lnTo>
                  <a:pt x="161210" y="121538"/>
                </a:lnTo>
                <a:lnTo>
                  <a:pt x="144399" y="115823"/>
                </a:lnTo>
                <a:lnTo>
                  <a:pt x="128158" y="112394"/>
                </a:lnTo>
                <a:lnTo>
                  <a:pt x="112775" y="111251"/>
                </a:lnTo>
                <a:lnTo>
                  <a:pt x="89654" y="113276"/>
                </a:lnTo>
                <a:lnTo>
                  <a:pt x="49125" y="129897"/>
                </a:lnTo>
                <a:lnTo>
                  <a:pt x="18002" y="161925"/>
                </a:lnTo>
                <a:lnTo>
                  <a:pt x="2000" y="203073"/>
                </a:lnTo>
                <a:lnTo>
                  <a:pt x="0" y="227075"/>
                </a:lnTo>
                <a:lnTo>
                  <a:pt x="2000" y="250221"/>
                </a:lnTo>
                <a:lnTo>
                  <a:pt x="8000" y="271652"/>
                </a:lnTo>
                <a:lnTo>
                  <a:pt x="18002" y="291369"/>
                </a:lnTo>
                <a:lnTo>
                  <a:pt x="24384" y="299574"/>
                </a:lnTo>
                <a:lnTo>
                  <a:pt x="24384" y="225551"/>
                </a:lnTo>
                <a:lnTo>
                  <a:pt x="26074" y="206097"/>
                </a:lnTo>
                <a:lnTo>
                  <a:pt x="50292" y="160019"/>
                </a:lnTo>
                <a:lnTo>
                  <a:pt x="95083" y="135802"/>
                </a:lnTo>
                <a:lnTo>
                  <a:pt x="112775" y="134112"/>
                </a:lnTo>
                <a:lnTo>
                  <a:pt x="129659" y="135516"/>
                </a:lnTo>
                <a:lnTo>
                  <a:pt x="146113" y="139636"/>
                </a:lnTo>
                <a:lnTo>
                  <a:pt x="162282" y="146327"/>
                </a:lnTo>
                <a:lnTo>
                  <a:pt x="178308" y="155448"/>
                </a:lnTo>
                <a:close/>
              </a:path>
              <a:path w="203200" h="342900">
                <a:moveTo>
                  <a:pt x="178308" y="321563"/>
                </a:moveTo>
                <a:lnTo>
                  <a:pt x="178308" y="298703"/>
                </a:lnTo>
                <a:lnTo>
                  <a:pt x="163449" y="307824"/>
                </a:lnTo>
                <a:lnTo>
                  <a:pt x="148590" y="314515"/>
                </a:lnTo>
                <a:lnTo>
                  <a:pt x="133731" y="318635"/>
                </a:lnTo>
                <a:lnTo>
                  <a:pt x="118872" y="320039"/>
                </a:lnTo>
                <a:lnTo>
                  <a:pt x="99179" y="318325"/>
                </a:lnTo>
                <a:lnTo>
                  <a:pt x="51816" y="292607"/>
                </a:lnTo>
                <a:lnTo>
                  <a:pt x="26098" y="244387"/>
                </a:lnTo>
                <a:lnTo>
                  <a:pt x="24384" y="225551"/>
                </a:lnTo>
                <a:lnTo>
                  <a:pt x="24384" y="299574"/>
                </a:lnTo>
                <a:lnTo>
                  <a:pt x="68960" y="334708"/>
                </a:lnTo>
                <a:lnTo>
                  <a:pt x="112775" y="342900"/>
                </a:lnTo>
                <a:lnTo>
                  <a:pt x="129873" y="341495"/>
                </a:lnTo>
                <a:lnTo>
                  <a:pt x="146684" y="337375"/>
                </a:lnTo>
                <a:lnTo>
                  <a:pt x="162925" y="330684"/>
                </a:lnTo>
                <a:lnTo>
                  <a:pt x="178308" y="321563"/>
                </a:lnTo>
                <a:close/>
              </a:path>
              <a:path w="203200" h="342900">
                <a:moveTo>
                  <a:pt x="202692" y="338327"/>
                </a:moveTo>
                <a:lnTo>
                  <a:pt x="202692" y="0"/>
                </a:lnTo>
                <a:lnTo>
                  <a:pt x="178308" y="0"/>
                </a:lnTo>
                <a:lnTo>
                  <a:pt x="178308" y="338327"/>
                </a:lnTo>
                <a:lnTo>
                  <a:pt x="202692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15110" y="3602735"/>
            <a:ext cx="201167" cy="2316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42186" y="3607308"/>
            <a:ext cx="198120" cy="337185"/>
          </a:xfrm>
          <a:custGeom>
            <a:avLst/>
            <a:gdLst/>
            <a:ahLst/>
            <a:cxnLst/>
            <a:rect l="l" t="t" r="r" b="b"/>
            <a:pathLst>
              <a:path w="198120" h="337185">
                <a:moveTo>
                  <a:pt x="65531" y="238176"/>
                </a:moveTo>
                <a:lnTo>
                  <a:pt x="65531" y="222503"/>
                </a:lnTo>
                <a:lnTo>
                  <a:pt x="36647" y="230219"/>
                </a:lnTo>
                <a:lnTo>
                  <a:pt x="16192" y="241934"/>
                </a:lnTo>
                <a:lnTo>
                  <a:pt x="4024" y="257651"/>
                </a:lnTo>
                <a:lnTo>
                  <a:pt x="0" y="277367"/>
                </a:lnTo>
                <a:lnTo>
                  <a:pt x="1690" y="289607"/>
                </a:lnTo>
                <a:lnTo>
                  <a:pt x="6667" y="300989"/>
                </a:lnTo>
                <a:lnTo>
                  <a:pt x="14811" y="311248"/>
                </a:lnTo>
                <a:lnTo>
                  <a:pt x="22859" y="317625"/>
                </a:lnTo>
                <a:lnTo>
                  <a:pt x="22859" y="275843"/>
                </a:lnTo>
                <a:lnTo>
                  <a:pt x="27979" y="257841"/>
                </a:lnTo>
                <a:lnTo>
                  <a:pt x="43243" y="244982"/>
                </a:lnTo>
                <a:lnTo>
                  <a:pt x="65531" y="238176"/>
                </a:lnTo>
                <a:close/>
              </a:path>
              <a:path w="198120" h="337185">
                <a:moveTo>
                  <a:pt x="198120" y="18287"/>
                </a:moveTo>
                <a:lnTo>
                  <a:pt x="198120" y="0"/>
                </a:lnTo>
                <a:lnTo>
                  <a:pt x="108037" y="10"/>
                </a:lnTo>
                <a:lnTo>
                  <a:pt x="68008" y="5524"/>
                </a:lnTo>
                <a:lnTo>
                  <a:pt x="27860" y="33599"/>
                </a:lnTo>
                <a:lnTo>
                  <a:pt x="13715" y="79247"/>
                </a:lnTo>
                <a:lnTo>
                  <a:pt x="14811" y="91511"/>
                </a:lnTo>
                <a:lnTo>
                  <a:pt x="17906" y="103060"/>
                </a:lnTo>
                <a:lnTo>
                  <a:pt x="22717" y="113752"/>
                </a:lnTo>
                <a:lnTo>
                  <a:pt x="28955" y="123443"/>
                </a:lnTo>
                <a:lnTo>
                  <a:pt x="36575" y="131782"/>
                </a:lnTo>
                <a:lnTo>
                  <a:pt x="36575" y="77724"/>
                </a:lnTo>
                <a:lnTo>
                  <a:pt x="37695" y="65722"/>
                </a:lnTo>
                <a:lnTo>
                  <a:pt x="62793" y="28813"/>
                </a:lnTo>
                <a:lnTo>
                  <a:pt x="96011" y="19812"/>
                </a:lnTo>
                <a:lnTo>
                  <a:pt x="108037" y="20931"/>
                </a:lnTo>
                <a:lnTo>
                  <a:pt x="145803" y="46029"/>
                </a:lnTo>
                <a:lnTo>
                  <a:pt x="147827" y="49940"/>
                </a:lnTo>
                <a:lnTo>
                  <a:pt x="147827" y="18287"/>
                </a:lnTo>
                <a:lnTo>
                  <a:pt x="198120" y="18287"/>
                </a:lnTo>
                <a:close/>
              </a:path>
              <a:path w="198120" h="337185">
                <a:moveTo>
                  <a:pt x="175259" y="315050"/>
                </a:moveTo>
                <a:lnTo>
                  <a:pt x="175259" y="274319"/>
                </a:lnTo>
                <a:lnTo>
                  <a:pt x="173855" y="283154"/>
                </a:lnTo>
                <a:lnTo>
                  <a:pt x="169735" y="291274"/>
                </a:lnTo>
                <a:lnTo>
                  <a:pt x="129921" y="313753"/>
                </a:lnTo>
                <a:lnTo>
                  <a:pt x="97535" y="316873"/>
                </a:lnTo>
                <a:lnTo>
                  <a:pt x="65936" y="314420"/>
                </a:lnTo>
                <a:lnTo>
                  <a:pt x="42100" y="306704"/>
                </a:lnTo>
                <a:lnTo>
                  <a:pt x="27693" y="293846"/>
                </a:lnTo>
                <a:lnTo>
                  <a:pt x="22859" y="275843"/>
                </a:lnTo>
                <a:lnTo>
                  <a:pt x="22859" y="317625"/>
                </a:lnTo>
                <a:lnTo>
                  <a:pt x="75842" y="335684"/>
                </a:lnTo>
                <a:lnTo>
                  <a:pt x="99059" y="336726"/>
                </a:lnTo>
                <a:lnTo>
                  <a:pt x="120110" y="335660"/>
                </a:lnTo>
                <a:lnTo>
                  <a:pt x="139826" y="332231"/>
                </a:lnTo>
                <a:lnTo>
                  <a:pt x="156686" y="326516"/>
                </a:lnTo>
                <a:lnTo>
                  <a:pt x="170711" y="318497"/>
                </a:lnTo>
                <a:lnTo>
                  <a:pt x="175259" y="315050"/>
                </a:lnTo>
                <a:close/>
              </a:path>
              <a:path w="198120" h="337185">
                <a:moveTo>
                  <a:pt x="73151" y="166129"/>
                </a:moveTo>
                <a:lnTo>
                  <a:pt x="73151" y="153924"/>
                </a:lnTo>
                <a:lnTo>
                  <a:pt x="54030" y="161353"/>
                </a:lnTo>
                <a:lnTo>
                  <a:pt x="40195" y="169925"/>
                </a:lnTo>
                <a:lnTo>
                  <a:pt x="31789" y="179641"/>
                </a:lnTo>
                <a:lnTo>
                  <a:pt x="28955" y="190500"/>
                </a:lnTo>
                <a:lnTo>
                  <a:pt x="31242" y="201072"/>
                </a:lnTo>
                <a:lnTo>
                  <a:pt x="38100" y="209930"/>
                </a:lnTo>
                <a:lnTo>
                  <a:pt x="49529" y="217074"/>
                </a:lnTo>
                <a:lnTo>
                  <a:pt x="51815" y="217850"/>
                </a:lnTo>
                <a:lnTo>
                  <a:pt x="51815" y="182879"/>
                </a:lnTo>
                <a:lnTo>
                  <a:pt x="54863" y="178307"/>
                </a:lnTo>
                <a:lnTo>
                  <a:pt x="59435" y="173736"/>
                </a:lnTo>
                <a:lnTo>
                  <a:pt x="64031" y="170306"/>
                </a:lnTo>
                <a:lnTo>
                  <a:pt x="71056" y="166877"/>
                </a:lnTo>
                <a:lnTo>
                  <a:pt x="73151" y="166129"/>
                </a:lnTo>
                <a:close/>
              </a:path>
              <a:path w="198120" h="337185">
                <a:moveTo>
                  <a:pt x="155448" y="133819"/>
                </a:moveTo>
                <a:lnTo>
                  <a:pt x="155448" y="79247"/>
                </a:lnTo>
                <a:lnTo>
                  <a:pt x="154328" y="90606"/>
                </a:lnTo>
                <a:lnTo>
                  <a:pt x="151066" y="101536"/>
                </a:lnTo>
                <a:lnTo>
                  <a:pt x="119062" y="134112"/>
                </a:lnTo>
                <a:lnTo>
                  <a:pt x="96011" y="138683"/>
                </a:lnTo>
                <a:lnTo>
                  <a:pt x="83986" y="137540"/>
                </a:lnTo>
                <a:lnTo>
                  <a:pt x="46220" y="110942"/>
                </a:lnTo>
                <a:lnTo>
                  <a:pt x="36575" y="77724"/>
                </a:lnTo>
                <a:lnTo>
                  <a:pt x="36575" y="131782"/>
                </a:lnTo>
                <a:lnTo>
                  <a:pt x="37790" y="133111"/>
                </a:lnTo>
                <a:lnTo>
                  <a:pt x="48196" y="141350"/>
                </a:lnTo>
                <a:lnTo>
                  <a:pt x="60031" y="147875"/>
                </a:lnTo>
                <a:lnTo>
                  <a:pt x="73151" y="152400"/>
                </a:lnTo>
                <a:lnTo>
                  <a:pt x="73151" y="166129"/>
                </a:lnTo>
                <a:lnTo>
                  <a:pt x="80652" y="163448"/>
                </a:lnTo>
                <a:lnTo>
                  <a:pt x="92963" y="160019"/>
                </a:lnTo>
                <a:lnTo>
                  <a:pt x="106084" y="156590"/>
                </a:lnTo>
                <a:lnTo>
                  <a:pt x="117919" y="153161"/>
                </a:lnTo>
                <a:lnTo>
                  <a:pt x="128325" y="149732"/>
                </a:lnTo>
                <a:lnTo>
                  <a:pt x="137159" y="146303"/>
                </a:lnTo>
                <a:lnTo>
                  <a:pt x="145803" y="141387"/>
                </a:lnTo>
                <a:lnTo>
                  <a:pt x="153352" y="135826"/>
                </a:lnTo>
                <a:lnTo>
                  <a:pt x="155448" y="133819"/>
                </a:lnTo>
                <a:close/>
              </a:path>
              <a:path w="198120" h="337185">
                <a:moveTo>
                  <a:pt x="198120" y="271271"/>
                </a:moveTo>
                <a:lnTo>
                  <a:pt x="181355" y="230124"/>
                </a:lnTo>
                <a:lnTo>
                  <a:pt x="139350" y="213836"/>
                </a:lnTo>
                <a:lnTo>
                  <a:pt x="95892" y="210431"/>
                </a:lnTo>
                <a:lnTo>
                  <a:pt x="79438" y="208597"/>
                </a:lnTo>
                <a:lnTo>
                  <a:pt x="67841" y="206478"/>
                </a:lnTo>
                <a:lnTo>
                  <a:pt x="60959" y="204215"/>
                </a:lnTo>
                <a:lnTo>
                  <a:pt x="54863" y="199643"/>
                </a:lnTo>
                <a:lnTo>
                  <a:pt x="51815" y="195071"/>
                </a:lnTo>
                <a:lnTo>
                  <a:pt x="51815" y="217850"/>
                </a:lnTo>
                <a:lnTo>
                  <a:pt x="65531" y="222503"/>
                </a:lnTo>
                <a:lnTo>
                  <a:pt x="65531" y="238176"/>
                </a:lnTo>
                <a:lnTo>
                  <a:pt x="68508" y="237267"/>
                </a:lnTo>
                <a:lnTo>
                  <a:pt x="103631" y="234695"/>
                </a:lnTo>
                <a:lnTo>
                  <a:pt x="134754" y="237029"/>
                </a:lnTo>
                <a:lnTo>
                  <a:pt x="157162" y="244220"/>
                </a:lnTo>
                <a:lnTo>
                  <a:pt x="170711" y="256555"/>
                </a:lnTo>
                <a:lnTo>
                  <a:pt x="175259" y="274319"/>
                </a:lnTo>
                <a:lnTo>
                  <a:pt x="175259" y="315050"/>
                </a:lnTo>
                <a:lnTo>
                  <a:pt x="182689" y="309419"/>
                </a:lnTo>
                <a:lnTo>
                  <a:pt x="191262" y="298322"/>
                </a:lnTo>
                <a:lnTo>
                  <a:pt x="196405" y="285511"/>
                </a:lnTo>
                <a:lnTo>
                  <a:pt x="198120" y="271271"/>
                </a:lnTo>
                <a:close/>
              </a:path>
              <a:path w="198120" h="337185">
                <a:moveTo>
                  <a:pt x="178307" y="77724"/>
                </a:moveTo>
                <a:lnTo>
                  <a:pt x="176331" y="62865"/>
                </a:lnTo>
                <a:lnTo>
                  <a:pt x="170497" y="48006"/>
                </a:lnTo>
                <a:lnTo>
                  <a:pt x="160948" y="33147"/>
                </a:lnTo>
                <a:lnTo>
                  <a:pt x="147827" y="18287"/>
                </a:lnTo>
                <a:lnTo>
                  <a:pt x="147827" y="49940"/>
                </a:lnTo>
                <a:lnTo>
                  <a:pt x="151066" y="56197"/>
                </a:lnTo>
                <a:lnTo>
                  <a:pt x="154328" y="67222"/>
                </a:lnTo>
                <a:lnTo>
                  <a:pt x="155448" y="79247"/>
                </a:lnTo>
                <a:lnTo>
                  <a:pt x="155448" y="133819"/>
                </a:lnTo>
                <a:lnTo>
                  <a:pt x="160091" y="129373"/>
                </a:lnTo>
                <a:lnTo>
                  <a:pt x="166115" y="121919"/>
                </a:lnTo>
                <a:lnTo>
                  <a:pt x="171235" y="113085"/>
                </a:lnTo>
                <a:lnTo>
                  <a:pt x="175069" y="102679"/>
                </a:lnTo>
                <a:lnTo>
                  <a:pt x="177474" y="90844"/>
                </a:lnTo>
                <a:lnTo>
                  <a:pt x="178307" y="777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76882" y="3602735"/>
            <a:ext cx="355091" cy="2316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54834" y="3491484"/>
            <a:ext cx="203200" cy="342900"/>
          </a:xfrm>
          <a:custGeom>
            <a:avLst/>
            <a:gdLst/>
            <a:ahLst/>
            <a:cxnLst/>
            <a:rect l="l" t="t" r="r" b="b"/>
            <a:pathLst>
              <a:path w="203200" h="342900">
                <a:moveTo>
                  <a:pt x="178307" y="155448"/>
                </a:moveTo>
                <a:lnTo>
                  <a:pt x="178307" y="129539"/>
                </a:lnTo>
                <a:lnTo>
                  <a:pt x="161210" y="121538"/>
                </a:lnTo>
                <a:lnTo>
                  <a:pt x="144399" y="115823"/>
                </a:lnTo>
                <a:lnTo>
                  <a:pt x="128158" y="112394"/>
                </a:lnTo>
                <a:lnTo>
                  <a:pt x="112775" y="111251"/>
                </a:lnTo>
                <a:lnTo>
                  <a:pt x="89654" y="113276"/>
                </a:lnTo>
                <a:lnTo>
                  <a:pt x="49125" y="129897"/>
                </a:lnTo>
                <a:lnTo>
                  <a:pt x="18002" y="161925"/>
                </a:lnTo>
                <a:lnTo>
                  <a:pt x="2000" y="203073"/>
                </a:lnTo>
                <a:lnTo>
                  <a:pt x="0" y="227075"/>
                </a:lnTo>
                <a:lnTo>
                  <a:pt x="2000" y="250221"/>
                </a:lnTo>
                <a:lnTo>
                  <a:pt x="8000" y="271652"/>
                </a:lnTo>
                <a:lnTo>
                  <a:pt x="18002" y="291369"/>
                </a:lnTo>
                <a:lnTo>
                  <a:pt x="24383" y="299574"/>
                </a:lnTo>
                <a:lnTo>
                  <a:pt x="24383" y="225551"/>
                </a:lnTo>
                <a:lnTo>
                  <a:pt x="26074" y="206097"/>
                </a:lnTo>
                <a:lnTo>
                  <a:pt x="50291" y="160019"/>
                </a:lnTo>
                <a:lnTo>
                  <a:pt x="95083" y="135802"/>
                </a:lnTo>
                <a:lnTo>
                  <a:pt x="112775" y="134112"/>
                </a:lnTo>
                <a:lnTo>
                  <a:pt x="129659" y="135516"/>
                </a:lnTo>
                <a:lnTo>
                  <a:pt x="146113" y="139636"/>
                </a:lnTo>
                <a:lnTo>
                  <a:pt x="162282" y="146327"/>
                </a:lnTo>
                <a:lnTo>
                  <a:pt x="178307" y="155448"/>
                </a:lnTo>
                <a:close/>
              </a:path>
              <a:path w="203200" h="342900">
                <a:moveTo>
                  <a:pt x="178307" y="321563"/>
                </a:moveTo>
                <a:lnTo>
                  <a:pt x="178307" y="298703"/>
                </a:lnTo>
                <a:lnTo>
                  <a:pt x="163448" y="307824"/>
                </a:lnTo>
                <a:lnTo>
                  <a:pt x="148589" y="314515"/>
                </a:lnTo>
                <a:lnTo>
                  <a:pt x="133730" y="318635"/>
                </a:lnTo>
                <a:lnTo>
                  <a:pt x="118872" y="320039"/>
                </a:lnTo>
                <a:lnTo>
                  <a:pt x="99393" y="318325"/>
                </a:lnTo>
                <a:lnTo>
                  <a:pt x="51815" y="292607"/>
                </a:lnTo>
                <a:lnTo>
                  <a:pt x="26098" y="244387"/>
                </a:lnTo>
                <a:lnTo>
                  <a:pt x="24383" y="225551"/>
                </a:lnTo>
                <a:lnTo>
                  <a:pt x="24383" y="299574"/>
                </a:lnTo>
                <a:lnTo>
                  <a:pt x="68960" y="334708"/>
                </a:lnTo>
                <a:lnTo>
                  <a:pt x="112775" y="342900"/>
                </a:lnTo>
                <a:lnTo>
                  <a:pt x="129873" y="341495"/>
                </a:lnTo>
                <a:lnTo>
                  <a:pt x="146685" y="337375"/>
                </a:lnTo>
                <a:lnTo>
                  <a:pt x="162925" y="330684"/>
                </a:lnTo>
                <a:lnTo>
                  <a:pt x="178307" y="321563"/>
                </a:lnTo>
                <a:close/>
              </a:path>
              <a:path w="203200" h="342900">
                <a:moveTo>
                  <a:pt x="202691" y="338327"/>
                </a:moveTo>
                <a:lnTo>
                  <a:pt x="202691" y="0"/>
                </a:lnTo>
                <a:lnTo>
                  <a:pt x="178307" y="0"/>
                </a:lnTo>
                <a:lnTo>
                  <a:pt x="178307" y="338327"/>
                </a:lnTo>
                <a:lnTo>
                  <a:pt x="202691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04770" y="3602735"/>
            <a:ext cx="192024" cy="2316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89174" y="3532632"/>
            <a:ext cx="158750" cy="302260"/>
          </a:xfrm>
          <a:custGeom>
            <a:avLst/>
            <a:gdLst/>
            <a:ahLst/>
            <a:cxnLst/>
            <a:rect l="l" t="t" r="r" b="b"/>
            <a:pathLst>
              <a:path w="158750" h="302260">
                <a:moveTo>
                  <a:pt x="60960" y="92963"/>
                </a:moveTo>
                <a:lnTo>
                  <a:pt x="60960" y="74675"/>
                </a:lnTo>
                <a:lnTo>
                  <a:pt x="0" y="74675"/>
                </a:lnTo>
                <a:lnTo>
                  <a:pt x="0" y="92963"/>
                </a:lnTo>
                <a:lnTo>
                  <a:pt x="60960" y="92963"/>
                </a:lnTo>
                <a:close/>
              </a:path>
              <a:path w="158750" h="302260">
                <a:moveTo>
                  <a:pt x="158496" y="289559"/>
                </a:moveTo>
                <a:lnTo>
                  <a:pt x="158496" y="266700"/>
                </a:lnTo>
                <a:lnTo>
                  <a:pt x="147351" y="271819"/>
                </a:lnTo>
                <a:lnTo>
                  <a:pt x="136779" y="275653"/>
                </a:lnTo>
                <a:lnTo>
                  <a:pt x="126777" y="278058"/>
                </a:lnTo>
                <a:lnTo>
                  <a:pt x="117348" y="278891"/>
                </a:lnTo>
                <a:lnTo>
                  <a:pt x="107061" y="278082"/>
                </a:lnTo>
                <a:lnTo>
                  <a:pt x="84129" y="240363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60960" y="21335"/>
                </a:lnTo>
                <a:lnTo>
                  <a:pt x="60960" y="254507"/>
                </a:lnTo>
                <a:lnTo>
                  <a:pt x="82962" y="294679"/>
                </a:lnTo>
                <a:lnTo>
                  <a:pt x="111251" y="301751"/>
                </a:lnTo>
                <a:lnTo>
                  <a:pt x="122705" y="300918"/>
                </a:lnTo>
                <a:lnTo>
                  <a:pt x="134302" y="298513"/>
                </a:lnTo>
                <a:lnTo>
                  <a:pt x="146303" y="294630"/>
                </a:lnTo>
                <a:lnTo>
                  <a:pt x="158496" y="289559"/>
                </a:lnTo>
                <a:close/>
              </a:path>
              <a:path w="158750" h="302260">
                <a:moveTo>
                  <a:pt x="146303" y="92963"/>
                </a:moveTo>
                <a:lnTo>
                  <a:pt x="146303" y="74675"/>
                </a:lnTo>
                <a:lnTo>
                  <a:pt x="83820" y="74675"/>
                </a:lnTo>
                <a:lnTo>
                  <a:pt x="83820" y="92963"/>
                </a:lnTo>
                <a:lnTo>
                  <a:pt x="146303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182722" y="3491484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5" h="41275">
                <a:moveTo>
                  <a:pt x="24384" y="41148"/>
                </a:moveTo>
                <a:lnTo>
                  <a:pt x="24384" y="0"/>
                </a:lnTo>
                <a:lnTo>
                  <a:pt x="0" y="0"/>
                </a:lnTo>
                <a:lnTo>
                  <a:pt x="0" y="41148"/>
                </a:lnTo>
                <a:lnTo>
                  <a:pt x="24384" y="4114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94913" y="3607308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61970" y="3602735"/>
            <a:ext cx="227075" cy="2316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40862" y="3602735"/>
            <a:ext cx="181355" cy="2270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24910" y="3656076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2" y="0"/>
                </a:lnTo>
              </a:path>
            </a:pathLst>
          </a:custGeom>
          <a:ln w="21336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055212" y="3526535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2285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066642" y="3656076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2" y="0"/>
                </a:lnTo>
              </a:path>
            </a:pathLst>
          </a:custGeom>
          <a:ln w="21336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365346" y="3607308"/>
            <a:ext cx="198120" cy="337185"/>
          </a:xfrm>
          <a:custGeom>
            <a:avLst/>
            <a:gdLst/>
            <a:ahLst/>
            <a:cxnLst/>
            <a:rect l="l" t="t" r="r" b="b"/>
            <a:pathLst>
              <a:path w="198120" h="337185">
                <a:moveTo>
                  <a:pt x="65531" y="238176"/>
                </a:moveTo>
                <a:lnTo>
                  <a:pt x="65531" y="222503"/>
                </a:lnTo>
                <a:lnTo>
                  <a:pt x="36647" y="230219"/>
                </a:lnTo>
                <a:lnTo>
                  <a:pt x="16192" y="241934"/>
                </a:lnTo>
                <a:lnTo>
                  <a:pt x="4024" y="257651"/>
                </a:lnTo>
                <a:lnTo>
                  <a:pt x="0" y="277367"/>
                </a:lnTo>
                <a:lnTo>
                  <a:pt x="1690" y="289607"/>
                </a:lnTo>
                <a:lnTo>
                  <a:pt x="6667" y="300989"/>
                </a:lnTo>
                <a:lnTo>
                  <a:pt x="14811" y="311248"/>
                </a:lnTo>
                <a:lnTo>
                  <a:pt x="22860" y="317625"/>
                </a:lnTo>
                <a:lnTo>
                  <a:pt x="22860" y="275843"/>
                </a:lnTo>
                <a:lnTo>
                  <a:pt x="27979" y="257841"/>
                </a:lnTo>
                <a:lnTo>
                  <a:pt x="43243" y="244982"/>
                </a:lnTo>
                <a:lnTo>
                  <a:pt x="65531" y="238176"/>
                </a:lnTo>
                <a:close/>
              </a:path>
              <a:path w="198120" h="337185">
                <a:moveTo>
                  <a:pt x="198120" y="18287"/>
                </a:moveTo>
                <a:lnTo>
                  <a:pt x="198120" y="0"/>
                </a:lnTo>
                <a:lnTo>
                  <a:pt x="108037" y="106"/>
                </a:lnTo>
                <a:lnTo>
                  <a:pt x="68199" y="5524"/>
                </a:lnTo>
                <a:lnTo>
                  <a:pt x="27860" y="33599"/>
                </a:lnTo>
                <a:lnTo>
                  <a:pt x="13716" y="79247"/>
                </a:lnTo>
                <a:lnTo>
                  <a:pt x="14811" y="91511"/>
                </a:lnTo>
                <a:lnTo>
                  <a:pt x="17907" y="103060"/>
                </a:lnTo>
                <a:lnTo>
                  <a:pt x="22717" y="113752"/>
                </a:lnTo>
                <a:lnTo>
                  <a:pt x="28955" y="123443"/>
                </a:lnTo>
                <a:lnTo>
                  <a:pt x="36575" y="131782"/>
                </a:lnTo>
                <a:lnTo>
                  <a:pt x="36575" y="77724"/>
                </a:lnTo>
                <a:lnTo>
                  <a:pt x="37695" y="65722"/>
                </a:lnTo>
                <a:lnTo>
                  <a:pt x="62793" y="28813"/>
                </a:lnTo>
                <a:lnTo>
                  <a:pt x="96012" y="19812"/>
                </a:lnTo>
                <a:lnTo>
                  <a:pt x="108037" y="20931"/>
                </a:lnTo>
                <a:lnTo>
                  <a:pt x="145803" y="46029"/>
                </a:lnTo>
                <a:lnTo>
                  <a:pt x="147827" y="49940"/>
                </a:lnTo>
                <a:lnTo>
                  <a:pt x="147827" y="18287"/>
                </a:lnTo>
                <a:lnTo>
                  <a:pt x="198120" y="18287"/>
                </a:lnTo>
                <a:close/>
              </a:path>
              <a:path w="198120" h="337185">
                <a:moveTo>
                  <a:pt x="175260" y="316022"/>
                </a:moveTo>
                <a:lnTo>
                  <a:pt x="175260" y="274319"/>
                </a:lnTo>
                <a:lnTo>
                  <a:pt x="173855" y="283154"/>
                </a:lnTo>
                <a:lnTo>
                  <a:pt x="169735" y="291274"/>
                </a:lnTo>
                <a:lnTo>
                  <a:pt x="129920" y="313753"/>
                </a:lnTo>
                <a:lnTo>
                  <a:pt x="97536" y="316873"/>
                </a:lnTo>
                <a:lnTo>
                  <a:pt x="65936" y="314420"/>
                </a:lnTo>
                <a:lnTo>
                  <a:pt x="42100" y="306704"/>
                </a:lnTo>
                <a:lnTo>
                  <a:pt x="27693" y="293846"/>
                </a:lnTo>
                <a:lnTo>
                  <a:pt x="22860" y="275843"/>
                </a:lnTo>
                <a:lnTo>
                  <a:pt x="22860" y="317625"/>
                </a:lnTo>
                <a:lnTo>
                  <a:pt x="75842" y="335684"/>
                </a:lnTo>
                <a:lnTo>
                  <a:pt x="99060" y="336726"/>
                </a:lnTo>
                <a:lnTo>
                  <a:pt x="120134" y="335660"/>
                </a:lnTo>
                <a:lnTo>
                  <a:pt x="140017" y="332231"/>
                </a:lnTo>
                <a:lnTo>
                  <a:pt x="157352" y="326504"/>
                </a:lnTo>
                <a:lnTo>
                  <a:pt x="172212" y="318515"/>
                </a:lnTo>
                <a:lnTo>
                  <a:pt x="175260" y="316022"/>
                </a:lnTo>
                <a:close/>
              </a:path>
              <a:path w="198120" h="337185">
                <a:moveTo>
                  <a:pt x="73151" y="166129"/>
                </a:moveTo>
                <a:lnTo>
                  <a:pt x="73151" y="153924"/>
                </a:lnTo>
                <a:lnTo>
                  <a:pt x="54030" y="161353"/>
                </a:lnTo>
                <a:lnTo>
                  <a:pt x="40195" y="169925"/>
                </a:lnTo>
                <a:lnTo>
                  <a:pt x="31789" y="179641"/>
                </a:lnTo>
                <a:lnTo>
                  <a:pt x="28955" y="190500"/>
                </a:lnTo>
                <a:lnTo>
                  <a:pt x="31242" y="201072"/>
                </a:lnTo>
                <a:lnTo>
                  <a:pt x="38100" y="209930"/>
                </a:lnTo>
                <a:lnTo>
                  <a:pt x="49529" y="217074"/>
                </a:lnTo>
                <a:lnTo>
                  <a:pt x="51816" y="217850"/>
                </a:lnTo>
                <a:lnTo>
                  <a:pt x="51816" y="182879"/>
                </a:lnTo>
                <a:lnTo>
                  <a:pt x="54864" y="178307"/>
                </a:lnTo>
                <a:lnTo>
                  <a:pt x="59436" y="173736"/>
                </a:lnTo>
                <a:lnTo>
                  <a:pt x="64031" y="170306"/>
                </a:lnTo>
                <a:lnTo>
                  <a:pt x="71056" y="166877"/>
                </a:lnTo>
                <a:lnTo>
                  <a:pt x="73151" y="166129"/>
                </a:lnTo>
                <a:close/>
              </a:path>
              <a:path w="198120" h="337185">
                <a:moveTo>
                  <a:pt x="155448" y="133819"/>
                </a:moveTo>
                <a:lnTo>
                  <a:pt x="155448" y="79247"/>
                </a:lnTo>
                <a:lnTo>
                  <a:pt x="154328" y="90606"/>
                </a:lnTo>
                <a:lnTo>
                  <a:pt x="151066" y="101536"/>
                </a:lnTo>
                <a:lnTo>
                  <a:pt x="119062" y="134112"/>
                </a:lnTo>
                <a:lnTo>
                  <a:pt x="96012" y="138683"/>
                </a:lnTo>
                <a:lnTo>
                  <a:pt x="83986" y="137533"/>
                </a:lnTo>
                <a:lnTo>
                  <a:pt x="46863" y="110942"/>
                </a:lnTo>
                <a:lnTo>
                  <a:pt x="36575" y="77724"/>
                </a:lnTo>
                <a:lnTo>
                  <a:pt x="36575" y="131782"/>
                </a:lnTo>
                <a:lnTo>
                  <a:pt x="37790" y="133111"/>
                </a:lnTo>
                <a:lnTo>
                  <a:pt x="48196" y="141350"/>
                </a:lnTo>
                <a:lnTo>
                  <a:pt x="60031" y="147875"/>
                </a:lnTo>
                <a:lnTo>
                  <a:pt x="73151" y="152400"/>
                </a:lnTo>
                <a:lnTo>
                  <a:pt x="73151" y="166129"/>
                </a:lnTo>
                <a:lnTo>
                  <a:pt x="80652" y="163448"/>
                </a:lnTo>
                <a:lnTo>
                  <a:pt x="92964" y="160019"/>
                </a:lnTo>
                <a:lnTo>
                  <a:pt x="106727" y="156590"/>
                </a:lnTo>
                <a:lnTo>
                  <a:pt x="118491" y="153161"/>
                </a:lnTo>
                <a:lnTo>
                  <a:pt x="128539" y="149732"/>
                </a:lnTo>
                <a:lnTo>
                  <a:pt x="137160" y="146303"/>
                </a:lnTo>
                <a:lnTo>
                  <a:pt x="145803" y="141387"/>
                </a:lnTo>
                <a:lnTo>
                  <a:pt x="153352" y="135826"/>
                </a:lnTo>
                <a:lnTo>
                  <a:pt x="155448" y="133819"/>
                </a:lnTo>
                <a:close/>
              </a:path>
              <a:path w="198120" h="337185">
                <a:moveTo>
                  <a:pt x="198120" y="271271"/>
                </a:moveTo>
                <a:lnTo>
                  <a:pt x="181355" y="230124"/>
                </a:lnTo>
                <a:lnTo>
                  <a:pt x="139350" y="213836"/>
                </a:lnTo>
                <a:lnTo>
                  <a:pt x="95892" y="210431"/>
                </a:lnTo>
                <a:lnTo>
                  <a:pt x="79438" y="208597"/>
                </a:lnTo>
                <a:lnTo>
                  <a:pt x="67841" y="206478"/>
                </a:lnTo>
                <a:lnTo>
                  <a:pt x="60960" y="204215"/>
                </a:lnTo>
                <a:lnTo>
                  <a:pt x="54864" y="199643"/>
                </a:lnTo>
                <a:lnTo>
                  <a:pt x="51816" y="195071"/>
                </a:lnTo>
                <a:lnTo>
                  <a:pt x="51816" y="217850"/>
                </a:lnTo>
                <a:lnTo>
                  <a:pt x="65531" y="222503"/>
                </a:lnTo>
                <a:lnTo>
                  <a:pt x="65531" y="238176"/>
                </a:lnTo>
                <a:lnTo>
                  <a:pt x="68508" y="237267"/>
                </a:lnTo>
                <a:lnTo>
                  <a:pt x="103631" y="234695"/>
                </a:lnTo>
                <a:lnTo>
                  <a:pt x="134754" y="237029"/>
                </a:lnTo>
                <a:lnTo>
                  <a:pt x="157162" y="244220"/>
                </a:lnTo>
                <a:lnTo>
                  <a:pt x="170711" y="256555"/>
                </a:lnTo>
                <a:lnTo>
                  <a:pt x="175260" y="274319"/>
                </a:lnTo>
                <a:lnTo>
                  <a:pt x="175260" y="316022"/>
                </a:lnTo>
                <a:lnTo>
                  <a:pt x="183332" y="309419"/>
                </a:lnTo>
                <a:lnTo>
                  <a:pt x="191452" y="298322"/>
                </a:lnTo>
                <a:lnTo>
                  <a:pt x="196429" y="285511"/>
                </a:lnTo>
                <a:lnTo>
                  <a:pt x="198120" y="271271"/>
                </a:lnTo>
                <a:close/>
              </a:path>
              <a:path w="198120" h="337185">
                <a:moveTo>
                  <a:pt x="178307" y="77724"/>
                </a:moveTo>
                <a:lnTo>
                  <a:pt x="176331" y="62865"/>
                </a:lnTo>
                <a:lnTo>
                  <a:pt x="170497" y="48006"/>
                </a:lnTo>
                <a:lnTo>
                  <a:pt x="160948" y="33147"/>
                </a:lnTo>
                <a:lnTo>
                  <a:pt x="147827" y="18287"/>
                </a:lnTo>
                <a:lnTo>
                  <a:pt x="147827" y="49940"/>
                </a:lnTo>
                <a:lnTo>
                  <a:pt x="151066" y="56197"/>
                </a:lnTo>
                <a:lnTo>
                  <a:pt x="154328" y="67222"/>
                </a:lnTo>
                <a:lnTo>
                  <a:pt x="155448" y="79247"/>
                </a:lnTo>
                <a:lnTo>
                  <a:pt x="155448" y="133819"/>
                </a:lnTo>
                <a:lnTo>
                  <a:pt x="160091" y="129373"/>
                </a:lnTo>
                <a:lnTo>
                  <a:pt x="166116" y="121919"/>
                </a:lnTo>
                <a:lnTo>
                  <a:pt x="171235" y="113085"/>
                </a:lnTo>
                <a:lnTo>
                  <a:pt x="175069" y="102679"/>
                </a:lnTo>
                <a:lnTo>
                  <a:pt x="177474" y="90844"/>
                </a:lnTo>
                <a:lnTo>
                  <a:pt x="178307" y="777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00042" y="3602735"/>
            <a:ext cx="355092" cy="2316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988662" y="3602735"/>
            <a:ext cx="201295" cy="341630"/>
          </a:xfrm>
          <a:custGeom>
            <a:avLst/>
            <a:gdLst/>
            <a:ahLst/>
            <a:cxnLst/>
            <a:rect l="l" t="t" r="r" b="b"/>
            <a:pathLst>
              <a:path w="201295" h="341629">
                <a:moveTo>
                  <a:pt x="24383" y="341375"/>
                </a:moveTo>
                <a:lnTo>
                  <a:pt x="24383" y="4572"/>
                </a:lnTo>
                <a:lnTo>
                  <a:pt x="0" y="4572"/>
                </a:lnTo>
                <a:lnTo>
                  <a:pt x="0" y="341375"/>
                </a:lnTo>
                <a:lnTo>
                  <a:pt x="24383" y="341375"/>
                </a:lnTo>
                <a:close/>
              </a:path>
              <a:path w="201295" h="341629">
                <a:moveTo>
                  <a:pt x="201168" y="114300"/>
                </a:moveTo>
                <a:lnTo>
                  <a:pt x="193167" y="69723"/>
                </a:lnTo>
                <a:lnTo>
                  <a:pt x="169163" y="32003"/>
                </a:lnTo>
                <a:lnTo>
                  <a:pt x="134874" y="8000"/>
                </a:lnTo>
                <a:lnTo>
                  <a:pt x="91439" y="0"/>
                </a:lnTo>
                <a:lnTo>
                  <a:pt x="74318" y="1119"/>
                </a:lnTo>
                <a:lnTo>
                  <a:pt x="57340" y="4381"/>
                </a:lnTo>
                <a:lnTo>
                  <a:pt x="40647" y="9644"/>
                </a:lnTo>
                <a:lnTo>
                  <a:pt x="24383" y="16763"/>
                </a:lnTo>
                <a:lnTo>
                  <a:pt x="24383" y="39624"/>
                </a:lnTo>
                <a:lnTo>
                  <a:pt x="39266" y="32487"/>
                </a:lnTo>
                <a:lnTo>
                  <a:pt x="53911" y="27241"/>
                </a:lnTo>
                <a:lnTo>
                  <a:pt x="68318" y="23979"/>
                </a:lnTo>
                <a:lnTo>
                  <a:pt x="82296" y="22860"/>
                </a:lnTo>
                <a:lnTo>
                  <a:pt x="101774" y="24574"/>
                </a:lnTo>
                <a:lnTo>
                  <a:pt x="149351" y="50291"/>
                </a:lnTo>
                <a:lnTo>
                  <a:pt x="173569" y="97655"/>
                </a:lnTo>
                <a:lnTo>
                  <a:pt x="175259" y="117348"/>
                </a:lnTo>
                <a:lnTo>
                  <a:pt x="175259" y="190271"/>
                </a:lnTo>
                <a:lnTo>
                  <a:pt x="183165" y="180093"/>
                </a:lnTo>
                <a:lnTo>
                  <a:pt x="193167" y="160210"/>
                </a:lnTo>
                <a:lnTo>
                  <a:pt x="199167" y="138326"/>
                </a:lnTo>
                <a:lnTo>
                  <a:pt x="201168" y="114300"/>
                </a:lnTo>
                <a:close/>
              </a:path>
              <a:path w="201295" h="341629">
                <a:moveTo>
                  <a:pt x="175259" y="190271"/>
                </a:moveTo>
                <a:lnTo>
                  <a:pt x="175259" y="117348"/>
                </a:lnTo>
                <a:lnTo>
                  <a:pt x="173593" y="136802"/>
                </a:lnTo>
                <a:lnTo>
                  <a:pt x="168782" y="154114"/>
                </a:lnTo>
                <a:lnTo>
                  <a:pt x="137421" y="194000"/>
                </a:lnTo>
                <a:lnTo>
                  <a:pt x="85344" y="208787"/>
                </a:lnTo>
                <a:lnTo>
                  <a:pt x="69603" y="207668"/>
                </a:lnTo>
                <a:lnTo>
                  <a:pt x="54292" y="204406"/>
                </a:lnTo>
                <a:lnTo>
                  <a:pt x="39219" y="199121"/>
                </a:lnTo>
                <a:lnTo>
                  <a:pt x="24383" y="192024"/>
                </a:lnTo>
                <a:lnTo>
                  <a:pt x="24383" y="214884"/>
                </a:lnTo>
                <a:lnTo>
                  <a:pt x="41267" y="222003"/>
                </a:lnTo>
                <a:lnTo>
                  <a:pt x="57721" y="227266"/>
                </a:lnTo>
                <a:lnTo>
                  <a:pt x="73890" y="230528"/>
                </a:lnTo>
                <a:lnTo>
                  <a:pt x="89915" y="231648"/>
                </a:lnTo>
                <a:lnTo>
                  <a:pt x="112799" y="229409"/>
                </a:lnTo>
                <a:lnTo>
                  <a:pt x="133540" y="222885"/>
                </a:lnTo>
                <a:lnTo>
                  <a:pt x="152280" y="212359"/>
                </a:lnTo>
                <a:lnTo>
                  <a:pt x="169163" y="198119"/>
                </a:lnTo>
                <a:lnTo>
                  <a:pt x="175259" y="190271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241646" y="3491484"/>
            <a:ext cx="181610" cy="338455"/>
          </a:xfrm>
          <a:custGeom>
            <a:avLst/>
            <a:gdLst/>
            <a:ahLst/>
            <a:cxnLst/>
            <a:rect l="l" t="t" r="r" b="b"/>
            <a:pathLst>
              <a:path w="181609" h="338454">
                <a:moveTo>
                  <a:pt x="22860" y="338327"/>
                </a:moveTo>
                <a:lnTo>
                  <a:pt x="22860" y="0"/>
                </a:lnTo>
                <a:lnTo>
                  <a:pt x="0" y="0"/>
                </a:lnTo>
                <a:lnTo>
                  <a:pt x="0" y="338327"/>
                </a:lnTo>
                <a:lnTo>
                  <a:pt x="22860" y="338327"/>
                </a:lnTo>
                <a:close/>
              </a:path>
              <a:path w="181609" h="338454">
                <a:moveTo>
                  <a:pt x="181355" y="338327"/>
                </a:moveTo>
                <a:lnTo>
                  <a:pt x="181355" y="202691"/>
                </a:lnTo>
                <a:lnTo>
                  <a:pt x="179927" y="182141"/>
                </a:lnTo>
                <a:lnTo>
                  <a:pt x="158496" y="135636"/>
                </a:lnTo>
                <a:lnTo>
                  <a:pt x="115847" y="112704"/>
                </a:lnTo>
                <a:lnTo>
                  <a:pt x="97536" y="111251"/>
                </a:lnTo>
                <a:lnTo>
                  <a:pt x="75819" y="113847"/>
                </a:lnTo>
                <a:lnTo>
                  <a:pt x="56388" y="121729"/>
                </a:lnTo>
                <a:lnTo>
                  <a:pt x="39243" y="135040"/>
                </a:lnTo>
                <a:lnTo>
                  <a:pt x="24384" y="153924"/>
                </a:lnTo>
                <a:lnTo>
                  <a:pt x="22860" y="153924"/>
                </a:lnTo>
                <a:lnTo>
                  <a:pt x="22860" y="181355"/>
                </a:lnTo>
                <a:lnTo>
                  <a:pt x="38576" y="161115"/>
                </a:lnTo>
                <a:lnTo>
                  <a:pt x="56006" y="146303"/>
                </a:lnTo>
                <a:lnTo>
                  <a:pt x="75152" y="137207"/>
                </a:lnTo>
                <a:lnTo>
                  <a:pt x="96012" y="134112"/>
                </a:lnTo>
                <a:lnTo>
                  <a:pt x="122896" y="138969"/>
                </a:lnTo>
                <a:lnTo>
                  <a:pt x="141922" y="153542"/>
                </a:lnTo>
                <a:lnTo>
                  <a:pt x="153233" y="177831"/>
                </a:lnTo>
                <a:lnTo>
                  <a:pt x="156972" y="211836"/>
                </a:lnTo>
                <a:lnTo>
                  <a:pt x="156972" y="338327"/>
                </a:lnTo>
                <a:lnTo>
                  <a:pt x="181355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581498" y="3532632"/>
            <a:ext cx="158750" cy="302260"/>
          </a:xfrm>
          <a:custGeom>
            <a:avLst/>
            <a:gdLst/>
            <a:ahLst/>
            <a:cxnLst/>
            <a:rect l="l" t="t" r="r" b="b"/>
            <a:pathLst>
              <a:path w="158750" h="302260">
                <a:moveTo>
                  <a:pt x="60960" y="92963"/>
                </a:moveTo>
                <a:lnTo>
                  <a:pt x="60960" y="74675"/>
                </a:lnTo>
                <a:lnTo>
                  <a:pt x="0" y="74675"/>
                </a:lnTo>
                <a:lnTo>
                  <a:pt x="0" y="92963"/>
                </a:lnTo>
                <a:lnTo>
                  <a:pt x="60960" y="92963"/>
                </a:lnTo>
                <a:close/>
              </a:path>
              <a:path w="158750" h="302260">
                <a:moveTo>
                  <a:pt x="158496" y="289559"/>
                </a:moveTo>
                <a:lnTo>
                  <a:pt x="158496" y="266700"/>
                </a:lnTo>
                <a:lnTo>
                  <a:pt x="147351" y="271819"/>
                </a:lnTo>
                <a:lnTo>
                  <a:pt x="136779" y="275653"/>
                </a:lnTo>
                <a:lnTo>
                  <a:pt x="126777" y="278058"/>
                </a:lnTo>
                <a:lnTo>
                  <a:pt x="117348" y="278891"/>
                </a:lnTo>
                <a:lnTo>
                  <a:pt x="107061" y="278082"/>
                </a:lnTo>
                <a:lnTo>
                  <a:pt x="84129" y="240363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60960" y="21335"/>
                </a:lnTo>
                <a:lnTo>
                  <a:pt x="60960" y="254507"/>
                </a:lnTo>
                <a:lnTo>
                  <a:pt x="82986" y="294679"/>
                </a:lnTo>
                <a:lnTo>
                  <a:pt x="112775" y="301751"/>
                </a:lnTo>
                <a:lnTo>
                  <a:pt x="123563" y="300918"/>
                </a:lnTo>
                <a:lnTo>
                  <a:pt x="135064" y="298513"/>
                </a:lnTo>
                <a:lnTo>
                  <a:pt x="146851" y="294679"/>
                </a:lnTo>
                <a:lnTo>
                  <a:pt x="158496" y="289559"/>
                </a:lnTo>
                <a:close/>
              </a:path>
              <a:path w="158750" h="302260">
                <a:moveTo>
                  <a:pt x="146303" y="92963"/>
                </a:moveTo>
                <a:lnTo>
                  <a:pt x="146303" y="74675"/>
                </a:lnTo>
                <a:lnTo>
                  <a:pt x="83820" y="74675"/>
                </a:lnTo>
                <a:lnTo>
                  <a:pt x="83820" y="92963"/>
                </a:lnTo>
                <a:lnTo>
                  <a:pt x="146303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771998" y="3491484"/>
            <a:ext cx="181610" cy="338455"/>
          </a:xfrm>
          <a:custGeom>
            <a:avLst/>
            <a:gdLst/>
            <a:ahLst/>
            <a:cxnLst/>
            <a:rect l="l" t="t" r="r" b="b"/>
            <a:pathLst>
              <a:path w="181609" h="338454">
                <a:moveTo>
                  <a:pt x="24384" y="338327"/>
                </a:moveTo>
                <a:lnTo>
                  <a:pt x="24384" y="0"/>
                </a:lnTo>
                <a:lnTo>
                  <a:pt x="0" y="0"/>
                </a:lnTo>
                <a:lnTo>
                  <a:pt x="0" y="338327"/>
                </a:lnTo>
                <a:lnTo>
                  <a:pt x="24384" y="338327"/>
                </a:lnTo>
                <a:close/>
              </a:path>
              <a:path w="181609" h="338454">
                <a:moveTo>
                  <a:pt x="181355" y="338327"/>
                </a:moveTo>
                <a:lnTo>
                  <a:pt x="181355" y="202691"/>
                </a:lnTo>
                <a:lnTo>
                  <a:pt x="179927" y="182141"/>
                </a:lnTo>
                <a:lnTo>
                  <a:pt x="158496" y="135636"/>
                </a:lnTo>
                <a:lnTo>
                  <a:pt x="115847" y="112704"/>
                </a:lnTo>
                <a:lnTo>
                  <a:pt x="97536" y="111251"/>
                </a:lnTo>
                <a:lnTo>
                  <a:pt x="75819" y="113847"/>
                </a:lnTo>
                <a:lnTo>
                  <a:pt x="56388" y="121729"/>
                </a:lnTo>
                <a:lnTo>
                  <a:pt x="39243" y="135040"/>
                </a:lnTo>
                <a:lnTo>
                  <a:pt x="24384" y="153924"/>
                </a:lnTo>
                <a:lnTo>
                  <a:pt x="24384" y="181355"/>
                </a:lnTo>
                <a:lnTo>
                  <a:pt x="39862" y="161115"/>
                </a:lnTo>
                <a:lnTo>
                  <a:pt x="56768" y="146303"/>
                </a:lnTo>
                <a:lnTo>
                  <a:pt x="75390" y="137207"/>
                </a:lnTo>
                <a:lnTo>
                  <a:pt x="96012" y="134112"/>
                </a:lnTo>
                <a:lnTo>
                  <a:pt x="122896" y="138969"/>
                </a:lnTo>
                <a:lnTo>
                  <a:pt x="141922" y="153542"/>
                </a:lnTo>
                <a:lnTo>
                  <a:pt x="153233" y="177831"/>
                </a:lnTo>
                <a:lnTo>
                  <a:pt x="156972" y="211836"/>
                </a:lnTo>
                <a:lnTo>
                  <a:pt x="156972" y="338327"/>
                </a:lnTo>
                <a:lnTo>
                  <a:pt x="181355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003646" y="3602735"/>
            <a:ext cx="201168" cy="2316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242913" y="3602735"/>
            <a:ext cx="227075" cy="2316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521806" y="3602735"/>
            <a:ext cx="153924" cy="2270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694018" y="3607308"/>
            <a:ext cx="206375" cy="337185"/>
          </a:xfrm>
          <a:custGeom>
            <a:avLst/>
            <a:gdLst/>
            <a:ahLst/>
            <a:cxnLst/>
            <a:rect l="l" t="t" r="r" b="b"/>
            <a:pathLst>
              <a:path w="206375" h="337185">
                <a:moveTo>
                  <a:pt x="205752" y="0"/>
                </a:moveTo>
                <a:lnTo>
                  <a:pt x="181368" y="0"/>
                </a:lnTo>
                <a:lnTo>
                  <a:pt x="105168" y="155447"/>
                </a:lnTo>
                <a:lnTo>
                  <a:pt x="24396" y="0"/>
                </a:lnTo>
                <a:lnTo>
                  <a:pt x="0" y="0"/>
                </a:lnTo>
                <a:lnTo>
                  <a:pt x="92976" y="179831"/>
                </a:lnTo>
                <a:lnTo>
                  <a:pt x="92976" y="228655"/>
                </a:lnTo>
                <a:lnTo>
                  <a:pt x="205752" y="0"/>
                </a:lnTo>
                <a:close/>
              </a:path>
              <a:path w="206375" h="337185">
                <a:moveTo>
                  <a:pt x="92976" y="228655"/>
                </a:moveTo>
                <a:lnTo>
                  <a:pt x="92976" y="179831"/>
                </a:lnTo>
                <a:lnTo>
                  <a:pt x="15252" y="336803"/>
                </a:lnTo>
                <a:lnTo>
                  <a:pt x="39636" y="336803"/>
                </a:lnTo>
                <a:lnTo>
                  <a:pt x="92976" y="22865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42070" y="4796028"/>
            <a:ext cx="8615172" cy="41772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41102" y="6886956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0" y="0"/>
                </a:moveTo>
                <a:lnTo>
                  <a:pt x="3576828" y="0"/>
                </a:lnTo>
              </a:path>
            </a:pathLst>
          </a:custGeom>
          <a:ln w="54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85298" y="5711952"/>
            <a:ext cx="118872" cy="2057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31602" y="5711952"/>
            <a:ext cx="121919" cy="1920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85526" y="587044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8" y="25907"/>
                </a:moveTo>
                <a:lnTo>
                  <a:pt x="33527" y="7619"/>
                </a:lnTo>
                <a:lnTo>
                  <a:pt x="27431" y="0"/>
                </a:lnTo>
                <a:lnTo>
                  <a:pt x="7619" y="0"/>
                </a:lnTo>
                <a:lnTo>
                  <a:pt x="0" y="7619"/>
                </a:lnTo>
                <a:lnTo>
                  <a:pt x="0" y="27431"/>
                </a:lnTo>
                <a:lnTo>
                  <a:pt x="7620" y="33527"/>
                </a:lnTo>
                <a:lnTo>
                  <a:pt x="27432" y="33527"/>
                </a:lnTo>
                <a:lnTo>
                  <a:pt x="33528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44962" y="5692140"/>
            <a:ext cx="132587" cy="2087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98886" y="5707379"/>
            <a:ext cx="220979" cy="20421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31574" y="6537959"/>
            <a:ext cx="118871" cy="20421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87022" y="669645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8" y="25908"/>
                </a:moveTo>
                <a:lnTo>
                  <a:pt x="33528" y="7620"/>
                </a:lnTo>
                <a:lnTo>
                  <a:pt x="25908" y="0"/>
                </a:lnTo>
                <a:lnTo>
                  <a:pt x="7620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3527"/>
                </a:lnTo>
                <a:lnTo>
                  <a:pt x="25908" y="33527"/>
                </a:lnTo>
                <a:lnTo>
                  <a:pt x="3352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52554" y="6522719"/>
            <a:ext cx="124967" cy="2072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00382" y="6533388"/>
            <a:ext cx="220980" cy="20421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02162" y="7620000"/>
            <a:ext cx="131063" cy="20726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63706" y="7796783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5" h="33654">
                <a:moveTo>
                  <a:pt x="32003" y="27432"/>
                </a:moveTo>
                <a:lnTo>
                  <a:pt x="32003" y="9144"/>
                </a:lnTo>
                <a:lnTo>
                  <a:pt x="25908" y="0"/>
                </a:lnTo>
                <a:lnTo>
                  <a:pt x="6096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3527"/>
                </a:lnTo>
                <a:lnTo>
                  <a:pt x="25908" y="33527"/>
                </a:lnTo>
                <a:lnTo>
                  <a:pt x="32003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27714" y="7624571"/>
            <a:ext cx="275843" cy="2209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23370" y="7635240"/>
            <a:ext cx="220980" cy="20269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79018" y="7638288"/>
            <a:ext cx="129540" cy="1889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39038" y="779678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27432"/>
                </a:moveTo>
                <a:lnTo>
                  <a:pt x="33527" y="9144"/>
                </a:lnTo>
                <a:lnTo>
                  <a:pt x="25907" y="0"/>
                </a:lnTo>
                <a:lnTo>
                  <a:pt x="7620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3527"/>
                </a:lnTo>
                <a:lnTo>
                  <a:pt x="25907" y="33527"/>
                </a:lnTo>
                <a:lnTo>
                  <a:pt x="33527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98474" y="7620000"/>
            <a:ext cx="131064" cy="20726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52398" y="7635240"/>
            <a:ext cx="220979" cy="20269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943198" y="6807707"/>
            <a:ext cx="108203" cy="21336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092550" y="6970776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4" h="33654">
                <a:moveTo>
                  <a:pt x="32003" y="27431"/>
                </a:moveTo>
                <a:lnTo>
                  <a:pt x="32003" y="9144"/>
                </a:lnTo>
                <a:lnTo>
                  <a:pt x="25908" y="0"/>
                </a:lnTo>
                <a:lnTo>
                  <a:pt x="6096" y="0"/>
                </a:lnTo>
                <a:lnTo>
                  <a:pt x="0" y="7620"/>
                </a:lnTo>
                <a:lnTo>
                  <a:pt x="0" y="27431"/>
                </a:lnTo>
                <a:lnTo>
                  <a:pt x="7620" y="33527"/>
                </a:lnTo>
                <a:lnTo>
                  <a:pt x="25908" y="33527"/>
                </a:lnTo>
                <a:lnTo>
                  <a:pt x="32003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153510" y="6815328"/>
            <a:ext cx="132587" cy="20421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325722" y="6812280"/>
            <a:ext cx="79248" cy="18897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452213" y="6809231"/>
            <a:ext cx="220979" cy="20269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904342" y="5967984"/>
            <a:ext cx="132588" cy="20726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65886" y="6144767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4" h="33654">
                <a:moveTo>
                  <a:pt x="32003" y="27432"/>
                </a:moveTo>
                <a:lnTo>
                  <a:pt x="32003" y="9144"/>
                </a:lnTo>
                <a:lnTo>
                  <a:pt x="25907" y="0"/>
                </a:lnTo>
                <a:lnTo>
                  <a:pt x="6096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3528"/>
                </a:lnTo>
                <a:lnTo>
                  <a:pt x="25907" y="33528"/>
                </a:lnTo>
                <a:lnTo>
                  <a:pt x="32003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35990" y="5981700"/>
            <a:ext cx="109727" cy="2133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77722" y="5972555"/>
            <a:ext cx="126492" cy="20574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25550" y="5983223"/>
            <a:ext cx="220980" cy="2026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矩形 132"/>
          <p:cNvSpPr/>
          <p:nvPr/>
        </p:nvSpPr>
        <p:spPr>
          <a:xfrm>
            <a:off x="615486" y="383572"/>
            <a:ext cx="10988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5.Addressing </a:t>
            </a:r>
            <a:r>
              <a:rPr lang="en-US" altLang="zh-CN" sz="3600" dirty="0">
                <a:latin typeface="Calibri" charset="0"/>
                <a:cs typeface="Times New Roman" charset="0"/>
              </a:rPr>
              <a:t>Shared Resource Contention in Multicore Processors via Scheduling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组 193"/>
          <p:cNvGrpSpPr/>
          <p:nvPr/>
        </p:nvGrpSpPr>
        <p:grpSpPr>
          <a:xfrm>
            <a:off x="550786" y="3962401"/>
            <a:ext cx="12422264" cy="3676268"/>
            <a:chOff x="550786" y="5070347"/>
            <a:chExt cx="11234927" cy="2568321"/>
          </a:xfrm>
        </p:grpSpPr>
        <p:sp>
          <p:nvSpPr>
            <p:cNvPr id="39" name="object 39"/>
            <p:cNvSpPr/>
            <p:nvPr/>
          </p:nvSpPr>
          <p:spPr>
            <a:xfrm>
              <a:off x="656704" y="5070347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60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590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8342" y="5361432"/>
              <a:ext cx="33655" cy="48895"/>
            </a:xfrm>
            <a:custGeom>
              <a:avLst/>
              <a:gdLst/>
              <a:ahLst/>
              <a:cxnLst/>
              <a:rect l="l" t="t" r="r" b="b"/>
              <a:pathLst>
                <a:path w="33655" h="48895">
                  <a:moveTo>
                    <a:pt x="33528" y="0"/>
                  </a:moveTo>
                  <a:lnTo>
                    <a:pt x="33528" y="48767"/>
                  </a:lnTo>
                  <a:lnTo>
                    <a:pt x="0" y="48767"/>
                  </a:lnTo>
                  <a:lnTo>
                    <a:pt x="0" y="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24394" y="5070347"/>
              <a:ext cx="213360" cy="338455"/>
            </a:xfrm>
            <a:custGeom>
              <a:avLst/>
              <a:gdLst/>
              <a:ahLst/>
              <a:cxnLst/>
              <a:rect l="l" t="t" r="r" b="b"/>
              <a:pathLst>
                <a:path w="213359" h="338454">
                  <a:moveTo>
                    <a:pt x="184403" y="88391"/>
                  </a:moveTo>
                  <a:lnTo>
                    <a:pt x="167687" y="36957"/>
                  </a:lnTo>
                  <a:lnTo>
                    <a:pt x="119824" y="5905"/>
                  </a:lnTo>
                  <a:lnTo>
                    <a:pt x="71628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27431" y="338327"/>
                  </a:lnTo>
                  <a:lnTo>
                    <a:pt x="27431" y="22860"/>
                  </a:lnTo>
                  <a:lnTo>
                    <a:pt x="62483" y="22860"/>
                  </a:lnTo>
                  <a:lnTo>
                    <a:pt x="103370" y="26908"/>
                  </a:lnTo>
                  <a:lnTo>
                    <a:pt x="132397" y="39242"/>
                  </a:lnTo>
                  <a:lnTo>
                    <a:pt x="149709" y="60150"/>
                  </a:lnTo>
                  <a:lnTo>
                    <a:pt x="155447" y="89915"/>
                  </a:lnTo>
                  <a:lnTo>
                    <a:pt x="155447" y="149711"/>
                  </a:lnTo>
                  <a:lnTo>
                    <a:pt x="156757" y="148828"/>
                  </a:lnTo>
                  <a:lnTo>
                    <a:pt x="172021" y="131445"/>
                  </a:lnTo>
                  <a:lnTo>
                    <a:pt x="181284" y="111204"/>
                  </a:lnTo>
                  <a:lnTo>
                    <a:pt x="184403" y="88391"/>
                  </a:lnTo>
                  <a:close/>
                </a:path>
                <a:path w="213359" h="338454">
                  <a:moveTo>
                    <a:pt x="155447" y="149711"/>
                  </a:moveTo>
                  <a:lnTo>
                    <a:pt x="155447" y="89915"/>
                  </a:lnTo>
                  <a:lnTo>
                    <a:pt x="149709" y="119038"/>
                  </a:lnTo>
                  <a:lnTo>
                    <a:pt x="132397" y="140017"/>
                  </a:lnTo>
                  <a:lnTo>
                    <a:pt x="103370" y="152709"/>
                  </a:lnTo>
                  <a:lnTo>
                    <a:pt x="62483" y="156972"/>
                  </a:lnTo>
                  <a:lnTo>
                    <a:pt x="27431" y="156972"/>
                  </a:lnTo>
                  <a:lnTo>
                    <a:pt x="27431" y="179831"/>
                  </a:lnTo>
                  <a:lnTo>
                    <a:pt x="85343" y="179831"/>
                  </a:lnTo>
                  <a:lnTo>
                    <a:pt x="129111" y="184118"/>
                  </a:lnTo>
                  <a:lnTo>
                    <a:pt x="135635" y="186832"/>
                  </a:lnTo>
                  <a:lnTo>
                    <a:pt x="135635" y="163067"/>
                  </a:lnTo>
                  <a:lnTo>
                    <a:pt x="155447" y="149711"/>
                  </a:lnTo>
                  <a:close/>
                </a:path>
                <a:path w="213359" h="338454">
                  <a:moveTo>
                    <a:pt x="184403" y="312455"/>
                  </a:moveTo>
                  <a:lnTo>
                    <a:pt x="184403" y="248412"/>
                  </a:lnTo>
                  <a:lnTo>
                    <a:pt x="183213" y="263556"/>
                  </a:lnTo>
                  <a:lnTo>
                    <a:pt x="179450" y="276987"/>
                  </a:lnTo>
                  <a:lnTo>
                    <a:pt x="150233" y="306705"/>
                  </a:lnTo>
                  <a:lnTo>
                    <a:pt x="97369" y="316916"/>
                  </a:lnTo>
                  <a:lnTo>
                    <a:pt x="27431" y="316991"/>
                  </a:lnTo>
                  <a:lnTo>
                    <a:pt x="27431" y="338327"/>
                  </a:lnTo>
                  <a:lnTo>
                    <a:pt x="99059" y="338327"/>
                  </a:lnTo>
                  <a:lnTo>
                    <a:pt x="123944" y="336875"/>
                  </a:lnTo>
                  <a:lnTo>
                    <a:pt x="146113" y="332422"/>
                  </a:lnTo>
                  <a:lnTo>
                    <a:pt x="165711" y="324826"/>
                  </a:lnTo>
                  <a:lnTo>
                    <a:pt x="182879" y="313943"/>
                  </a:lnTo>
                  <a:lnTo>
                    <a:pt x="184403" y="312455"/>
                  </a:lnTo>
                  <a:close/>
                </a:path>
                <a:path w="213359" h="338454">
                  <a:moveTo>
                    <a:pt x="213359" y="248412"/>
                  </a:moveTo>
                  <a:lnTo>
                    <a:pt x="208502" y="217503"/>
                  </a:lnTo>
                  <a:lnTo>
                    <a:pt x="193928" y="193166"/>
                  </a:lnTo>
                  <a:lnTo>
                    <a:pt x="169640" y="175117"/>
                  </a:lnTo>
                  <a:lnTo>
                    <a:pt x="135635" y="163067"/>
                  </a:lnTo>
                  <a:lnTo>
                    <a:pt x="135635" y="186832"/>
                  </a:lnTo>
                  <a:lnTo>
                    <a:pt x="160020" y="196976"/>
                  </a:lnTo>
                  <a:lnTo>
                    <a:pt x="178355" y="218408"/>
                  </a:lnTo>
                  <a:lnTo>
                    <a:pt x="184403" y="248412"/>
                  </a:lnTo>
                  <a:lnTo>
                    <a:pt x="184403" y="312455"/>
                  </a:lnTo>
                  <a:lnTo>
                    <a:pt x="196000" y="301132"/>
                  </a:lnTo>
                  <a:lnTo>
                    <a:pt x="205549" y="285750"/>
                  </a:lnTo>
                  <a:lnTo>
                    <a:pt x="211383" y="268081"/>
                  </a:lnTo>
                  <a:lnTo>
                    <a:pt x="213359" y="24841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66710" y="5181600"/>
              <a:ext cx="190500" cy="231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80070" y="5181600"/>
              <a:ext cx="140208" cy="231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55330" y="5181600"/>
              <a:ext cx="201168" cy="231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20506" y="5070347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60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01278" y="5070347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4" h="41275">
                  <a:moveTo>
                    <a:pt x="24383" y="41148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3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13470" y="5186171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91194" y="5181600"/>
              <a:ext cx="179831" cy="2270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22842" y="5181600"/>
              <a:ext cx="201168" cy="231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68206" y="5186171"/>
              <a:ext cx="32384" cy="48895"/>
            </a:xfrm>
            <a:custGeom>
              <a:avLst/>
              <a:gdLst/>
              <a:ahLst/>
              <a:cxnLst/>
              <a:rect l="l" t="t" r="r" b="b"/>
              <a:pathLst>
                <a:path w="32385" h="48895">
                  <a:moveTo>
                    <a:pt x="32004" y="48767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48767"/>
                  </a:lnTo>
                  <a:lnTo>
                    <a:pt x="32004" y="4876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68206" y="5361432"/>
              <a:ext cx="32384" cy="47625"/>
            </a:xfrm>
            <a:custGeom>
              <a:avLst/>
              <a:gdLst/>
              <a:ahLst/>
              <a:cxnLst/>
              <a:rect l="l" t="t" r="r" b="b"/>
              <a:pathLst>
                <a:path w="32385" h="47625">
                  <a:moveTo>
                    <a:pt x="32004" y="47243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47243"/>
                  </a:lnTo>
                  <a:lnTo>
                    <a:pt x="32004" y="4724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46514" y="5181600"/>
              <a:ext cx="227076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26930" y="5181600"/>
              <a:ext cx="200025" cy="341630"/>
            </a:xfrm>
            <a:custGeom>
              <a:avLst/>
              <a:gdLst/>
              <a:ahLst/>
              <a:cxnLst/>
              <a:rect l="l" t="t" r="r" b="b"/>
              <a:pathLst>
                <a:path w="200025" h="341629">
                  <a:moveTo>
                    <a:pt x="22860" y="341375"/>
                  </a:moveTo>
                  <a:lnTo>
                    <a:pt x="22860" y="4572"/>
                  </a:lnTo>
                  <a:lnTo>
                    <a:pt x="0" y="4572"/>
                  </a:lnTo>
                  <a:lnTo>
                    <a:pt x="0" y="341375"/>
                  </a:lnTo>
                  <a:lnTo>
                    <a:pt x="22860" y="341375"/>
                  </a:lnTo>
                  <a:close/>
                </a:path>
                <a:path w="200025" h="341629">
                  <a:moveTo>
                    <a:pt x="199644" y="115824"/>
                  </a:moveTo>
                  <a:lnTo>
                    <a:pt x="192405" y="70104"/>
                  </a:lnTo>
                  <a:lnTo>
                    <a:pt x="169163" y="33527"/>
                  </a:lnTo>
                  <a:lnTo>
                    <a:pt x="133540" y="8191"/>
                  </a:lnTo>
                  <a:lnTo>
                    <a:pt x="89915" y="0"/>
                  </a:lnTo>
                  <a:lnTo>
                    <a:pt x="73652" y="1119"/>
                  </a:lnTo>
                  <a:lnTo>
                    <a:pt x="56959" y="4381"/>
                  </a:lnTo>
                  <a:lnTo>
                    <a:pt x="39981" y="9644"/>
                  </a:lnTo>
                  <a:lnTo>
                    <a:pt x="22860" y="16763"/>
                  </a:lnTo>
                  <a:lnTo>
                    <a:pt x="22860" y="39624"/>
                  </a:lnTo>
                  <a:lnTo>
                    <a:pt x="37718" y="32742"/>
                  </a:lnTo>
                  <a:lnTo>
                    <a:pt x="52577" y="28003"/>
                  </a:lnTo>
                  <a:lnTo>
                    <a:pt x="67436" y="25265"/>
                  </a:lnTo>
                  <a:lnTo>
                    <a:pt x="82295" y="24384"/>
                  </a:lnTo>
                  <a:lnTo>
                    <a:pt x="101107" y="25860"/>
                  </a:lnTo>
                  <a:lnTo>
                    <a:pt x="147827" y="50291"/>
                  </a:lnTo>
                  <a:lnTo>
                    <a:pt x="172045" y="97869"/>
                  </a:lnTo>
                  <a:lnTo>
                    <a:pt x="173735" y="117348"/>
                  </a:lnTo>
                  <a:lnTo>
                    <a:pt x="173735" y="190282"/>
                  </a:lnTo>
                  <a:lnTo>
                    <a:pt x="181641" y="180117"/>
                  </a:lnTo>
                  <a:lnTo>
                    <a:pt x="191642" y="160400"/>
                  </a:lnTo>
                  <a:lnTo>
                    <a:pt x="197643" y="138969"/>
                  </a:lnTo>
                  <a:lnTo>
                    <a:pt x="199644" y="115824"/>
                  </a:lnTo>
                  <a:close/>
                </a:path>
                <a:path w="200025" h="341629">
                  <a:moveTo>
                    <a:pt x="173735" y="190282"/>
                  </a:moveTo>
                  <a:lnTo>
                    <a:pt x="173735" y="117348"/>
                  </a:lnTo>
                  <a:lnTo>
                    <a:pt x="172283" y="136802"/>
                  </a:lnTo>
                  <a:lnTo>
                    <a:pt x="167830" y="154114"/>
                  </a:lnTo>
                  <a:lnTo>
                    <a:pt x="135921" y="194000"/>
                  </a:lnTo>
                  <a:lnTo>
                    <a:pt x="85343" y="208787"/>
                  </a:lnTo>
                  <a:lnTo>
                    <a:pt x="69365" y="207668"/>
                  </a:lnTo>
                  <a:lnTo>
                    <a:pt x="53530" y="204406"/>
                  </a:lnTo>
                  <a:lnTo>
                    <a:pt x="37980" y="199143"/>
                  </a:lnTo>
                  <a:lnTo>
                    <a:pt x="22860" y="192024"/>
                  </a:lnTo>
                  <a:lnTo>
                    <a:pt x="22860" y="214884"/>
                  </a:lnTo>
                  <a:lnTo>
                    <a:pt x="39981" y="222646"/>
                  </a:lnTo>
                  <a:lnTo>
                    <a:pt x="56959" y="227837"/>
                  </a:lnTo>
                  <a:lnTo>
                    <a:pt x="73652" y="230743"/>
                  </a:lnTo>
                  <a:lnTo>
                    <a:pt x="89915" y="231648"/>
                  </a:lnTo>
                  <a:lnTo>
                    <a:pt x="111918" y="229623"/>
                  </a:lnTo>
                  <a:lnTo>
                    <a:pt x="132206" y="223456"/>
                  </a:lnTo>
                  <a:lnTo>
                    <a:pt x="150780" y="213002"/>
                  </a:lnTo>
                  <a:lnTo>
                    <a:pt x="167639" y="198120"/>
                  </a:lnTo>
                  <a:lnTo>
                    <a:pt x="173735" y="19028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38766" y="5113020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79" h="300354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7479" h="300354">
                  <a:moveTo>
                    <a:pt x="156972" y="289559"/>
                  </a:moveTo>
                  <a:lnTo>
                    <a:pt x="156972" y="266700"/>
                  </a:lnTo>
                  <a:lnTo>
                    <a:pt x="145851" y="271581"/>
                  </a:lnTo>
                  <a:lnTo>
                    <a:pt x="135445" y="274891"/>
                  </a:lnTo>
                  <a:lnTo>
                    <a:pt x="125896" y="276772"/>
                  </a:lnTo>
                  <a:lnTo>
                    <a:pt x="117348" y="277367"/>
                  </a:lnTo>
                  <a:lnTo>
                    <a:pt x="106822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19812"/>
                  </a:lnTo>
                  <a:lnTo>
                    <a:pt x="59436" y="252983"/>
                  </a:lnTo>
                  <a:lnTo>
                    <a:pt x="74675" y="288035"/>
                  </a:lnTo>
                  <a:lnTo>
                    <a:pt x="111251" y="300227"/>
                  </a:lnTo>
                  <a:lnTo>
                    <a:pt x="122681" y="299632"/>
                  </a:lnTo>
                  <a:lnTo>
                    <a:pt x="134111" y="297751"/>
                  </a:lnTo>
                  <a:lnTo>
                    <a:pt x="145541" y="294441"/>
                  </a:lnTo>
                  <a:lnTo>
                    <a:pt x="156972" y="289559"/>
                  </a:lnTo>
                  <a:close/>
                </a:path>
                <a:path w="157479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32314" y="5070347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4" h="41275">
                  <a:moveTo>
                    <a:pt x="24383" y="41148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3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44506" y="5186171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20706" y="5181600"/>
              <a:ext cx="323215" cy="227329"/>
            </a:xfrm>
            <a:custGeom>
              <a:avLst/>
              <a:gdLst/>
              <a:ahLst/>
              <a:cxnLst/>
              <a:rect l="l" t="t" r="r" b="b"/>
              <a:pathLst>
                <a:path w="323214" h="227329">
                  <a:moveTo>
                    <a:pt x="24384" y="227075"/>
                  </a:moveTo>
                  <a:lnTo>
                    <a:pt x="24384" y="4572"/>
                  </a:lnTo>
                  <a:lnTo>
                    <a:pt x="0" y="4572"/>
                  </a:lnTo>
                  <a:lnTo>
                    <a:pt x="0" y="227075"/>
                  </a:lnTo>
                  <a:lnTo>
                    <a:pt x="24384" y="227075"/>
                  </a:lnTo>
                  <a:close/>
                </a:path>
                <a:path w="323214" h="227329">
                  <a:moveTo>
                    <a:pt x="323088" y="227075"/>
                  </a:moveTo>
                  <a:lnTo>
                    <a:pt x="323088" y="91439"/>
                  </a:lnTo>
                  <a:lnTo>
                    <a:pt x="321683" y="71747"/>
                  </a:lnTo>
                  <a:lnTo>
                    <a:pt x="301751" y="24384"/>
                  </a:lnTo>
                  <a:lnTo>
                    <a:pt x="261675" y="1666"/>
                  </a:lnTo>
                  <a:lnTo>
                    <a:pt x="245363" y="0"/>
                  </a:lnTo>
                  <a:lnTo>
                    <a:pt x="223361" y="3405"/>
                  </a:lnTo>
                  <a:lnTo>
                    <a:pt x="203073" y="13525"/>
                  </a:lnTo>
                  <a:lnTo>
                    <a:pt x="184499" y="30218"/>
                  </a:lnTo>
                  <a:lnTo>
                    <a:pt x="167639" y="53339"/>
                  </a:lnTo>
                  <a:lnTo>
                    <a:pt x="155376" y="30218"/>
                  </a:lnTo>
                  <a:lnTo>
                    <a:pt x="139255" y="13525"/>
                  </a:lnTo>
                  <a:lnTo>
                    <a:pt x="119419" y="3405"/>
                  </a:lnTo>
                  <a:lnTo>
                    <a:pt x="96012" y="0"/>
                  </a:lnTo>
                  <a:lnTo>
                    <a:pt x="75176" y="2833"/>
                  </a:lnTo>
                  <a:lnTo>
                    <a:pt x="56197" y="11239"/>
                  </a:lnTo>
                  <a:lnTo>
                    <a:pt x="39219" y="25074"/>
                  </a:lnTo>
                  <a:lnTo>
                    <a:pt x="24384" y="44196"/>
                  </a:lnTo>
                  <a:lnTo>
                    <a:pt x="24384" y="71627"/>
                  </a:lnTo>
                  <a:lnTo>
                    <a:pt x="38933" y="50744"/>
                  </a:lnTo>
                  <a:lnTo>
                    <a:pt x="55054" y="36004"/>
                  </a:lnTo>
                  <a:lnTo>
                    <a:pt x="72604" y="27265"/>
                  </a:lnTo>
                  <a:lnTo>
                    <a:pt x="91439" y="24384"/>
                  </a:lnTo>
                  <a:lnTo>
                    <a:pt x="103655" y="25550"/>
                  </a:lnTo>
                  <a:lnTo>
                    <a:pt x="139707" y="54721"/>
                  </a:lnTo>
                  <a:lnTo>
                    <a:pt x="149351" y="100584"/>
                  </a:lnTo>
                  <a:lnTo>
                    <a:pt x="149351" y="227075"/>
                  </a:lnTo>
                  <a:lnTo>
                    <a:pt x="173736" y="227075"/>
                  </a:lnTo>
                  <a:lnTo>
                    <a:pt x="173736" y="76200"/>
                  </a:lnTo>
                  <a:lnTo>
                    <a:pt x="181713" y="63365"/>
                  </a:lnTo>
                  <a:lnTo>
                    <a:pt x="212502" y="30813"/>
                  </a:lnTo>
                  <a:lnTo>
                    <a:pt x="240791" y="24384"/>
                  </a:lnTo>
                  <a:lnTo>
                    <a:pt x="253674" y="25550"/>
                  </a:lnTo>
                  <a:lnTo>
                    <a:pt x="290345" y="55578"/>
                  </a:lnTo>
                  <a:lnTo>
                    <a:pt x="298703" y="100584"/>
                  </a:lnTo>
                  <a:lnTo>
                    <a:pt x="298703" y="227075"/>
                  </a:lnTo>
                  <a:lnTo>
                    <a:pt x="323088" y="22707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91038" y="5181600"/>
              <a:ext cx="190500" cy="2316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31830" y="5070347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60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36046" y="5181600"/>
              <a:ext cx="140208" cy="2316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12830" y="5181600"/>
              <a:ext cx="170687" cy="2316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29238" y="5070347"/>
              <a:ext cx="181610" cy="338455"/>
            </a:xfrm>
            <a:custGeom>
              <a:avLst/>
              <a:gdLst/>
              <a:ahLst/>
              <a:cxnLst/>
              <a:rect l="l" t="t" r="r" b="b"/>
              <a:pathLst>
                <a:path w="181610" h="338454">
                  <a:moveTo>
                    <a:pt x="24383" y="338327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24383" y="338327"/>
                  </a:lnTo>
                  <a:close/>
                </a:path>
                <a:path w="181610" h="338454">
                  <a:moveTo>
                    <a:pt x="181355" y="338327"/>
                  </a:moveTo>
                  <a:lnTo>
                    <a:pt x="181355" y="202691"/>
                  </a:lnTo>
                  <a:lnTo>
                    <a:pt x="179927" y="182356"/>
                  </a:lnTo>
                  <a:lnTo>
                    <a:pt x="158495" y="135636"/>
                  </a:lnTo>
                  <a:lnTo>
                    <a:pt x="115847" y="112918"/>
                  </a:lnTo>
                  <a:lnTo>
                    <a:pt x="97536" y="111251"/>
                  </a:lnTo>
                  <a:lnTo>
                    <a:pt x="75819" y="114085"/>
                  </a:lnTo>
                  <a:lnTo>
                    <a:pt x="56387" y="122491"/>
                  </a:lnTo>
                  <a:lnTo>
                    <a:pt x="39219" y="136357"/>
                  </a:lnTo>
                  <a:lnTo>
                    <a:pt x="24383" y="155448"/>
                  </a:lnTo>
                  <a:lnTo>
                    <a:pt x="24383" y="182879"/>
                  </a:lnTo>
                  <a:lnTo>
                    <a:pt x="39242" y="161975"/>
                  </a:lnTo>
                  <a:lnTo>
                    <a:pt x="56197" y="147256"/>
                  </a:lnTo>
                  <a:lnTo>
                    <a:pt x="75176" y="138517"/>
                  </a:lnTo>
                  <a:lnTo>
                    <a:pt x="96012" y="135636"/>
                  </a:lnTo>
                  <a:lnTo>
                    <a:pt x="122896" y="140255"/>
                  </a:lnTo>
                  <a:lnTo>
                    <a:pt x="141922" y="154305"/>
                  </a:lnTo>
                  <a:lnTo>
                    <a:pt x="153233" y="178069"/>
                  </a:lnTo>
                  <a:lnTo>
                    <a:pt x="156971" y="211836"/>
                  </a:lnTo>
                  <a:lnTo>
                    <a:pt x="156971" y="338327"/>
                  </a:lnTo>
                  <a:lnTo>
                    <a:pt x="181355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0886" y="5181600"/>
              <a:ext cx="201167" cy="2316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00154" y="5070347"/>
              <a:ext cx="201295" cy="342900"/>
            </a:xfrm>
            <a:custGeom>
              <a:avLst/>
              <a:gdLst/>
              <a:ahLst/>
              <a:cxnLst/>
              <a:rect l="l" t="t" r="r" b="b"/>
              <a:pathLst>
                <a:path w="201295" h="342900">
                  <a:moveTo>
                    <a:pt x="178308" y="155448"/>
                  </a:moveTo>
                  <a:lnTo>
                    <a:pt x="178308" y="129539"/>
                  </a:lnTo>
                  <a:lnTo>
                    <a:pt x="160543" y="121538"/>
                  </a:lnTo>
                  <a:lnTo>
                    <a:pt x="143637" y="115823"/>
                  </a:lnTo>
                  <a:lnTo>
                    <a:pt x="127301" y="112394"/>
                  </a:lnTo>
                  <a:lnTo>
                    <a:pt x="111251" y="111251"/>
                  </a:lnTo>
                  <a:lnTo>
                    <a:pt x="88368" y="113490"/>
                  </a:lnTo>
                  <a:lnTo>
                    <a:pt x="48887" y="130540"/>
                  </a:lnTo>
                  <a:lnTo>
                    <a:pt x="18002" y="161925"/>
                  </a:lnTo>
                  <a:lnTo>
                    <a:pt x="2000" y="203073"/>
                  </a:lnTo>
                  <a:lnTo>
                    <a:pt x="0" y="227075"/>
                  </a:lnTo>
                  <a:lnTo>
                    <a:pt x="2000" y="251078"/>
                  </a:lnTo>
                  <a:lnTo>
                    <a:pt x="8000" y="272795"/>
                  </a:lnTo>
                  <a:lnTo>
                    <a:pt x="18002" y="292226"/>
                  </a:lnTo>
                  <a:lnTo>
                    <a:pt x="24384" y="300041"/>
                  </a:lnTo>
                  <a:lnTo>
                    <a:pt x="24384" y="225551"/>
                  </a:lnTo>
                  <a:lnTo>
                    <a:pt x="26050" y="206740"/>
                  </a:lnTo>
                  <a:lnTo>
                    <a:pt x="48767" y="160019"/>
                  </a:lnTo>
                  <a:lnTo>
                    <a:pt x="94202" y="137088"/>
                  </a:lnTo>
                  <a:lnTo>
                    <a:pt x="112775" y="135636"/>
                  </a:lnTo>
                  <a:lnTo>
                    <a:pt x="129659" y="136802"/>
                  </a:lnTo>
                  <a:lnTo>
                    <a:pt x="146113" y="140398"/>
                  </a:lnTo>
                  <a:lnTo>
                    <a:pt x="162282" y="146565"/>
                  </a:lnTo>
                  <a:lnTo>
                    <a:pt x="178308" y="155448"/>
                  </a:lnTo>
                  <a:close/>
                </a:path>
                <a:path w="201295" h="342900">
                  <a:moveTo>
                    <a:pt x="178308" y="321563"/>
                  </a:moveTo>
                  <a:lnTo>
                    <a:pt x="178308" y="300227"/>
                  </a:lnTo>
                  <a:lnTo>
                    <a:pt x="163425" y="309110"/>
                  </a:lnTo>
                  <a:lnTo>
                    <a:pt x="148399" y="315277"/>
                  </a:lnTo>
                  <a:lnTo>
                    <a:pt x="133088" y="318873"/>
                  </a:lnTo>
                  <a:lnTo>
                    <a:pt x="117348" y="320039"/>
                  </a:lnTo>
                  <a:lnTo>
                    <a:pt x="98536" y="318325"/>
                  </a:lnTo>
                  <a:lnTo>
                    <a:pt x="51815" y="292607"/>
                  </a:lnTo>
                  <a:lnTo>
                    <a:pt x="26098" y="245244"/>
                  </a:lnTo>
                  <a:lnTo>
                    <a:pt x="24384" y="225551"/>
                  </a:lnTo>
                  <a:lnTo>
                    <a:pt x="24384" y="300041"/>
                  </a:lnTo>
                  <a:lnTo>
                    <a:pt x="68199" y="334708"/>
                  </a:lnTo>
                  <a:lnTo>
                    <a:pt x="111251" y="342900"/>
                  </a:lnTo>
                  <a:lnTo>
                    <a:pt x="129016" y="341495"/>
                  </a:lnTo>
                  <a:lnTo>
                    <a:pt x="145923" y="337375"/>
                  </a:lnTo>
                  <a:lnTo>
                    <a:pt x="162282" y="330670"/>
                  </a:lnTo>
                  <a:lnTo>
                    <a:pt x="178308" y="321563"/>
                  </a:lnTo>
                  <a:close/>
                </a:path>
                <a:path w="201295" h="342900">
                  <a:moveTo>
                    <a:pt x="201167" y="338327"/>
                  </a:moveTo>
                  <a:lnTo>
                    <a:pt x="201167" y="0"/>
                  </a:lnTo>
                  <a:lnTo>
                    <a:pt x="178308" y="0"/>
                  </a:lnTo>
                  <a:lnTo>
                    <a:pt x="178308" y="338327"/>
                  </a:lnTo>
                  <a:lnTo>
                    <a:pt x="201167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62282" y="5186171"/>
              <a:ext cx="181356" cy="2270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21362" y="5070347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60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88418" y="5181600"/>
              <a:ext cx="201168" cy="2316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43510" y="5186171"/>
              <a:ext cx="352425" cy="227329"/>
            </a:xfrm>
            <a:custGeom>
              <a:avLst/>
              <a:gdLst/>
              <a:ahLst/>
              <a:cxnLst/>
              <a:rect l="l" t="t" r="r" b="b"/>
              <a:pathLst>
                <a:path w="352425" h="227329">
                  <a:moveTo>
                    <a:pt x="352043" y="0"/>
                  </a:moveTo>
                  <a:lnTo>
                    <a:pt x="327660" y="0"/>
                  </a:lnTo>
                  <a:lnTo>
                    <a:pt x="249936" y="181355"/>
                  </a:lnTo>
                  <a:lnTo>
                    <a:pt x="182880" y="0"/>
                  </a:lnTo>
                  <a:lnTo>
                    <a:pt x="169163" y="0"/>
                  </a:lnTo>
                  <a:lnTo>
                    <a:pt x="99060" y="181355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96012" y="227075"/>
                  </a:lnTo>
                  <a:lnTo>
                    <a:pt x="106680" y="227075"/>
                  </a:lnTo>
                  <a:lnTo>
                    <a:pt x="175260" y="47243"/>
                  </a:lnTo>
                  <a:lnTo>
                    <a:pt x="243839" y="227075"/>
                  </a:lnTo>
                  <a:lnTo>
                    <a:pt x="254508" y="227075"/>
                  </a:lnTo>
                  <a:lnTo>
                    <a:pt x="352043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29082" y="5070347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5" h="41275">
                  <a:moveTo>
                    <a:pt x="24383" y="41148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3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41274" y="5186171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9374" y="5113020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79" h="300354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7479" h="300354">
                  <a:moveTo>
                    <a:pt x="156972" y="289559"/>
                  </a:moveTo>
                  <a:lnTo>
                    <a:pt x="156972" y="266700"/>
                  </a:lnTo>
                  <a:lnTo>
                    <a:pt x="145827" y="271581"/>
                  </a:lnTo>
                  <a:lnTo>
                    <a:pt x="135255" y="274891"/>
                  </a:lnTo>
                  <a:lnTo>
                    <a:pt x="125253" y="276772"/>
                  </a:lnTo>
                  <a:lnTo>
                    <a:pt x="115824" y="277367"/>
                  </a:lnTo>
                  <a:lnTo>
                    <a:pt x="105537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19812"/>
                  </a:lnTo>
                  <a:lnTo>
                    <a:pt x="59436" y="252983"/>
                  </a:lnTo>
                  <a:lnTo>
                    <a:pt x="74675" y="288035"/>
                  </a:lnTo>
                  <a:lnTo>
                    <a:pt x="111251" y="300227"/>
                  </a:lnTo>
                  <a:lnTo>
                    <a:pt x="122682" y="299632"/>
                  </a:lnTo>
                  <a:lnTo>
                    <a:pt x="134112" y="297751"/>
                  </a:lnTo>
                  <a:lnTo>
                    <a:pt x="145542" y="294441"/>
                  </a:lnTo>
                  <a:lnTo>
                    <a:pt x="156972" y="289559"/>
                  </a:lnTo>
                  <a:close/>
                </a:path>
                <a:path w="157479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68350" y="5070347"/>
              <a:ext cx="181610" cy="338455"/>
            </a:xfrm>
            <a:custGeom>
              <a:avLst/>
              <a:gdLst/>
              <a:ahLst/>
              <a:cxnLst/>
              <a:rect l="l" t="t" r="r" b="b"/>
              <a:pathLst>
                <a:path w="181609" h="338454">
                  <a:moveTo>
                    <a:pt x="24384" y="338327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24384" y="338327"/>
                  </a:lnTo>
                  <a:close/>
                </a:path>
                <a:path w="181609" h="338454">
                  <a:moveTo>
                    <a:pt x="181356" y="338327"/>
                  </a:moveTo>
                  <a:lnTo>
                    <a:pt x="181356" y="202691"/>
                  </a:lnTo>
                  <a:lnTo>
                    <a:pt x="179927" y="182356"/>
                  </a:lnTo>
                  <a:lnTo>
                    <a:pt x="158496" y="135636"/>
                  </a:lnTo>
                  <a:lnTo>
                    <a:pt x="116490" y="112918"/>
                  </a:lnTo>
                  <a:lnTo>
                    <a:pt x="99060" y="111251"/>
                  </a:lnTo>
                  <a:lnTo>
                    <a:pt x="77319" y="114085"/>
                  </a:lnTo>
                  <a:lnTo>
                    <a:pt x="57721" y="122491"/>
                  </a:lnTo>
                  <a:lnTo>
                    <a:pt x="40100" y="136355"/>
                  </a:lnTo>
                  <a:lnTo>
                    <a:pt x="24384" y="155448"/>
                  </a:lnTo>
                  <a:lnTo>
                    <a:pt x="24384" y="182879"/>
                  </a:lnTo>
                  <a:lnTo>
                    <a:pt x="40124" y="161976"/>
                  </a:lnTo>
                  <a:lnTo>
                    <a:pt x="57530" y="147256"/>
                  </a:lnTo>
                  <a:lnTo>
                    <a:pt x="76676" y="138517"/>
                  </a:lnTo>
                  <a:lnTo>
                    <a:pt x="97536" y="135636"/>
                  </a:lnTo>
                  <a:lnTo>
                    <a:pt x="123539" y="140255"/>
                  </a:lnTo>
                  <a:lnTo>
                    <a:pt x="142113" y="154305"/>
                  </a:lnTo>
                  <a:lnTo>
                    <a:pt x="153257" y="178069"/>
                  </a:lnTo>
                  <a:lnTo>
                    <a:pt x="156972" y="211836"/>
                  </a:lnTo>
                  <a:lnTo>
                    <a:pt x="156972" y="338327"/>
                  </a:lnTo>
                  <a:lnTo>
                    <a:pt x="181356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47825" y="5181600"/>
              <a:ext cx="323215" cy="227329"/>
            </a:xfrm>
            <a:custGeom>
              <a:avLst/>
              <a:gdLst/>
              <a:ahLst/>
              <a:cxnLst/>
              <a:rect l="l" t="t" r="r" b="b"/>
              <a:pathLst>
                <a:path w="323215" h="227329">
                  <a:moveTo>
                    <a:pt x="24384" y="227075"/>
                  </a:moveTo>
                  <a:lnTo>
                    <a:pt x="24384" y="4572"/>
                  </a:lnTo>
                  <a:lnTo>
                    <a:pt x="0" y="4572"/>
                  </a:lnTo>
                  <a:lnTo>
                    <a:pt x="0" y="227075"/>
                  </a:lnTo>
                  <a:lnTo>
                    <a:pt x="24384" y="227075"/>
                  </a:lnTo>
                  <a:close/>
                </a:path>
                <a:path w="323215" h="227329">
                  <a:moveTo>
                    <a:pt x="323088" y="227075"/>
                  </a:moveTo>
                  <a:lnTo>
                    <a:pt x="323088" y="91439"/>
                  </a:lnTo>
                  <a:lnTo>
                    <a:pt x="321683" y="71747"/>
                  </a:lnTo>
                  <a:lnTo>
                    <a:pt x="301751" y="24384"/>
                  </a:lnTo>
                  <a:lnTo>
                    <a:pt x="261889" y="1666"/>
                  </a:lnTo>
                  <a:lnTo>
                    <a:pt x="245364" y="0"/>
                  </a:lnTo>
                  <a:lnTo>
                    <a:pt x="223361" y="3405"/>
                  </a:lnTo>
                  <a:lnTo>
                    <a:pt x="203073" y="13525"/>
                  </a:lnTo>
                  <a:lnTo>
                    <a:pt x="184499" y="30218"/>
                  </a:lnTo>
                  <a:lnTo>
                    <a:pt x="167640" y="53339"/>
                  </a:lnTo>
                  <a:lnTo>
                    <a:pt x="155590" y="30218"/>
                  </a:lnTo>
                  <a:lnTo>
                    <a:pt x="139826" y="13525"/>
                  </a:lnTo>
                  <a:lnTo>
                    <a:pt x="120062" y="3405"/>
                  </a:lnTo>
                  <a:lnTo>
                    <a:pt x="96012" y="0"/>
                  </a:lnTo>
                  <a:lnTo>
                    <a:pt x="75414" y="2833"/>
                  </a:lnTo>
                  <a:lnTo>
                    <a:pt x="56959" y="11239"/>
                  </a:lnTo>
                  <a:lnTo>
                    <a:pt x="40505" y="25074"/>
                  </a:lnTo>
                  <a:lnTo>
                    <a:pt x="25908" y="44196"/>
                  </a:lnTo>
                  <a:lnTo>
                    <a:pt x="24384" y="44196"/>
                  </a:lnTo>
                  <a:lnTo>
                    <a:pt x="24384" y="71627"/>
                  </a:lnTo>
                  <a:lnTo>
                    <a:pt x="38933" y="50744"/>
                  </a:lnTo>
                  <a:lnTo>
                    <a:pt x="55054" y="36004"/>
                  </a:lnTo>
                  <a:lnTo>
                    <a:pt x="72604" y="27265"/>
                  </a:lnTo>
                  <a:lnTo>
                    <a:pt x="91440" y="24384"/>
                  </a:lnTo>
                  <a:lnTo>
                    <a:pt x="104322" y="25550"/>
                  </a:lnTo>
                  <a:lnTo>
                    <a:pt x="140993" y="54721"/>
                  </a:lnTo>
                  <a:lnTo>
                    <a:pt x="149351" y="100584"/>
                  </a:lnTo>
                  <a:lnTo>
                    <a:pt x="149351" y="227075"/>
                  </a:lnTo>
                  <a:lnTo>
                    <a:pt x="173736" y="227075"/>
                  </a:lnTo>
                  <a:lnTo>
                    <a:pt x="173736" y="76200"/>
                  </a:lnTo>
                  <a:lnTo>
                    <a:pt x="181737" y="63365"/>
                  </a:lnTo>
                  <a:lnTo>
                    <a:pt x="213145" y="30813"/>
                  </a:lnTo>
                  <a:lnTo>
                    <a:pt x="240792" y="24384"/>
                  </a:lnTo>
                  <a:lnTo>
                    <a:pt x="253888" y="25550"/>
                  </a:lnTo>
                  <a:lnTo>
                    <a:pt x="290345" y="55578"/>
                  </a:lnTo>
                  <a:lnTo>
                    <a:pt x="298704" y="100584"/>
                  </a:lnTo>
                  <a:lnTo>
                    <a:pt x="298704" y="227075"/>
                  </a:lnTo>
                  <a:lnTo>
                    <a:pt x="323088" y="22707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21206" y="5181600"/>
              <a:ext cx="201167" cy="2316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55901" y="5181600"/>
              <a:ext cx="192024" cy="2316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170786" y="5181600"/>
              <a:ext cx="140207" cy="2316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56713" y="5186171"/>
              <a:ext cx="181355" cy="2270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600554" y="5181600"/>
              <a:ext cx="355092" cy="2316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992222" y="5070347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8" y="155448"/>
                  </a:moveTo>
                  <a:lnTo>
                    <a:pt x="178308" y="129539"/>
                  </a:lnTo>
                  <a:lnTo>
                    <a:pt x="161210" y="121538"/>
                  </a:lnTo>
                  <a:lnTo>
                    <a:pt x="144399" y="115823"/>
                  </a:lnTo>
                  <a:lnTo>
                    <a:pt x="128158" y="112394"/>
                  </a:lnTo>
                  <a:lnTo>
                    <a:pt x="112775" y="111251"/>
                  </a:lnTo>
                  <a:lnTo>
                    <a:pt x="89654" y="113490"/>
                  </a:lnTo>
                  <a:lnTo>
                    <a:pt x="49125" y="130540"/>
                  </a:lnTo>
                  <a:lnTo>
                    <a:pt x="18002" y="161925"/>
                  </a:lnTo>
                  <a:lnTo>
                    <a:pt x="2000" y="203073"/>
                  </a:lnTo>
                  <a:lnTo>
                    <a:pt x="0" y="227075"/>
                  </a:lnTo>
                  <a:lnTo>
                    <a:pt x="2000" y="251078"/>
                  </a:lnTo>
                  <a:lnTo>
                    <a:pt x="8000" y="272795"/>
                  </a:lnTo>
                  <a:lnTo>
                    <a:pt x="18002" y="292226"/>
                  </a:lnTo>
                  <a:lnTo>
                    <a:pt x="25908" y="301907"/>
                  </a:lnTo>
                  <a:lnTo>
                    <a:pt x="25908" y="225551"/>
                  </a:lnTo>
                  <a:lnTo>
                    <a:pt x="27360" y="206740"/>
                  </a:lnTo>
                  <a:lnTo>
                    <a:pt x="50292" y="160019"/>
                  </a:lnTo>
                  <a:lnTo>
                    <a:pt x="95726" y="137088"/>
                  </a:lnTo>
                  <a:lnTo>
                    <a:pt x="114300" y="135636"/>
                  </a:lnTo>
                  <a:lnTo>
                    <a:pt x="130302" y="136802"/>
                  </a:lnTo>
                  <a:lnTo>
                    <a:pt x="146304" y="140398"/>
                  </a:lnTo>
                  <a:lnTo>
                    <a:pt x="162306" y="146565"/>
                  </a:lnTo>
                  <a:lnTo>
                    <a:pt x="178308" y="155448"/>
                  </a:lnTo>
                  <a:close/>
                </a:path>
                <a:path w="203200" h="342900">
                  <a:moveTo>
                    <a:pt x="178308" y="321563"/>
                  </a:moveTo>
                  <a:lnTo>
                    <a:pt x="178308" y="300227"/>
                  </a:lnTo>
                  <a:lnTo>
                    <a:pt x="163449" y="309110"/>
                  </a:lnTo>
                  <a:lnTo>
                    <a:pt x="148590" y="315277"/>
                  </a:lnTo>
                  <a:lnTo>
                    <a:pt x="133731" y="318873"/>
                  </a:lnTo>
                  <a:lnTo>
                    <a:pt x="118872" y="320039"/>
                  </a:lnTo>
                  <a:lnTo>
                    <a:pt x="99393" y="318325"/>
                  </a:lnTo>
                  <a:lnTo>
                    <a:pt x="51816" y="292607"/>
                  </a:lnTo>
                  <a:lnTo>
                    <a:pt x="27384" y="245244"/>
                  </a:lnTo>
                  <a:lnTo>
                    <a:pt x="25908" y="225551"/>
                  </a:lnTo>
                  <a:lnTo>
                    <a:pt x="25908" y="301907"/>
                  </a:lnTo>
                  <a:lnTo>
                    <a:pt x="68960" y="334708"/>
                  </a:lnTo>
                  <a:lnTo>
                    <a:pt x="112775" y="342900"/>
                  </a:lnTo>
                  <a:lnTo>
                    <a:pt x="129873" y="341495"/>
                  </a:lnTo>
                  <a:lnTo>
                    <a:pt x="146684" y="337375"/>
                  </a:lnTo>
                  <a:lnTo>
                    <a:pt x="162925" y="330684"/>
                  </a:lnTo>
                  <a:lnTo>
                    <a:pt x="178308" y="321563"/>
                  </a:lnTo>
                  <a:close/>
                </a:path>
                <a:path w="203200" h="342900">
                  <a:moveTo>
                    <a:pt x="202692" y="338327"/>
                  </a:moveTo>
                  <a:lnTo>
                    <a:pt x="202692" y="0"/>
                  </a:lnTo>
                  <a:lnTo>
                    <a:pt x="178308" y="0"/>
                  </a:lnTo>
                  <a:lnTo>
                    <a:pt x="178308" y="338327"/>
                  </a:lnTo>
                  <a:lnTo>
                    <a:pt x="202692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382366" y="5070347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7" y="155448"/>
                  </a:moveTo>
                  <a:lnTo>
                    <a:pt x="178307" y="129539"/>
                  </a:lnTo>
                  <a:lnTo>
                    <a:pt x="161424" y="121538"/>
                  </a:lnTo>
                  <a:lnTo>
                    <a:pt x="144970" y="115823"/>
                  </a:lnTo>
                  <a:lnTo>
                    <a:pt x="128801" y="112394"/>
                  </a:lnTo>
                  <a:lnTo>
                    <a:pt x="112775" y="111251"/>
                  </a:lnTo>
                  <a:lnTo>
                    <a:pt x="89654" y="113490"/>
                  </a:lnTo>
                  <a:lnTo>
                    <a:pt x="49125" y="130540"/>
                  </a:lnTo>
                  <a:lnTo>
                    <a:pt x="18002" y="161925"/>
                  </a:lnTo>
                  <a:lnTo>
                    <a:pt x="2000" y="203073"/>
                  </a:lnTo>
                  <a:lnTo>
                    <a:pt x="0" y="227075"/>
                  </a:lnTo>
                  <a:lnTo>
                    <a:pt x="2024" y="251078"/>
                  </a:lnTo>
                  <a:lnTo>
                    <a:pt x="8191" y="272795"/>
                  </a:lnTo>
                  <a:lnTo>
                    <a:pt x="18645" y="292226"/>
                  </a:lnTo>
                  <a:lnTo>
                    <a:pt x="25907" y="300593"/>
                  </a:lnTo>
                  <a:lnTo>
                    <a:pt x="25907" y="225551"/>
                  </a:lnTo>
                  <a:lnTo>
                    <a:pt x="27360" y="206740"/>
                  </a:lnTo>
                  <a:lnTo>
                    <a:pt x="50292" y="160019"/>
                  </a:lnTo>
                  <a:lnTo>
                    <a:pt x="95726" y="137088"/>
                  </a:lnTo>
                  <a:lnTo>
                    <a:pt x="114300" y="135636"/>
                  </a:lnTo>
                  <a:lnTo>
                    <a:pt x="130301" y="136802"/>
                  </a:lnTo>
                  <a:lnTo>
                    <a:pt x="146303" y="140398"/>
                  </a:lnTo>
                  <a:lnTo>
                    <a:pt x="162305" y="146565"/>
                  </a:lnTo>
                  <a:lnTo>
                    <a:pt x="178307" y="155448"/>
                  </a:lnTo>
                  <a:close/>
                </a:path>
                <a:path w="203200" h="342900">
                  <a:moveTo>
                    <a:pt x="178307" y="321563"/>
                  </a:moveTo>
                  <a:lnTo>
                    <a:pt x="178307" y="300227"/>
                  </a:lnTo>
                  <a:lnTo>
                    <a:pt x="164306" y="309110"/>
                  </a:lnTo>
                  <a:lnTo>
                    <a:pt x="149732" y="315277"/>
                  </a:lnTo>
                  <a:lnTo>
                    <a:pt x="134588" y="318873"/>
                  </a:lnTo>
                  <a:lnTo>
                    <a:pt x="118872" y="320039"/>
                  </a:lnTo>
                  <a:lnTo>
                    <a:pt x="100036" y="318325"/>
                  </a:lnTo>
                  <a:lnTo>
                    <a:pt x="51816" y="292607"/>
                  </a:lnTo>
                  <a:lnTo>
                    <a:pt x="27598" y="245244"/>
                  </a:lnTo>
                  <a:lnTo>
                    <a:pt x="25907" y="225551"/>
                  </a:lnTo>
                  <a:lnTo>
                    <a:pt x="25907" y="300593"/>
                  </a:lnTo>
                  <a:lnTo>
                    <a:pt x="69151" y="334708"/>
                  </a:lnTo>
                  <a:lnTo>
                    <a:pt x="112775" y="342900"/>
                  </a:lnTo>
                  <a:lnTo>
                    <a:pt x="130516" y="341495"/>
                  </a:lnTo>
                  <a:lnTo>
                    <a:pt x="147256" y="337375"/>
                  </a:lnTo>
                  <a:lnTo>
                    <a:pt x="163139" y="330684"/>
                  </a:lnTo>
                  <a:lnTo>
                    <a:pt x="178307" y="321563"/>
                  </a:lnTo>
                  <a:close/>
                </a:path>
                <a:path w="203200" h="342900">
                  <a:moveTo>
                    <a:pt x="202692" y="338327"/>
                  </a:moveTo>
                  <a:lnTo>
                    <a:pt x="202692" y="0"/>
                  </a:lnTo>
                  <a:lnTo>
                    <a:pt x="178307" y="0"/>
                  </a:lnTo>
                  <a:lnTo>
                    <a:pt x="178307" y="338327"/>
                  </a:lnTo>
                  <a:lnTo>
                    <a:pt x="202692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635350" y="5181600"/>
              <a:ext cx="201168" cy="2316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862425" y="5186171"/>
              <a:ext cx="196850" cy="337185"/>
            </a:xfrm>
            <a:custGeom>
              <a:avLst/>
              <a:gdLst/>
              <a:ahLst/>
              <a:cxnLst/>
              <a:rect l="l" t="t" r="r" b="b"/>
              <a:pathLst>
                <a:path w="196850" h="337185">
                  <a:moveTo>
                    <a:pt x="64008" y="238449"/>
                  </a:moveTo>
                  <a:lnTo>
                    <a:pt x="64008" y="224027"/>
                  </a:lnTo>
                  <a:lnTo>
                    <a:pt x="36004" y="230862"/>
                  </a:lnTo>
                  <a:lnTo>
                    <a:pt x="16002" y="242125"/>
                  </a:lnTo>
                  <a:lnTo>
                    <a:pt x="4000" y="257675"/>
                  </a:lnTo>
                  <a:lnTo>
                    <a:pt x="0" y="277367"/>
                  </a:lnTo>
                  <a:lnTo>
                    <a:pt x="1452" y="290250"/>
                  </a:lnTo>
                  <a:lnTo>
                    <a:pt x="5905" y="301561"/>
                  </a:lnTo>
                  <a:lnTo>
                    <a:pt x="13501" y="311443"/>
                  </a:lnTo>
                  <a:lnTo>
                    <a:pt x="22860" y="318836"/>
                  </a:lnTo>
                  <a:lnTo>
                    <a:pt x="22860" y="275843"/>
                  </a:lnTo>
                  <a:lnTo>
                    <a:pt x="27765" y="257841"/>
                  </a:lnTo>
                  <a:lnTo>
                    <a:pt x="42672" y="244982"/>
                  </a:lnTo>
                  <a:lnTo>
                    <a:pt x="64008" y="238449"/>
                  </a:lnTo>
                  <a:close/>
                </a:path>
                <a:path w="196850" h="337185">
                  <a:moveTo>
                    <a:pt x="196596" y="19812"/>
                  </a:moveTo>
                  <a:lnTo>
                    <a:pt x="196596" y="0"/>
                  </a:lnTo>
                  <a:lnTo>
                    <a:pt x="106513" y="111"/>
                  </a:lnTo>
                  <a:lnTo>
                    <a:pt x="67437" y="5714"/>
                  </a:lnTo>
                  <a:lnTo>
                    <a:pt x="27217" y="34242"/>
                  </a:lnTo>
                  <a:lnTo>
                    <a:pt x="13716" y="79248"/>
                  </a:lnTo>
                  <a:lnTo>
                    <a:pt x="14597" y="91535"/>
                  </a:lnTo>
                  <a:lnTo>
                    <a:pt x="17335" y="103250"/>
                  </a:lnTo>
                  <a:lnTo>
                    <a:pt x="22074" y="114395"/>
                  </a:lnTo>
                  <a:lnTo>
                    <a:pt x="28956" y="124967"/>
                  </a:lnTo>
                  <a:lnTo>
                    <a:pt x="36575" y="133998"/>
                  </a:lnTo>
                  <a:lnTo>
                    <a:pt x="36575" y="77724"/>
                  </a:lnTo>
                  <a:lnTo>
                    <a:pt x="37480" y="66579"/>
                  </a:lnTo>
                  <a:lnTo>
                    <a:pt x="61912" y="29456"/>
                  </a:lnTo>
                  <a:lnTo>
                    <a:pt x="94488" y="19812"/>
                  </a:lnTo>
                  <a:lnTo>
                    <a:pt x="106513" y="20955"/>
                  </a:lnTo>
                  <a:lnTo>
                    <a:pt x="145161" y="46672"/>
                  </a:lnTo>
                  <a:lnTo>
                    <a:pt x="146304" y="48615"/>
                  </a:lnTo>
                  <a:lnTo>
                    <a:pt x="146304" y="19812"/>
                  </a:lnTo>
                  <a:lnTo>
                    <a:pt x="196596" y="19812"/>
                  </a:lnTo>
                  <a:close/>
                </a:path>
                <a:path w="196850" h="337185">
                  <a:moveTo>
                    <a:pt x="173736" y="317370"/>
                  </a:moveTo>
                  <a:lnTo>
                    <a:pt x="173736" y="274319"/>
                  </a:lnTo>
                  <a:lnTo>
                    <a:pt x="172569" y="283154"/>
                  </a:lnTo>
                  <a:lnTo>
                    <a:pt x="168973" y="291274"/>
                  </a:lnTo>
                  <a:lnTo>
                    <a:pt x="129921" y="314325"/>
                  </a:lnTo>
                  <a:lnTo>
                    <a:pt x="97536" y="316875"/>
                  </a:lnTo>
                  <a:lnTo>
                    <a:pt x="65293" y="314420"/>
                  </a:lnTo>
                  <a:lnTo>
                    <a:pt x="41529" y="306704"/>
                  </a:lnTo>
                  <a:lnTo>
                    <a:pt x="27479" y="293846"/>
                  </a:lnTo>
                  <a:lnTo>
                    <a:pt x="22860" y="275843"/>
                  </a:lnTo>
                  <a:lnTo>
                    <a:pt x="22860" y="318836"/>
                  </a:lnTo>
                  <a:lnTo>
                    <a:pt x="74961" y="335899"/>
                  </a:lnTo>
                  <a:lnTo>
                    <a:pt x="99060" y="336725"/>
                  </a:lnTo>
                  <a:lnTo>
                    <a:pt x="119252" y="335684"/>
                  </a:lnTo>
                  <a:lnTo>
                    <a:pt x="138683" y="332422"/>
                  </a:lnTo>
                  <a:lnTo>
                    <a:pt x="155828" y="327159"/>
                  </a:lnTo>
                  <a:lnTo>
                    <a:pt x="170688" y="320039"/>
                  </a:lnTo>
                  <a:lnTo>
                    <a:pt x="173736" y="317370"/>
                  </a:lnTo>
                  <a:close/>
                </a:path>
                <a:path w="196850" h="337185">
                  <a:moveTo>
                    <a:pt x="73151" y="167290"/>
                  </a:moveTo>
                  <a:lnTo>
                    <a:pt x="73151" y="153924"/>
                  </a:lnTo>
                  <a:lnTo>
                    <a:pt x="53340" y="161383"/>
                  </a:lnTo>
                  <a:lnTo>
                    <a:pt x="39624" y="169925"/>
                  </a:lnTo>
                  <a:lnTo>
                    <a:pt x="31575" y="179641"/>
                  </a:lnTo>
                  <a:lnTo>
                    <a:pt x="28956" y="190500"/>
                  </a:lnTo>
                  <a:lnTo>
                    <a:pt x="31218" y="201072"/>
                  </a:lnTo>
                  <a:lnTo>
                    <a:pt x="37909" y="209930"/>
                  </a:lnTo>
                  <a:lnTo>
                    <a:pt x="48887" y="217074"/>
                  </a:lnTo>
                  <a:lnTo>
                    <a:pt x="50292" y="217579"/>
                  </a:lnTo>
                  <a:lnTo>
                    <a:pt x="50292" y="182879"/>
                  </a:lnTo>
                  <a:lnTo>
                    <a:pt x="53340" y="178307"/>
                  </a:lnTo>
                  <a:lnTo>
                    <a:pt x="57912" y="173736"/>
                  </a:lnTo>
                  <a:lnTo>
                    <a:pt x="62745" y="171188"/>
                  </a:lnTo>
                  <a:lnTo>
                    <a:pt x="70294" y="168211"/>
                  </a:lnTo>
                  <a:lnTo>
                    <a:pt x="73151" y="167290"/>
                  </a:lnTo>
                  <a:close/>
                </a:path>
                <a:path w="196850" h="337185">
                  <a:moveTo>
                    <a:pt x="155448" y="134261"/>
                  </a:moveTo>
                  <a:lnTo>
                    <a:pt x="155448" y="79248"/>
                  </a:lnTo>
                  <a:lnTo>
                    <a:pt x="154304" y="91273"/>
                  </a:lnTo>
                  <a:lnTo>
                    <a:pt x="150875" y="102298"/>
                  </a:lnTo>
                  <a:lnTo>
                    <a:pt x="117538" y="134302"/>
                  </a:lnTo>
                  <a:lnTo>
                    <a:pt x="94488" y="138683"/>
                  </a:lnTo>
                  <a:lnTo>
                    <a:pt x="83129" y="137540"/>
                  </a:lnTo>
                  <a:lnTo>
                    <a:pt x="45577" y="111585"/>
                  </a:lnTo>
                  <a:lnTo>
                    <a:pt x="36575" y="77724"/>
                  </a:lnTo>
                  <a:lnTo>
                    <a:pt x="36575" y="133998"/>
                  </a:lnTo>
                  <a:lnTo>
                    <a:pt x="36933" y="134421"/>
                  </a:lnTo>
                  <a:lnTo>
                    <a:pt x="47053" y="142303"/>
                  </a:lnTo>
                  <a:lnTo>
                    <a:pt x="59174" y="148756"/>
                  </a:lnTo>
                  <a:lnTo>
                    <a:pt x="73151" y="153924"/>
                  </a:lnTo>
                  <a:lnTo>
                    <a:pt x="73151" y="167290"/>
                  </a:lnTo>
                  <a:lnTo>
                    <a:pt x="80414" y="164949"/>
                  </a:lnTo>
                  <a:lnTo>
                    <a:pt x="92964" y="161543"/>
                  </a:lnTo>
                  <a:lnTo>
                    <a:pt x="117919" y="153352"/>
                  </a:lnTo>
                  <a:lnTo>
                    <a:pt x="128325" y="149756"/>
                  </a:lnTo>
                  <a:lnTo>
                    <a:pt x="137160" y="146303"/>
                  </a:lnTo>
                  <a:lnTo>
                    <a:pt x="144899" y="142303"/>
                  </a:lnTo>
                  <a:lnTo>
                    <a:pt x="152209" y="137160"/>
                  </a:lnTo>
                  <a:lnTo>
                    <a:pt x="155448" y="134261"/>
                  </a:lnTo>
                  <a:close/>
                </a:path>
                <a:path w="196850" h="337185">
                  <a:moveTo>
                    <a:pt x="196596" y="272795"/>
                  </a:moveTo>
                  <a:lnTo>
                    <a:pt x="179832" y="231648"/>
                  </a:lnTo>
                  <a:lnTo>
                    <a:pt x="137826" y="215360"/>
                  </a:lnTo>
                  <a:lnTo>
                    <a:pt x="115347" y="213312"/>
                  </a:lnTo>
                  <a:lnTo>
                    <a:pt x="94488" y="211227"/>
                  </a:lnTo>
                  <a:lnTo>
                    <a:pt x="53340" y="201167"/>
                  </a:lnTo>
                  <a:lnTo>
                    <a:pt x="50292" y="195072"/>
                  </a:lnTo>
                  <a:lnTo>
                    <a:pt x="50292" y="217579"/>
                  </a:lnTo>
                  <a:lnTo>
                    <a:pt x="64008" y="222503"/>
                  </a:lnTo>
                  <a:lnTo>
                    <a:pt x="64008" y="238449"/>
                  </a:lnTo>
                  <a:lnTo>
                    <a:pt x="67865" y="237267"/>
                  </a:lnTo>
                  <a:lnTo>
                    <a:pt x="103632" y="234695"/>
                  </a:lnTo>
                  <a:lnTo>
                    <a:pt x="134516" y="237243"/>
                  </a:lnTo>
                  <a:lnTo>
                    <a:pt x="156400" y="244792"/>
                  </a:lnTo>
                  <a:lnTo>
                    <a:pt x="169425" y="257198"/>
                  </a:lnTo>
                  <a:lnTo>
                    <a:pt x="173736" y="274319"/>
                  </a:lnTo>
                  <a:lnTo>
                    <a:pt x="173736" y="317370"/>
                  </a:lnTo>
                  <a:lnTo>
                    <a:pt x="181808" y="310300"/>
                  </a:lnTo>
                  <a:lnTo>
                    <a:pt x="189928" y="299275"/>
                  </a:lnTo>
                  <a:lnTo>
                    <a:pt x="194905" y="286821"/>
                  </a:lnTo>
                  <a:lnTo>
                    <a:pt x="196596" y="272795"/>
                  </a:lnTo>
                  <a:close/>
                </a:path>
                <a:path w="196850" h="337185">
                  <a:moveTo>
                    <a:pt x="176784" y="79248"/>
                  </a:moveTo>
                  <a:lnTo>
                    <a:pt x="175021" y="63531"/>
                  </a:lnTo>
                  <a:lnTo>
                    <a:pt x="169545" y="48387"/>
                  </a:lnTo>
                  <a:lnTo>
                    <a:pt x="160067" y="33813"/>
                  </a:lnTo>
                  <a:lnTo>
                    <a:pt x="146304" y="19812"/>
                  </a:lnTo>
                  <a:lnTo>
                    <a:pt x="146304" y="48615"/>
                  </a:lnTo>
                  <a:lnTo>
                    <a:pt x="150875" y="56387"/>
                  </a:lnTo>
                  <a:lnTo>
                    <a:pt x="154304" y="67246"/>
                  </a:lnTo>
                  <a:lnTo>
                    <a:pt x="155448" y="79248"/>
                  </a:lnTo>
                  <a:lnTo>
                    <a:pt x="155448" y="134261"/>
                  </a:lnTo>
                  <a:lnTo>
                    <a:pt x="159234" y="130873"/>
                  </a:lnTo>
                  <a:lnTo>
                    <a:pt x="166116" y="123443"/>
                  </a:lnTo>
                  <a:lnTo>
                    <a:pt x="170997" y="113966"/>
                  </a:lnTo>
                  <a:lnTo>
                    <a:pt x="174307" y="103632"/>
                  </a:lnTo>
                  <a:lnTo>
                    <a:pt x="176188" y="92154"/>
                  </a:lnTo>
                  <a:lnTo>
                    <a:pt x="176784" y="792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095598" y="5181600"/>
              <a:ext cx="355092" cy="2316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473550" y="5070347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9832" y="155448"/>
                  </a:moveTo>
                  <a:lnTo>
                    <a:pt x="179832" y="129539"/>
                  </a:lnTo>
                  <a:lnTo>
                    <a:pt x="162067" y="121538"/>
                  </a:lnTo>
                  <a:lnTo>
                    <a:pt x="145161" y="115823"/>
                  </a:lnTo>
                  <a:lnTo>
                    <a:pt x="128825" y="112394"/>
                  </a:lnTo>
                  <a:lnTo>
                    <a:pt x="112775" y="111251"/>
                  </a:lnTo>
                  <a:lnTo>
                    <a:pt x="89654" y="113490"/>
                  </a:lnTo>
                  <a:lnTo>
                    <a:pt x="49125" y="130540"/>
                  </a:lnTo>
                  <a:lnTo>
                    <a:pt x="18002" y="161925"/>
                  </a:lnTo>
                  <a:lnTo>
                    <a:pt x="2000" y="203073"/>
                  </a:lnTo>
                  <a:lnTo>
                    <a:pt x="0" y="227075"/>
                  </a:lnTo>
                  <a:lnTo>
                    <a:pt x="2238" y="251078"/>
                  </a:lnTo>
                  <a:lnTo>
                    <a:pt x="8762" y="272795"/>
                  </a:lnTo>
                  <a:lnTo>
                    <a:pt x="19288" y="292226"/>
                  </a:lnTo>
                  <a:lnTo>
                    <a:pt x="25908" y="300197"/>
                  </a:lnTo>
                  <a:lnTo>
                    <a:pt x="25908" y="225551"/>
                  </a:lnTo>
                  <a:lnTo>
                    <a:pt x="27360" y="206740"/>
                  </a:lnTo>
                  <a:lnTo>
                    <a:pt x="50292" y="160019"/>
                  </a:lnTo>
                  <a:lnTo>
                    <a:pt x="95726" y="137088"/>
                  </a:lnTo>
                  <a:lnTo>
                    <a:pt x="114300" y="135636"/>
                  </a:lnTo>
                  <a:lnTo>
                    <a:pt x="130540" y="136802"/>
                  </a:lnTo>
                  <a:lnTo>
                    <a:pt x="147066" y="140398"/>
                  </a:lnTo>
                  <a:lnTo>
                    <a:pt x="163591" y="146565"/>
                  </a:lnTo>
                  <a:lnTo>
                    <a:pt x="179832" y="155448"/>
                  </a:lnTo>
                  <a:close/>
                </a:path>
                <a:path w="203200" h="342900">
                  <a:moveTo>
                    <a:pt x="179832" y="321563"/>
                  </a:moveTo>
                  <a:lnTo>
                    <a:pt x="179832" y="300227"/>
                  </a:lnTo>
                  <a:lnTo>
                    <a:pt x="164949" y="309110"/>
                  </a:lnTo>
                  <a:lnTo>
                    <a:pt x="149923" y="315277"/>
                  </a:lnTo>
                  <a:lnTo>
                    <a:pt x="134612" y="318873"/>
                  </a:lnTo>
                  <a:lnTo>
                    <a:pt x="118872" y="320039"/>
                  </a:lnTo>
                  <a:lnTo>
                    <a:pt x="100036" y="318325"/>
                  </a:lnTo>
                  <a:lnTo>
                    <a:pt x="51816" y="292607"/>
                  </a:lnTo>
                  <a:lnTo>
                    <a:pt x="27598" y="245244"/>
                  </a:lnTo>
                  <a:lnTo>
                    <a:pt x="25908" y="225551"/>
                  </a:lnTo>
                  <a:lnTo>
                    <a:pt x="25908" y="300197"/>
                  </a:lnTo>
                  <a:lnTo>
                    <a:pt x="69723" y="334708"/>
                  </a:lnTo>
                  <a:lnTo>
                    <a:pt x="112775" y="342900"/>
                  </a:lnTo>
                  <a:lnTo>
                    <a:pt x="130540" y="341495"/>
                  </a:lnTo>
                  <a:lnTo>
                    <a:pt x="147447" y="337375"/>
                  </a:lnTo>
                  <a:lnTo>
                    <a:pt x="163782" y="330684"/>
                  </a:lnTo>
                  <a:lnTo>
                    <a:pt x="179832" y="321563"/>
                  </a:lnTo>
                  <a:close/>
                </a:path>
                <a:path w="203200" h="342900">
                  <a:moveTo>
                    <a:pt x="202692" y="338327"/>
                  </a:moveTo>
                  <a:lnTo>
                    <a:pt x="202692" y="0"/>
                  </a:lnTo>
                  <a:lnTo>
                    <a:pt x="179832" y="0"/>
                  </a:lnTo>
                  <a:lnTo>
                    <a:pt x="179832" y="338327"/>
                  </a:lnTo>
                  <a:lnTo>
                    <a:pt x="202692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725010" y="5181600"/>
              <a:ext cx="190500" cy="23164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909413" y="5113020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79" h="300354">
                  <a:moveTo>
                    <a:pt x="59435" y="92963"/>
                  </a:moveTo>
                  <a:lnTo>
                    <a:pt x="59435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5" y="92963"/>
                  </a:lnTo>
                  <a:close/>
                </a:path>
                <a:path w="157479" h="300354">
                  <a:moveTo>
                    <a:pt x="156972" y="289559"/>
                  </a:moveTo>
                  <a:lnTo>
                    <a:pt x="156972" y="266700"/>
                  </a:lnTo>
                  <a:lnTo>
                    <a:pt x="145827" y="271581"/>
                  </a:lnTo>
                  <a:lnTo>
                    <a:pt x="135255" y="274891"/>
                  </a:lnTo>
                  <a:lnTo>
                    <a:pt x="125253" y="276772"/>
                  </a:lnTo>
                  <a:lnTo>
                    <a:pt x="115824" y="277367"/>
                  </a:lnTo>
                  <a:lnTo>
                    <a:pt x="105536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5" y="19812"/>
                  </a:lnTo>
                  <a:lnTo>
                    <a:pt x="59435" y="252983"/>
                  </a:lnTo>
                  <a:lnTo>
                    <a:pt x="74675" y="288035"/>
                  </a:lnTo>
                  <a:lnTo>
                    <a:pt x="111251" y="300227"/>
                  </a:lnTo>
                  <a:lnTo>
                    <a:pt x="122682" y="299632"/>
                  </a:lnTo>
                  <a:lnTo>
                    <a:pt x="134112" y="297751"/>
                  </a:lnTo>
                  <a:lnTo>
                    <a:pt x="145542" y="294441"/>
                  </a:lnTo>
                  <a:lnTo>
                    <a:pt x="156972" y="289559"/>
                  </a:lnTo>
                  <a:close/>
                </a:path>
                <a:path w="157479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102962" y="5070347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5" h="41275">
                  <a:moveTo>
                    <a:pt x="24383" y="41148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3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115154" y="5186171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182210" y="5181600"/>
              <a:ext cx="227075" cy="23164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461101" y="5181600"/>
              <a:ext cx="181356" cy="2270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0786" y="6123432"/>
              <a:ext cx="215265" cy="342900"/>
            </a:xfrm>
            <a:custGeom>
              <a:avLst/>
              <a:gdLst/>
              <a:ahLst/>
              <a:cxnLst/>
              <a:rect l="l" t="t" r="r" b="b"/>
              <a:pathLst>
                <a:path w="215265" h="342900">
                  <a:moveTo>
                    <a:pt x="156972" y="181653"/>
                  </a:moveTo>
                  <a:lnTo>
                    <a:pt x="156972" y="97535"/>
                  </a:lnTo>
                  <a:lnTo>
                    <a:pt x="152646" y="130951"/>
                  </a:lnTo>
                  <a:lnTo>
                    <a:pt x="139643" y="167244"/>
                  </a:lnTo>
                  <a:lnTo>
                    <a:pt x="117919" y="206501"/>
                  </a:lnTo>
                  <a:lnTo>
                    <a:pt x="87432" y="248807"/>
                  </a:lnTo>
                  <a:lnTo>
                    <a:pt x="48140" y="294244"/>
                  </a:lnTo>
                  <a:lnTo>
                    <a:pt x="0" y="342900"/>
                  </a:lnTo>
                  <a:lnTo>
                    <a:pt x="57912" y="342900"/>
                  </a:lnTo>
                  <a:lnTo>
                    <a:pt x="57912" y="320039"/>
                  </a:lnTo>
                  <a:lnTo>
                    <a:pt x="102510" y="265736"/>
                  </a:lnTo>
                  <a:lnTo>
                    <a:pt x="137452" y="216261"/>
                  </a:lnTo>
                  <a:lnTo>
                    <a:pt x="156972" y="181653"/>
                  </a:lnTo>
                  <a:close/>
                </a:path>
                <a:path w="215265" h="342900">
                  <a:moveTo>
                    <a:pt x="182879" y="97535"/>
                  </a:moveTo>
                  <a:lnTo>
                    <a:pt x="175260" y="59816"/>
                  </a:lnTo>
                  <a:lnTo>
                    <a:pt x="138469" y="16073"/>
                  </a:lnTo>
                  <a:lnTo>
                    <a:pt x="83820" y="0"/>
                  </a:lnTo>
                  <a:lnTo>
                    <a:pt x="62650" y="1976"/>
                  </a:lnTo>
                  <a:lnTo>
                    <a:pt x="42481" y="7810"/>
                  </a:lnTo>
                  <a:lnTo>
                    <a:pt x="23169" y="17359"/>
                  </a:lnTo>
                  <a:lnTo>
                    <a:pt x="4571" y="30479"/>
                  </a:lnTo>
                  <a:lnTo>
                    <a:pt x="4571" y="60959"/>
                  </a:lnTo>
                  <a:lnTo>
                    <a:pt x="14811" y="51530"/>
                  </a:lnTo>
                  <a:lnTo>
                    <a:pt x="24764" y="43814"/>
                  </a:lnTo>
                  <a:lnTo>
                    <a:pt x="61150" y="26669"/>
                  </a:lnTo>
                  <a:lnTo>
                    <a:pt x="80772" y="24383"/>
                  </a:lnTo>
                  <a:lnTo>
                    <a:pt x="96202" y="25788"/>
                  </a:lnTo>
                  <a:lnTo>
                    <a:pt x="135636" y="45719"/>
                  </a:lnTo>
                  <a:lnTo>
                    <a:pt x="155567" y="83010"/>
                  </a:lnTo>
                  <a:lnTo>
                    <a:pt x="156972" y="97535"/>
                  </a:lnTo>
                  <a:lnTo>
                    <a:pt x="156972" y="181653"/>
                  </a:lnTo>
                  <a:lnTo>
                    <a:pt x="162592" y="171687"/>
                  </a:lnTo>
                  <a:lnTo>
                    <a:pt x="177783" y="132088"/>
                  </a:lnTo>
                  <a:lnTo>
                    <a:pt x="182879" y="97535"/>
                  </a:lnTo>
                  <a:close/>
                </a:path>
                <a:path w="215265" h="342900">
                  <a:moveTo>
                    <a:pt x="214884" y="342900"/>
                  </a:moveTo>
                  <a:lnTo>
                    <a:pt x="214884" y="320039"/>
                  </a:lnTo>
                  <a:lnTo>
                    <a:pt x="57912" y="320039"/>
                  </a:lnTo>
                  <a:lnTo>
                    <a:pt x="57912" y="342900"/>
                  </a:lnTo>
                  <a:lnTo>
                    <a:pt x="214884" y="34290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8342" y="6417564"/>
              <a:ext cx="33655" cy="48895"/>
            </a:xfrm>
            <a:custGeom>
              <a:avLst/>
              <a:gdLst/>
              <a:ahLst/>
              <a:cxnLst/>
              <a:rect l="l" t="t" r="r" b="b"/>
              <a:pathLst>
                <a:path w="33655" h="48895">
                  <a:moveTo>
                    <a:pt x="33528" y="0"/>
                  </a:moveTo>
                  <a:lnTo>
                    <a:pt x="33528" y="48768"/>
                  </a:lnTo>
                  <a:lnTo>
                    <a:pt x="0" y="48768"/>
                  </a:lnTo>
                  <a:lnTo>
                    <a:pt x="0" y="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09154" y="6123432"/>
              <a:ext cx="300355" cy="347980"/>
            </a:xfrm>
            <a:custGeom>
              <a:avLst/>
              <a:gdLst/>
              <a:ahLst/>
              <a:cxnLst/>
              <a:rect l="l" t="t" r="r" b="b"/>
              <a:pathLst>
                <a:path w="300355" h="347979">
                  <a:moveTo>
                    <a:pt x="297179" y="57912"/>
                  </a:moveTo>
                  <a:lnTo>
                    <a:pt x="297179" y="28955"/>
                  </a:lnTo>
                  <a:lnTo>
                    <a:pt x="266580" y="16066"/>
                  </a:lnTo>
                  <a:lnTo>
                    <a:pt x="236600" y="7048"/>
                  </a:lnTo>
                  <a:lnTo>
                    <a:pt x="207168" y="1738"/>
                  </a:lnTo>
                  <a:lnTo>
                    <a:pt x="178307" y="0"/>
                  </a:lnTo>
                  <a:lnTo>
                    <a:pt x="143136" y="3143"/>
                  </a:lnTo>
                  <a:lnTo>
                    <a:pt x="80795" y="28289"/>
                  </a:lnTo>
                  <a:lnTo>
                    <a:pt x="30218" y="76890"/>
                  </a:lnTo>
                  <a:lnTo>
                    <a:pt x="3405" y="139231"/>
                  </a:lnTo>
                  <a:lnTo>
                    <a:pt x="0" y="175259"/>
                  </a:lnTo>
                  <a:lnTo>
                    <a:pt x="3167" y="210383"/>
                  </a:lnTo>
                  <a:lnTo>
                    <a:pt x="12763" y="242506"/>
                  </a:lnTo>
                  <a:lnTo>
                    <a:pt x="28956" y="271513"/>
                  </a:lnTo>
                  <a:lnTo>
                    <a:pt x="28956" y="175259"/>
                  </a:lnTo>
                  <a:lnTo>
                    <a:pt x="31551" y="143779"/>
                  </a:lnTo>
                  <a:lnTo>
                    <a:pt x="52744" y="89963"/>
                  </a:lnTo>
                  <a:lnTo>
                    <a:pt x="93630" y="48815"/>
                  </a:lnTo>
                  <a:lnTo>
                    <a:pt x="146208" y="27193"/>
                  </a:lnTo>
                  <a:lnTo>
                    <a:pt x="176784" y="24383"/>
                  </a:lnTo>
                  <a:lnTo>
                    <a:pt x="206525" y="26408"/>
                  </a:lnTo>
                  <a:lnTo>
                    <a:pt x="236410" y="32575"/>
                  </a:lnTo>
                  <a:lnTo>
                    <a:pt x="266604" y="43040"/>
                  </a:lnTo>
                  <a:lnTo>
                    <a:pt x="297179" y="57912"/>
                  </a:lnTo>
                  <a:close/>
                </a:path>
                <a:path w="300355" h="347979">
                  <a:moveTo>
                    <a:pt x="300228" y="315467"/>
                  </a:moveTo>
                  <a:lnTo>
                    <a:pt x="300228" y="288035"/>
                  </a:lnTo>
                  <a:lnTo>
                    <a:pt x="268557" y="303799"/>
                  </a:lnTo>
                  <a:lnTo>
                    <a:pt x="237744" y="314705"/>
                  </a:lnTo>
                  <a:lnTo>
                    <a:pt x="208073" y="321040"/>
                  </a:lnTo>
                  <a:lnTo>
                    <a:pt x="179831" y="323088"/>
                  </a:lnTo>
                  <a:lnTo>
                    <a:pt x="148137" y="320516"/>
                  </a:lnTo>
                  <a:lnTo>
                    <a:pt x="93892" y="299942"/>
                  </a:lnTo>
                  <a:lnTo>
                    <a:pt x="52744" y="259056"/>
                  </a:lnTo>
                  <a:lnTo>
                    <a:pt x="31551" y="205859"/>
                  </a:lnTo>
                  <a:lnTo>
                    <a:pt x="28956" y="175259"/>
                  </a:lnTo>
                  <a:lnTo>
                    <a:pt x="28956" y="271513"/>
                  </a:lnTo>
                  <a:lnTo>
                    <a:pt x="79533" y="319182"/>
                  </a:lnTo>
                  <a:lnTo>
                    <a:pt x="143541" y="344328"/>
                  </a:lnTo>
                  <a:lnTo>
                    <a:pt x="179831" y="347471"/>
                  </a:lnTo>
                  <a:lnTo>
                    <a:pt x="210431" y="345471"/>
                  </a:lnTo>
                  <a:lnTo>
                    <a:pt x="240601" y="339470"/>
                  </a:lnTo>
                  <a:lnTo>
                    <a:pt x="270486" y="329469"/>
                  </a:lnTo>
                  <a:lnTo>
                    <a:pt x="300228" y="31546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541386" y="6239255"/>
              <a:ext cx="227075" cy="2316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820278" y="6239255"/>
              <a:ext cx="181356" cy="2270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022970" y="6169152"/>
              <a:ext cx="158750" cy="302260"/>
            </a:xfrm>
            <a:custGeom>
              <a:avLst/>
              <a:gdLst/>
              <a:ahLst/>
              <a:cxnLst/>
              <a:rect l="l" t="t" r="r" b="b"/>
              <a:pathLst>
                <a:path w="158750" h="302260">
                  <a:moveTo>
                    <a:pt x="60960" y="94487"/>
                  </a:moveTo>
                  <a:lnTo>
                    <a:pt x="60960" y="74675"/>
                  </a:lnTo>
                  <a:lnTo>
                    <a:pt x="0" y="74675"/>
                  </a:lnTo>
                  <a:lnTo>
                    <a:pt x="0" y="94487"/>
                  </a:lnTo>
                  <a:lnTo>
                    <a:pt x="60960" y="94487"/>
                  </a:lnTo>
                  <a:close/>
                </a:path>
                <a:path w="158750" h="302260">
                  <a:moveTo>
                    <a:pt x="158496" y="291084"/>
                  </a:moveTo>
                  <a:lnTo>
                    <a:pt x="158496" y="268224"/>
                  </a:lnTo>
                  <a:lnTo>
                    <a:pt x="147351" y="272462"/>
                  </a:lnTo>
                  <a:lnTo>
                    <a:pt x="136779" y="275844"/>
                  </a:lnTo>
                  <a:lnTo>
                    <a:pt x="126777" y="278082"/>
                  </a:lnTo>
                  <a:lnTo>
                    <a:pt x="117348" y="278892"/>
                  </a:lnTo>
                  <a:lnTo>
                    <a:pt x="107061" y="278296"/>
                  </a:lnTo>
                  <a:lnTo>
                    <a:pt x="84129" y="241649"/>
                  </a:lnTo>
                  <a:lnTo>
                    <a:pt x="83820" y="227075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60960" y="21336"/>
                  </a:lnTo>
                  <a:lnTo>
                    <a:pt x="60960" y="254508"/>
                  </a:lnTo>
                  <a:lnTo>
                    <a:pt x="82986" y="294679"/>
                  </a:lnTo>
                  <a:lnTo>
                    <a:pt x="112776" y="301751"/>
                  </a:lnTo>
                  <a:lnTo>
                    <a:pt x="123563" y="300942"/>
                  </a:lnTo>
                  <a:lnTo>
                    <a:pt x="135064" y="298704"/>
                  </a:lnTo>
                  <a:lnTo>
                    <a:pt x="146851" y="295322"/>
                  </a:lnTo>
                  <a:lnTo>
                    <a:pt x="158496" y="291084"/>
                  </a:lnTo>
                  <a:close/>
                </a:path>
                <a:path w="158750" h="302260">
                  <a:moveTo>
                    <a:pt x="146304" y="94487"/>
                  </a:moveTo>
                  <a:lnTo>
                    <a:pt x="146304" y="74675"/>
                  </a:lnTo>
                  <a:lnTo>
                    <a:pt x="83820" y="74675"/>
                  </a:lnTo>
                  <a:lnTo>
                    <a:pt x="83820" y="94487"/>
                  </a:lnTo>
                  <a:lnTo>
                    <a:pt x="146304" y="944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202802" y="6239255"/>
              <a:ext cx="199644" cy="23164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440546" y="6239255"/>
              <a:ext cx="140207" cy="2316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586850" y="6169152"/>
              <a:ext cx="157480" cy="302260"/>
            </a:xfrm>
            <a:custGeom>
              <a:avLst/>
              <a:gdLst/>
              <a:ahLst/>
              <a:cxnLst/>
              <a:rect l="l" t="t" r="r" b="b"/>
              <a:pathLst>
                <a:path w="157480" h="302260">
                  <a:moveTo>
                    <a:pt x="59436" y="94487"/>
                  </a:moveTo>
                  <a:lnTo>
                    <a:pt x="59436" y="74675"/>
                  </a:lnTo>
                  <a:lnTo>
                    <a:pt x="0" y="74675"/>
                  </a:lnTo>
                  <a:lnTo>
                    <a:pt x="0" y="94487"/>
                  </a:lnTo>
                  <a:lnTo>
                    <a:pt x="59436" y="94487"/>
                  </a:lnTo>
                  <a:close/>
                </a:path>
                <a:path w="157480" h="302260">
                  <a:moveTo>
                    <a:pt x="156972" y="291084"/>
                  </a:moveTo>
                  <a:lnTo>
                    <a:pt x="156972" y="268224"/>
                  </a:lnTo>
                  <a:lnTo>
                    <a:pt x="145827" y="272462"/>
                  </a:lnTo>
                  <a:lnTo>
                    <a:pt x="135255" y="275844"/>
                  </a:lnTo>
                  <a:lnTo>
                    <a:pt x="125253" y="278082"/>
                  </a:lnTo>
                  <a:lnTo>
                    <a:pt x="115824" y="278892"/>
                  </a:lnTo>
                  <a:lnTo>
                    <a:pt x="105537" y="278296"/>
                  </a:lnTo>
                  <a:lnTo>
                    <a:pt x="84105" y="241649"/>
                  </a:lnTo>
                  <a:lnTo>
                    <a:pt x="83819" y="227075"/>
                  </a:lnTo>
                  <a:lnTo>
                    <a:pt x="83819" y="0"/>
                  </a:lnTo>
                  <a:lnTo>
                    <a:pt x="76200" y="0"/>
                  </a:lnTo>
                  <a:lnTo>
                    <a:pt x="59436" y="21336"/>
                  </a:lnTo>
                  <a:lnTo>
                    <a:pt x="59436" y="254508"/>
                  </a:lnTo>
                  <a:lnTo>
                    <a:pt x="74675" y="289560"/>
                  </a:lnTo>
                  <a:lnTo>
                    <a:pt x="111252" y="301751"/>
                  </a:lnTo>
                  <a:lnTo>
                    <a:pt x="122681" y="300942"/>
                  </a:lnTo>
                  <a:lnTo>
                    <a:pt x="134112" y="298704"/>
                  </a:lnTo>
                  <a:lnTo>
                    <a:pt x="145542" y="295322"/>
                  </a:lnTo>
                  <a:lnTo>
                    <a:pt x="156972" y="291084"/>
                  </a:lnTo>
                  <a:close/>
                </a:path>
                <a:path w="157480" h="302260">
                  <a:moveTo>
                    <a:pt x="146304" y="94487"/>
                  </a:moveTo>
                  <a:lnTo>
                    <a:pt x="146304" y="74675"/>
                  </a:lnTo>
                  <a:lnTo>
                    <a:pt x="83819" y="74675"/>
                  </a:lnTo>
                  <a:lnTo>
                    <a:pt x="83819" y="94487"/>
                  </a:lnTo>
                  <a:lnTo>
                    <a:pt x="146304" y="944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63634" y="6239255"/>
              <a:ext cx="190500" cy="231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87662" y="6239255"/>
              <a:ext cx="181356" cy="2270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90354" y="6169152"/>
              <a:ext cx="158750" cy="302260"/>
            </a:xfrm>
            <a:custGeom>
              <a:avLst/>
              <a:gdLst/>
              <a:ahLst/>
              <a:cxnLst/>
              <a:rect l="l" t="t" r="r" b="b"/>
              <a:pathLst>
                <a:path w="158750" h="302260">
                  <a:moveTo>
                    <a:pt x="60960" y="94487"/>
                  </a:moveTo>
                  <a:lnTo>
                    <a:pt x="60960" y="74675"/>
                  </a:lnTo>
                  <a:lnTo>
                    <a:pt x="0" y="74675"/>
                  </a:lnTo>
                  <a:lnTo>
                    <a:pt x="0" y="94487"/>
                  </a:lnTo>
                  <a:lnTo>
                    <a:pt x="60960" y="94487"/>
                  </a:lnTo>
                  <a:close/>
                </a:path>
                <a:path w="158750" h="302260">
                  <a:moveTo>
                    <a:pt x="158496" y="291084"/>
                  </a:moveTo>
                  <a:lnTo>
                    <a:pt x="158496" y="268224"/>
                  </a:lnTo>
                  <a:lnTo>
                    <a:pt x="147351" y="272462"/>
                  </a:lnTo>
                  <a:lnTo>
                    <a:pt x="136779" y="275844"/>
                  </a:lnTo>
                  <a:lnTo>
                    <a:pt x="126777" y="278082"/>
                  </a:lnTo>
                  <a:lnTo>
                    <a:pt x="117348" y="278892"/>
                  </a:lnTo>
                  <a:lnTo>
                    <a:pt x="107060" y="278296"/>
                  </a:lnTo>
                  <a:lnTo>
                    <a:pt x="84129" y="241649"/>
                  </a:lnTo>
                  <a:lnTo>
                    <a:pt x="83820" y="227075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60960" y="21336"/>
                  </a:lnTo>
                  <a:lnTo>
                    <a:pt x="60960" y="254508"/>
                  </a:lnTo>
                  <a:lnTo>
                    <a:pt x="82986" y="294679"/>
                  </a:lnTo>
                  <a:lnTo>
                    <a:pt x="112776" y="301751"/>
                  </a:lnTo>
                  <a:lnTo>
                    <a:pt x="123348" y="300942"/>
                  </a:lnTo>
                  <a:lnTo>
                    <a:pt x="134493" y="298704"/>
                  </a:lnTo>
                  <a:lnTo>
                    <a:pt x="146304" y="295289"/>
                  </a:lnTo>
                  <a:lnTo>
                    <a:pt x="158496" y="291084"/>
                  </a:lnTo>
                  <a:close/>
                </a:path>
                <a:path w="158750" h="302260">
                  <a:moveTo>
                    <a:pt x="146304" y="94487"/>
                  </a:moveTo>
                  <a:lnTo>
                    <a:pt x="146304" y="74675"/>
                  </a:lnTo>
                  <a:lnTo>
                    <a:pt x="83820" y="74675"/>
                  </a:lnTo>
                  <a:lnTo>
                    <a:pt x="83820" y="94487"/>
                  </a:lnTo>
                  <a:lnTo>
                    <a:pt x="146304" y="944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377806" y="6243828"/>
              <a:ext cx="32384" cy="48895"/>
            </a:xfrm>
            <a:custGeom>
              <a:avLst/>
              <a:gdLst/>
              <a:ahLst/>
              <a:cxnLst/>
              <a:rect l="l" t="t" r="r" b="b"/>
              <a:pathLst>
                <a:path w="32385" h="48895">
                  <a:moveTo>
                    <a:pt x="32003" y="48768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48768"/>
                  </a:lnTo>
                  <a:lnTo>
                    <a:pt x="32003" y="4876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377806" y="6419088"/>
              <a:ext cx="32384" cy="47625"/>
            </a:xfrm>
            <a:custGeom>
              <a:avLst/>
              <a:gdLst/>
              <a:ahLst/>
              <a:cxnLst/>
              <a:rect l="l" t="t" r="r" b="b"/>
              <a:pathLst>
                <a:path w="32385" h="47625">
                  <a:moveTo>
                    <a:pt x="32003" y="47244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47244"/>
                  </a:lnTo>
                  <a:lnTo>
                    <a:pt x="32003" y="4724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56114" y="6239255"/>
              <a:ext cx="199643" cy="2316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793858" y="6239255"/>
              <a:ext cx="140208" cy="23164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938638" y="6169152"/>
              <a:ext cx="158750" cy="302260"/>
            </a:xfrm>
            <a:custGeom>
              <a:avLst/>
              <a:gdLst/>
              <a:ahLst/>
              <a:cxnLst/>
              <a:rect l="l" t="t" r="r" b="b"/>
              <a:pathLst>
                <a:path w="158750" h="302260">
                  <a:moveTo>
                    <a:pt x="60959" y="94487"/>
                  </a:moveTo>
                  <a:lnTo>
                    <a:pt x="60959" y="74675"/>
                  </a:lnTo>
                  <a:lnTo>
                    <a:pt x="0" y="74675"/>
                  </a:lnTo>
                  <a:lnTo>
                    <a:pt x="0" y="94487"/>
                  </a:lnTo>
                  <a:lnTo>
                    <a:pt x="60959" y="94487"/>
                  </a:lnTo>
                  <a:close/>
                </a:path>
                <a:path w="158750" h="302260">
                  <a:moveTo>
                    <a:pt x="158495" y="291084"/>
                  </a:moveTo>
                  <a:lnTo>
                    <a:pt x="158495" y="268224"/>
                  </a:lnTo>
                  <a:lnTo>
                    <a:pt x="147351" y="272462"/>
                  </a:lnTo>
                  <a:lnTo>
                    <a:pt x="136778" y="275844"/>
                  </a:lnTo>
                  <a:lnTo>
                    <a:pt x="126777" y="278082"/>
                  </a:lnTo>
                  <a:lnTo>
                    <a:pt x="117348" y="278892"/>
                  </a:lnTo>
                  <a:lnTo>
                    <a:pt x="107060" y="278296"/>
                  </a:lnTo>
                  <a:lnTo>
                    <a:pt x="84343" y="241649"/>
                  </a:lnTo>
                  <a:lnTo>
                    <a:pt x="83819" y="227075"/>
                  </a:lnTo>
                  <a:lnTo>
                    <a:pt x="83819" y="0"/>
                  </a:lnTo>
                  <a:lnTo>
                    <a:pt x="77724" y="0"/>
                  </a:lnTo>
                  <a:lnTo>
                    <a:pt x="60959" y="21336"/>
                  </a:lnTo>
                  <a:lnTo>
                    <a:pt x="60959" y="254508"/>
                  </a:lnTo>
                  <a:lnTo>
                    <a:pt x="76200" y="289560"/>
                  </a:lnTo>
                  <a:lnTo>
                    <a:pt x="112775" y="301751"/>
                  </a:lnTo>
                  <a:lnTo>
                    <a:pt x="124206" y="300942"/>
                  </a:lnTo>
                  <a:lnTo>
                    <a:pt x="135636" y="298704"/>
                  </a:lnTo>
                  <a:lnTo>
                    <a:pt x="147065" y="295322"/>
                  </a:lnTo>
                  <a:lnTo>
                    <a:pt x="158495" y="291084"/>
                  </a:lnTo>
                  <a:close/>
                </a:path>
                <a:path w="158750" h="302260">
                  <a:moveTo>
                    <a:pt x="146303" y="94487"/>
                  </a:moveTo>
                  <a:lnTo>
                    <a:pt x="146303" y="74675"/>
                  </a:lnTo>
                  <a:lnTo>
                    <a:pt x="83819" y="74675"/>
                  </a:lnTo>
                  <a:lnTo>
                    <a:pt x="83819" y="94487"/>
                  </a:lnTo>
                  <a:lnTo>
                    <a:pt x="146303" y="944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133710" y="6128003"/>
              <a:ext cx="22860" cy="41275"/>
            </a:xfrm>
            <a:custGeom>
              <a:avLst/>
              <a:gdLst/>
              <a:ahLst/>
              <a:cxnLst/>
              <a:rect l="l" t="t" r="r" b="b"/>
              <a:pathLst>
                <a:path w="22860" h="41275">
                  <a:moveTo>
                    <a:pt x="22860" y="41148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2860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145140" y="6243828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2286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222102" y="6239255"/>
              <a:ext cx="321945" cy="227329"/>
            </a:xfrm>
            <a:custGeom>
              <a:avLst/>
              <a:gdLst/>
              <a:ahLst/>
              <a:cxnLst/>
              <a:rect l="l" t="t" r="r" b="b"/>
              <a:pathLst>
                <a:path w="321945" h="227329">
                  <a:moveTo>
                    <a:pt x="22860" y="227076"/>
                  </a:moveTo>
                  <a:lnTo>
                    <a:pt x="22860" y="4572"/>
                  </a:lnTo>
                  <a:lnTo>
                    <a:pt x="0" y="4572"/>
                  </a:lnTo>
                  <a:lnTo>
                    <a:pt x="0" y="227076"/>
                  </a:lnTo>
                  <a:lnTo>
                    <a:pt x="22860" y="227076"/>
                  </a:lnTo>
                  <a:close/>
                </a:path>
                <a:path w="321945" h="227329">
                  <a:moveTo>
                    <a:pt x="321563" y="227076"/>
                  </a:moveTo>
                  <a:lnTo>
                    <a:pt x="321563" y="89916"/>
                  </a:lnTo>
                  <a:lnTo>
                    <a:pt x="320159" y="70461"/>
                  </a:lnTo>
                  <a:lnTo>
                    <a:pt x="300227" y="24384"/>
                  </a:lnTo>
                  <a:lnTo>
                    <a:pt x="261008" y="1452"/>
                  </a:lnTo>
                  <a:lnTo>
                    <a:pt x="243839" y="0"/>
                  </a:lnTo>
                  <a:lnTo>
                    <a:pt x="221861" y="3405"/>
                  </a:lnTo>
                  <a:lnTo>
                    <a:pt x="201739" y="13525"/>
                  </a:lnTo>
                  <a:lnTo>
                    <a:pt x="183618" y="30218"/>
                  </a:lnTo>
                  <a:lnTo>
                    <a:pt x="167639" y="53340"/>
                  </a:lnTo>
                  <a:lnTo>
                    <a:pt x="154709" y="30218"/>
                  </a:lnTo>
                  <a:lnTo>
                    <a:pt x="138493" y="13525"/>
                  </a:lnTo>
                  <a:lnTo>
                    <a:pt x="118562" y="3405"/>
                  </a:lnTo>
                  <a:lnTo>
                    <a:pt x="94487" y="0"/>
                  </a:lnTo>
                  <a:lnTo>
                    <a:pt x="73890" y="2833"/>
                  </a:lnTo>
                  <a:lnTo>
                    <a:pt x="55435" y="11239"/>
                  </a:lnTo>
                  <a:lnTo>
                    <a:pt x="38981" y="25074"/>
                  </a:lnTo>
                  <a:lnTo>
                    <a:pt x="24384" y="44196"/>
                  </a:lnTo>
                  <a:lnTo>
                    <a:pt x="22860" y="44196"/>
                  </a:lnTo>
                  <a:lnTo>
                    <a:pt x="22860" y="71628"/>
                  </a:lnTo>
                  <a:lnTo>
                    <a:pt x="38052" y="50506"/>
                  </a:lnTo>
                  <a:lnTo>
                    <a:pt x="54101" y="35242"/>
                  </a:lnTo>
                  <a:lnTo>
                    <a:pt x="71294" y="25979"/>
                  </a:lnTo>
                  <a:lnTo>
                    <a:pt x="89915" y="22860"/>
                  </a:lnTo>
                  <a:lnTo>
                    <a:pt x="102798" y="24241"/>
                  </a:lnTo>
                  <a:lnTo>
                    <a:pt x="139707" y="54078"/>
                  </a:lnTo>
                  <a:lnTo>
                    <a:pt x="149351" y="100584"/>
                  </a:lnTo>
                  <a:lnTo>
                    <a:pt x="149351" y="227076"/>
                  </a:lnTo>
                  <a:lnTo>
                    <a:pt x="172212" y="227076"/>
                  </a:lnTo>
                  <a:lnTo>
                    <a:pt x="172212" y="74676"/>
                  </a:lnTo>
                  <a:lnTo>
                    <a:pt x="180212" y="62055"/>
                  </a:lnTo>
                  <a:lnTo>
                    <a:pt x="212264" y="29932"/>
                  </a:lnTo>
                  <a:lnTo>
                    <a:pt x="239267" y="22860"/>
                  </a:lnTo>
                  <a:lnTo>
                    <a:pt x="253031" y="24264"/>
                  </a:lnTo>
                  <a:lnTo>
                    <a:pt x="289702" y="55364"/>
                  </a:lnTo>
                  <a:lnTo>
                    <a:pt x="298703" y="100584"/>
                  </a:lnTo>
                  <a:lnTo>
                    <a:pt x="298703" y="227076"/>
                  </a:lnTo>
                  <a:lnTo>
                    <a:pt x="321563" y="22707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92434" y="6239255"/>
              <a:ext cx="190500" cy="231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776838" y="6169152"/>
              <a:ext cx="157480" cy="302260"/>
            </a:xfrm>
            <a:custGeom>
              <a:avLst/>
              <a:gdLst/>
              <a:ahLst/>
              <a:cxnLst/>
              <a:rect l="l" t="t" r="r" b="b"/>
              <a:pathLst>
                <a:path w="157479" h="302260">
                  <a:moveTo>
                    <a:pt x="59436" y="94487"/>
                  </a:moveTo>
                  <a:lnTo>
                    <a:pt x="59436" y="74675"/>
                  </a:lnTo>
                  <a:lnTo>
                    <a:pt x="0" y="74675"/>
                  </a:lnTo>
                  <a:lnTo>
                    <a:pt x="0" y="94487"/>
                  </a:lnTo>
                  <a:lnTo>
                    <a:pt x="59436" y="94487"/>
                  </a:lnTo>
                  <a:close/>
                </a:path>
                <a:path w="157479" h="302260">
                  <a:moveTo>
                    <a:pt x="156971" y="291084"/>
                  </a:moveTo>
                  <a:lnTo>
                    <a:pt x="156971" y="268224"/>
                  </a:lnTo>
                  <a:lnTo>
                    <a:pt x="145827" y="272462"/>
                  </a:lnTo>
                  <a:lnTo>
                    <a:pt x="135254" y="275844"/>
                  </a:lnTo>
                  <a:lnTo>
                    <a:pt x="125253" y="278082"/>
                  </a:lnTo>
                  <a:lnTo>
                    <a:pt x="115824" y="278892"/>
                  </a:lnTo>
                  <a:lnTo>
                    <a:pt x="105536" y="278296"/>
                  </a:lnTo>
                  <a:lnTo>
                    <a:pt x="84105" y="241649"/>
                  </a:lnTo>
                  <a:lnTo>
                    <a:pt x="83819" y="227075"/>
                  </a:lnTo>
                  <a:lnTo>
                    <a:pt x="83819" y="0"/>
                  </a:lnTo>
                  <a:lnTo>
                    <a:pt x="76200" y="0"/>
                  </a:lnTo>
                  <a:lnTo>
                    <a:pt x="59436" y="21336"/>
                  </a:lnTo>
                  <a:lnTo>
                    <a:pt x="59436" y="254508"/>
                  </a:lnTo>
                  <a:lnTo>
                    <a:pt x="74675" y="289560"/>
                  </a:lnTo>
                  <a:lnTo>
                    <a:pt x="111251" y="301751"/>
                  </a:lnTo>
                  <a:lnTo>
                    <a:pt x="122682" y="300942"/>
                  </a:lnTo>
                  <a:lnTo>
                    <a:pt x="134112" y="298704"/>
                  </a:lnTo>
                  <a:lnTo>
                    <a:pt x="145541" y="295322"/>
                  </a:lnTo>
                  <a:lnTo>
                    <a:pt x="156971" y="291084"/>
                  </a:lnTo>
                  <a:close/>
                </a:path>
                <a:path w="157479" h="302260">
                  <a:moveTo>
                    <a:pt x="146303" y="94487"/>
                  </a:moveTo>
                  <a:lnTo>
                    <a:pt x="146303" y="74675"/>
                  </a:lnTo>
                  <a:lnTo>
                    <a:pt x="83819" y="74675"/>
                  </a:lnTo>
                  <a:lnTo>
                    <a:pt x="83819" y="94487"/>
                  </a:lnTo>
                  <a:lnTo>
                    <a:pt x="146303" y="944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55146" y="6239255"/>
              <a:ext cx="201168" cy="23164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192890" y="6128003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7" y="155448"/>
                  </a:moveTo>
                  <a:lnTo>
                    <a:pt x="178307" y="129540"/>
                  </a:lnTo>
                  <a:lnTo>
                    <a:pt x="161424" y="121539"/>
                  </a:lnTo>
                  <a:lnTo>
                    <a:pt x="144970" y="115824"/>
                  </a:lnTo>
                  <a:lnTo>
                    <a:pt x="128801" y="112395"/>
                  </a:lnTo>
                  <a:lnTo>
                    <a:pt x="112775" y="111251"/>
                  </a:lnTo>
                  <a:lnTo>
                    <a:pt x="89654" y="113276"/>
                  </a:lnTo>
                  <a:lnTo>
                    <a:pt x="49125" y="129897"/>
                  </a:lnTo>
                  <a:lnTo>
                    <a:pt x="18002" y="161925"/>
                  </a:lnTo>
                  <a:lnTo>
                    <a:pt x="2000" y="203073"/>
                  </a:lnTo>
                  <a:lnTo>
                    <a:pt x="0" y="227075"/>
                  </a:lnTo>
                  <a:lnTo>
                    <a:pt x="2238" y="250221"/>
                  </a:lnTo>
                  <a:lnTo>
                    <a:pt x="8762" y="271652"/>
                  </a:lnTo>
                  <a:lnTo>
                    <a:pt x="19288" y="291369"/>
                  </a:lnTo>
                  <a:lnTo>
                    <a:pt x="25907" y="299738"/>
                  </a:lnTo>
                  <a:lnTo>
                    <a:pt x="25907" y="225551"/>
                  </a:lnTo>
                  <a:lnTo>
                    <a:pt x="27360" y="206740"/>
                  </a:lnTo>
                  <a:lnTo>
                    <a:pt x="50291" y="160020"/>
                  </a:lnTo>
                  <a:lnTo>
                    <a:pt x="95726" y="135802"/>
                  </a:lnTo>
                  <a:lnTo>
                    <a:pt x="114300" y="134112"/>
                  </a:lnTo>
                  <a:lnTo>
                    <a:pt x="130516" y="135516"/>
                  </a:lnTo>
                  <a:lnTo>
                    <a:pt x="146875" y="139636"/>
                  </a:lnTo>
                  <a:lnTo>
                    <a:pt x="162948" y="146327"/>
                  </a:lnTo>
                  <a:lnTo>
                    <a:pt x="178307" y="155448"/>
                  </a:lnTo>
                  <a:close/>
                </a:path>
                <a:path w="203200" h="342900">
                  <a:moveTo>
                    <a:pt x="178307" y="321563"/>
                  </a:moveTo>
                  <a:lnTo>
                    <a:pt x="178307" y="298704"/>
                  </a:lnTo>
                  <a:lnTo>
                    <a:pt x="164306" y="307824"/>
                  </a:lnTo>
                  <a:lnTo>
                    <a:pt x="149732" y="314515"/>
                  </a:lnTo>
                  <a:lnTo>
                    <a:pt x="134588" y="318635"/>
                  </a:lnTo>
                  <a:lnTo>
                    <a:pt x="118872" y="320040"/>
                  </a:lnTo>
                  <a:lnTo>
                    <a:pt x="100036" y="318325"/>
                  </a:lnTo>
                  <a:lnTo>
                    <a:pt x="51815" y="292608"/>
                  </a:lnTo>
                  <a:lnTo>
                    <a:pt x="27598" y="245030"/>
                  </a:lnTo>
                  <a:lnTo>
                    <a:pt x="25907" y="225551"/>
                  </a:lnTo>
                  <a:lnTo>
                    <a:pt x="25907" y="299738"/>
                  </a:lnTo>
                  <a:lnTo>
                    <a:pt x="69723" y="334708"/>
                  </a:lnTo>
                  <a:lnTo>
                    <a:pt x="112775" y="342900"/>
                  </a:lnTo>
                  <a:lnTo>
                    <a:pt x="130516" y="341495"/>
                  </a:lnTo>
                  <a:lnTo>
                    <a:pt x="147256" y="337375"/>
                  </a:lnTo>
                  <a:lnTo>
                    <a:pt x="163139" y="330684"/>
                  </a:lnTo>
                  <a:lnTo>
                    <a:pt x="178307" y="321563"/>
                  </a:lnTo>
                  <a:close/>
                </a:path>
                <a:path w="203200" h="342900">
                  <a:moveTo>
                    <a:pt x="202691" y="338328"/>
                  </a:moveTo>
                  <a:lnTo>
                    <a:pt x="202691" y="0"/>
                  </a:lnTo>
                  <a:lnTo>
                    <a:pt x="178307" y="0"/>
                  </a:lnTo>
                  <a:lnTo>
                    <a:pt x="178307" y="338328"/>
                  </a:lnTo>
                  <a:lnTo>
                    <a:pt x="202691" y="33832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595226" y="6128003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6783" y="299984"/>
                  </a:moveTo>
                  <a:lnTo>
                    <a:pt x="176783" y="220980"/>
                  </a:lnTo>
                  <a:lnTo>
                    <a:pt x="175069" y="241601"/>
                  </a:lnTo>
                  <a:lnTo>
                    <a:pt x="169925" y="260223"/>
                  </a:lnTo>
                  <a:lnTo>
                    <a:pt x="149351" y="292608"/>
                  </a:lnTo>
                  <a:lnTo>
                    <a:pt x="116966" y="313182"/>
                  </a:lnTo>
                  <a:lnTo>
                    <a:pt x="77724" y="320040"/>
                  </a:lnTo>
                  <a:lnTo>
                    <a:pt x="64007" y="319230"/>
                  </a:lnTo>
                  <a:lnTo>
                    <a:pt x="50291" y="316992"/>
                  </a:lnTo>
                  <a:lnTo>
                    <a:pt x="36575" y="313610"/>
                  </a:lnTo>
                  <a:lnTo>
                    <a:pt x="22860" y="309372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326136"/>
                  </a:lnTo>
                  <a:lnTo>
                    <a:pt x="20288" y="333255"/>
                  </a:lnTo>
                  <a:lnTo>
                    <a:pt x="40004" y="338518"/>
                  </a:lnTo>
                  <a:lnTo>
                    <a:pt x="59150" y="341780"/>
                  </a:lnTo>
                  <a:lnTo>
                    <a:pt x="77724" y="342900"/>
                  </a:lnTo>
                  <a:lnTo>
                    <a:pt x="104870" y="340875"/>
                  </a:lnTo>
                  <a:lnTo>
                    <a:pt x="129159" y="334708"/>
                  </a:lnTo>
                  <a:lnTo>
                    <a:pt x="150590" y="324254"/>
                  </a:lnTo>
                  <a:lnTo>
                    <a:pt x="169163" y="309372"/>
                  </a:lnTo>
                  <a:lnTo>
                    <a:pt x="176783" y="299984"/>
                  </a:lnTo>
                  <a:close/>
                </a:path>
                <a:path w="203200" h="342900">
                  <a:moveTo>
                    <a:pt x="202691" y="219456"/>
                  </a:moveTo>
                  <a:lnTo>
                    <a:pt x="195834" y="176022"/>
                  </a:lnTo>
                  <a:lnTo>
                    <a:pt x="175260" y="141732"/>
                  </a:lnTo>
                  <a:lnTo>
                    <a:pt x="143446" y="119062"/>
                  </a:lnTo>
                  <a:lnTo>
                    <a:pt x="103631" y="111251"/>
                  </a:lnTo>
                  <a:lnTo>
                    <a:pt x="81581" y="113537"/>
                  </a:lnTo>
                  <a:lnTo>
                    <a:pt x="60960" y="120396"/>
                  </a:lnTo>
                  <a:lnTo>
                    <a:pt x="41481" y="131826"/>
                  </a:lnTo>
                  <a:lnTo>
                    <a:pt x="22860" y="147828"/>
                  </a:lnTo>
                  <a:lnTo>
                    <a:pt x="22860" y="173736"/>
                  </a:lnTo>
                  <a:lnTo>
                    <a:pt x="42291" y="154852"/>
                  </a:lnTo>
                  <a:lnTo>
                    <a:pt x="61722" y="141541"/>
                  </a:lnTo>
                  <a:lnTo>
                    <a:pt x="81152" y="133659"/>
                  </a:lnTo>
                  <a:lnTo>
                    <a:pt x="100583" y="131063"/>
                  </a:lnTo>
                  <a:lnTo>
                    <a:pt x="116014" y="132754"/>
                  </a:lnTo>
                  <a:lnTo>
                    <a:pt x="155448" y="156972"/>
                  </a:lnTo>
                  <a:lnTo>
                    <a:pt x="175593" y="202406"/>
                  </a:lnTo>
                  <a:lnTo>
                    <a:pt x="176783" y="220980"/>
                  </a:lnTo>
                  <a:lnTo>
                    <a:pt x="176783" y="299984"/>
                  </a:lnTo>
                  <a:lnTo>
                    <a:pt x="184046" y="291036"/>
                  </a:lnTo>
                  <a:lnTo>
                    <a:pt x="194500" y="270128"/>
                  </a:lnTo>
                  <a:lnTo>
                    <a:pt x="200667" y="246364"/>
                  </a:lnTo>
                  <a:lnTo>
                    <a:pt x="202691" y="21945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836018" y="6239255"/>
              <a:ext cx="201168" cy="23164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75286" y="6239255"/>
              <a:ext cx="138683" cy="2316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20066" y="6169152"/>
              <a:ext cx="158750" cy="302260"/>
            </a:xfrm>
            <a:custGeom>
              <a:avLst/>
              <a:gdLst/>
              <a:ahLst/>
              <a:cxnLst/>
              <a:rect l="l" t="t" r="r" b="b"/>
              <a:pathLst>
                <a:path w="158750" h="302260">
                  <a:moveTo>
                    <a:pt x="60960" y="94487"/>
                  </a:moveTo>
                  <a:lnTo>
                    <a:pt x="60960" y="74675"/>
                  </a:lnTo>
                  <a:lnTo>
                    <a:pt x="0" y="74675"/>
                  </a:lnTo>
                  <a:lnTo>
                    <a:pt x="0" y="94487"/>
                  </a:lnTo>
                  <a:lnTo>
                    <a:pt x="60960" y="94487"/>
                  </a:lnTo>
                  <a:close/>
                </a:path>
                <a:path w="158750" h="302260">
                  <a:moveTo>
                    <a:pt x="158496" y="291084"/>
                  </a:moveTo>
                  <a:lnTo>
                    <a:pt x="158496" y="268224"/>
                  </a:lnTo>
                  <a:lnTo>
                    <a:pt x="146708" y="272462"/>
                  </a:lnTo>
                  <a:lnTo>
                    <a:pt x="136207" y="275844"/>
                  </a:lnTo>
                  <a:lnTo>
                    <a:pt x="126563" y="278082"/>
                  </a:lnTo>
                  <a:lnTo>
                    <a:pt x="117348" y="278892"/>
                  </a:lnTo>
                  <a:lnTo>
                    <a:pt x="107060" y="278296"/>
                  </a:lnTo>
                  <a:lnTo>
                    <a:pt x="84129" y="241649"/>
                  </a:lnTo>
                  <a:lnTo>
                    <a:pt x="83820" y="227075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60960" y="21336"/>
                  </a:lnTo>
                  <a:lnTo>
                    <a:pt x="60960" y="254508"/>
                  </a:lnTo>
                  <a:lnTo>
                    <a:pt x="82962" y="294679"/>
                  </a:lnTo>
                  <a:lnTo>
                    <a:pt x="111251" y="301751"/>
                  </a:lnTo>
                  <a:lnTo>
                    <a:pt x="122705" y="300942"/>
                  </a:lnTo>
                  <a:lnTo>
                    <a:pt x="134302" y="298704"/>
                  </a:lnTo>
                  <a:lnTo>
                    <a:pt x="146303" y="295281"/>
                  </a:lnTo>
                  <a:lnTo>
                    <a:pt x="158496" y="291084"/>
                  </a:lnTo>
                  <a:close/>
                </a:path>
                <a:path w="158750" h="302260">
                  <a:moveTo>
                    <a:pt x="146303" y="94487"/>
                  </a:moveTo>
                  <a:lnTo>
                    <a:pt x="146303" y="74675"/>
                  </a:lnTo>
                  <a:lnTo>
                    <a:pt x="83820" y="74675"/>
                  </a:lnTo>
                  <a:lnTo>
                    <a:pt x="83820" y="94487"/>
                  </a:lnTo>
                  <a:lnTo>
                    <a:pt x="146303" y="944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537058" y="6239255"/>
              <a:ext cx="140207" cy="23164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13842" y="6239255"/>
              <a:ext cx="170688" cy="23156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30250" y="6128003"/>
              <a:ext cx="181610" cy="338455"/>
            </a:xfrm>
            <a:custGeom>
              <a:avLst/>
              <a:gdLst/>
              <a:ahLst/>
              <a:cxnLst/>
              <a:rect l="l" t="t" r="r" b="b"/>
              <a:pathLst>
                <a:path w="181609" h="338454">
                  <a:moveTo>
                    <a:pt x="24384" y="338328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38328"/>
                  </a:lnTo>
                  <a:lnTo>
                    <a:pt x="24384" y="338328"/>
                  </a:lnTo>
                  <a:close/>
                </a:path>
                <a:path w="181609" h="338454">
                  <a:moveTo>
                    <a:pt x="181356" y="338328"/>
                  </a:moveTo>
                  <a:lnTo>
                    <a:pt x="181356" y="202692"/>
                  </a:lnTo>
                  <a:lnTo>
                    <a:pt x="179927" y="182356"/>
                  </a:lnTo>
                  <a:lnTo>
                    <a:pt x="158496" y="135636"/>
                  </a:lnTo>
                  <a:lnTo>
                    <a:pt x="115847" y="112704"/>
                  </a:lnTo>
                  <a:lnTo>
                    <a:pt x="97536" y="111251"/>
                  </a:lnTo>
                  <a:lnTo>
                    <a:pt x="76461" y="114061"/>
                  </a:lnTo>
                  <a:lnTo>
                    <a:pt x="56959" y="122301"/>
                  </a:lnTo>
                  <a:lnTo>
                    <a:pt x="39457" y="135683"/>
                  </a:lnTo>
                  <a:lnTo>
                    <a:pt x="24384" y="153924"/>
                  </a:lnTo>
                  <a:lnTo>
                    <a:pt x="24384" y="182880"/>
                  </a:lnTo>
                  <a:lnTo>
                    <a:pt x="40100" y="161758"/>
                  </a:lnTo>
                  <a:lnTo>
                    <a:pt x="57530" y="146494"/>
                  </a:lnTo>
                  <a:lnTo>
                    <a:pt x="76676" y="137231"/>
                  </a:lnTo>
                  <a:lnTo>
                    <a:pt x="97536" y="134112"/>
                  </a:lnTo>
                  <a:lnTo>
                    <a:pt x="123539" y="138969"/>
                  </a:lnTo>
                  <a:lnTo>
                    <a:pt x="142113" y="153542"/>
                  </a:lnTo>
                  <a:lnTo>
                    <a:pt x="153257" y="177831"/>
                  </a:lnTo>
                  <a:lnTo>
                    <a:pt x="156972" y="211836"/>
                  </a:lnTo>
                  <a:lnTo>
                    <a:pt x="156972" y="338328"/>
                  </a:lnTo>
                  <a:lnTo>
                    <a:pt x="181356" y="33832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161898" y="6239255"/>
              <a:ext cx="201168" cy="23164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401166" y="6128003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7" y="155448"/>
                  </a:moveTo>
                  <a:lnTo>
                    <a:pt x="178307" y="129540"/>
                  </a:lnTo>
                  <a:lnTo>
                    <a:pt x="160567" y="121539"/>
                  </a:lnTo>
                  <a:lnTo>
                    <a:pt x="143827" y="115824"/>
                  </a:lnTo>
                  <a:lnTo>
                    <a:pt x="127944" y="112395"/>
                  </a:lnTo>
                  <a:lnTo>
                    <a:pt x="112775" y="111251"/>
                  </a:lnTo>
                  <a:lnTo>
                    <a:pt x="89011" y="113276"/>
                  </a:lnTo>
                  <a:lnTo>
                    <a:pt x="48910" y="129897"/>
                  </a:lnTo>
                  <a:lnTo>
                    <a:pt x="18002" y="161925"/>
                  </a:lnTo>
                  <a:lnTo>
                    <a:pt x="2000" y="203073"/>
                  </a:lnTo>
                  <a:lnTo>
                    <a:pt x="0" y="227075"/>
                  </a:lnTo>
                  <a:lnTo>
                    <a:pt x="2000" y="250221"/>
                  </a:lnTo>
                  <a:lnTo>
                    <a:pt x="8000" y="271652"/>
                  </a:lnTo>
                  <a:lnTo>
                    <a:pt x="18002" y="291369"/>
                  </a:lnTo>
                  <a:lnTo>
                    <a:pt x="24383" y="299574"/>
                  </a:lnTo>
                  <a:lnTo>
                    <a:pt x="24383" y="225551"/>
                  </a:lnTo>
                  <a:lnTo>
                    <a:pt x="26074" y="206740"/>
                  </a:lnTo>
                  <a:lnTo>
                    <a:pt x="50292" y="160020"/>
                  </a:lnTo>
                  <a:lnTo>
                    <a:pt x="94440" y="135802"/>
                  </a:lnTo>
                  <a:lnTo>
                    <a:pt x="112775" y="134112"/>
                  </a:lnTo>
                  <a:lnTo>
                    <a:pt x="129659" y="135516"/>
                  </a:lnTo>
                  <a:lnTo>
                    <a:pt x="146113" y="139636"/>
                  </a:lnTo>
                  <a:lnTo>
                    <a:pt x="162282" y="146327"/>
                  </a:lnTo>
                  <a:lnTo>
                    <a:pt x="178307" y="155448"/>
                  </a:lnTo>
                  <a:close/>
                </a:path>
                <a:path w="203200" h="342900">
                  <a:moveTo>
                    <a:pt x="178307" y="321563"/>
                  </a:moveTo>
                  <a:lnTo>
                    <a:pt x="178307" y="298704"/>
                  </a:lnTo>
                  <a:lnTo>
                    <a:pt x="163425" y="307824"/>
                  </a:lnTo>
                  <a:lnTo>
                    <a:pt x="148399" y="314515"/>
                  </a:lnTo>
                  <a:lnTo>
                    <a:pt x="133088" y="318635"/>
                  </a:lnTo>
                  <a:lnTo>
                    <a:pt x="117348" y="320040"/>
                  </a:lnTo>
                  <a:lnTo>
                    <a:pt x="98536" y="318325"/>
                  </a:lnTo>
                  <a:lnTo>
                    <a:pt x="51816" y="292608"/>
                  </a:lnTo>
                  <a:lnTo>
                    <a:pt x="26098" y="245030"/>
                  </a:lnTo>
                  <a:lnTo>
                    <a:pt x="24383" y="225551"/>
                  </a:lnTo>
                  <a:lnTo>
                    <a:pt x="24383" y="299574"/>
                  </a:lnTo>
                  <a:lnTo>
                    <a:pt x="68389" y="334708"/>
                  </a:lnTo>
                  <a:lnTo>
                    <a:pt x="112775" y="342900"/>
                  </a:lnTo>
                  <a:lnTo>
                    <a:pt x="129659" y="341495"/>
                  </a:lnTo>
                  <a:lnTo>
                    <a:pt x="146113" y="337375"/>
                  </a:lnTo>
                  <a:lnTo>
                    <a:pt x="162282" y="330684"/>
                  </a:lnTo>
                  <a:lnTo>
                    <a:pt x="178307" y="321563"/>
                  </a:lnTo>
                  <a:close/>
                </a:path>
                <a:path w="203200" h="342900">
                  <a:moveTo>
                    <a:pt x="202692" y="338328"/>
                  </a:moveTo>
                  <a:lnTo>
                    <a:pt x="202692" y="0"/>
                  </a:lnTo>
                  <a:lnTo>
                    <a:pt x="178307" y="0"/>
                  </a:lnTo>
                  <a:lnTo>
                    <a:pt x="178307" y="338328"/>
                  </a:lnTo>
                  <a:lnTo>
                    <a:pt x="202692" y="33832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63294" y="6243828"/>
              <a:ext cx="181355" cy="22707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922374" y="6128003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60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989430" y="6239255"/>
              <a:ext cx="201167" cy="23164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375001" y="6243828"/>
              <a:ext cx="181356" cy="22707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608174" y="6239255"/>
              <a:ext cx="140208" cy="23164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98674" y="6128003"/>
              <a:ext cx="22860" cy="41275"/>
            </a:xfrm>
            <a:custGeom>
              <a:avLst/>
              <a:gdLst/>
              <a:ahLst/>
              <a:cxnLst/>
              <a:rect l="l" t="t" r="r" b="b"/>
              <a:pathLst>
                <a:path w="22859" h="41275">
                  <a:moveTo>
                    <a:pt x="22860" y="41148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2860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10104" y="6243828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2286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887066" y="6239255"/>
              <a:ext cx="181355" cy="22707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109570" y="6243828"/>
              <a:ext cx="196850" cy="337185"/>
            </a:xfrm>
            <a:custGeom>
              <a:avLst/>
              <a:gdLst/>
              <a:ahLst/>
              <a:cxnLst/>
              <a:rect l="l" t="t" r="r" b="b"/>
              <a:pathLst>
                <a:path w="196850" h="337184">
                  <a:moveTo>
                    <a:pt x="64007" y="238449"/>
                  </a:moveTo>
                  <a:lnTo>
                    <a:pt x="64007" y="222504"/>
                  </a:lnTo>
                  <a:lnTo>
                    <a:pt x="36004" y="230219"/>
                  </a:lnTo>
                  <a:lnTo>
                    <a:pt x="16002" y="241935"/>
                  </a:lnTo>
                  <a:lnTo>
                    <a:pt x="4000" y="257651"/>
                  </a:lnTo>
                  <a:lnTo>
                    <a:pt x="0" y="277368"/>
                  </a:lnTo>
                  <a:lnTo>
                    <a:pt x="1452" y="290250"/>
                  </a:lnTo>
                  <a:lnTo>
                    <a:pt x="5905" y="301561"/>
                  </a:lnTo>
                  <a:lnTo>
                    <a:pt x="13501" y="311443"/>
                  </a:lnTo>
                  <a:lnTo>
                    <a:pt x="22860" y="318836"/>
                  </a:lnTo>
                  <a:lnTo>
                    <a:pt x="22860" y="275844"/>
                  </a:lnTo>
                  <a:lnTo>
                    <a:pt x="27765" y="257841"/>
                  </a:lnTo>
                  <a:lnTo>
                    <a:pt x="42672" y="244983"/>
                  </a:lnTo>
                  <a:lnTo>
                    <a:pt x="64007" y="238449"/>
                  </a:lnTo>
                  <a:close/>
                </a:path>
                <a:path w="196850" h="337184">
                  <a:moveTo>
                    <a:pt x="196596" y="19812"/>
                  </a:moveTo>
                  <a:lnTo>
                    <a:pt x="196596" y="0"/>
                  </a:lnTo>
                  <a:lnTo>
                    <a:pt x="106513" y="109"/>
                  </a:lnTo>
                  <a:lnTo>
                    <a:pt x="67436" y="5524"/>
                  </a:lnTo>
                  <a:lnTo>
                    <a:pt x="27217" y="33599"/>
                  </a:lnTo>
                  <a:lnTo>
                    <a:pt x="13716" y="79248"/>
                  </a:lnTo>
                  <a:lnTo>
                    <a:pt x="14597" y="91535"/>
                  </a:lnTo>
                  <a:lnTo>
                    <a:pt x="17335" y="103250"/>
                  </a:lnTo>
                  <a:lnTo>
                    <a:pt x="22074" y="114395"/>
                  </a:lnTo>
                  <a:lnTo>
                    <a:pt x="28955" y="124968"/>
                  </a:lnTo>
                  <a:lnTo>
                    <a:pt x="36575" y="133384"/>
                  </a:lnTo>
                  <a:lnTo>
                    <a:pt x="36575" y="77724"/>
                  </a:lnTo>
                  <a:lnTo>
                    <a:pt x="37480" y="65722"/>
                  </a:lnTo>
                  <a:lnTo>
                    <a:pt x="61912" y="29456"/>
                  </a:lnTo>
                  <a:lnTo>
                    <a:pt x="94488" y="19812"/>
                  </a:lnTo>
                  <a:lnTo>
                    <a:pt x="106513" y="20931"/>
                  </a:lnTo>
                  <a:lnTo>
                    <a:pt x="144922" y="46029"/>
                  </a:lnTo>
                  <a:lnTo>
                    <a:pt x="146303" y="48734"/>
                  </a:lnTo>
                  <a:lnTo>
                    <a:pt x="146303" y="19812"/>
                  </a:lnTo>
                  <a:lnTo>
                    <a:pt x="196596" y="19812"/>
                  </a:lnTo>
                  <a:close/>
                </a:path>
                <a:path w="196850" h="337184">
                  <a:moveTo>
                    <a:pt x="173736" y="317364"/>
                  </a:moveTo>
                  <a:lnTo>
                    <a:pt x="173736" y="274320"/>
                  </a:lnTo>
                  <a:lnTo>
                    <a:pt x="172569" y="283154"/>
                  </a:lnTo>
                  <a:lnTo>
                    <a:pt x="168973" y="291274"/>
                  </a:lnTo>
                  <a:lnTo>
                    <a:pt x="129920" y="313753"/>
                  </a:lnTo>
                  <a:lnTo>
                    <a:pt x="97536" y="316875"/>
                  </a:lnTo>
                  <a:lnTo>
                    <a:pt x="65293" y="314420"/>
                  </a:lnTo>
                  <a:lnTo>
                    <a:pt x="41529" y="306705"/>
                  </a:lnTo>
                  <a:lnTo>
                    <a:pt x="27479" y="293846"/>
                  </a:lnTo>
                  <a:lnTo>
                    <a:pt x="22860" y="275844"/>
                  </a:lnTo>
                  <a:lnTo>
                    <a:pt x="22860" y="318836"/>
                  </a:lnTo>
                  <a:lnTo>
                    <a:pt x="74961" y="335684"/>
                  </a:lnTo>
                  <a:lnTo>
                    <a:pt x="99060" y="336725"/>
                  </a:lnTo>
                  <a:lnTo>
                    <a:pt x="119252" y="335684"/>
                  </a:lnTo>
                  <a:lnTo>
                    <a:pt x="138683" y="332422"/>
                  </a:lnTo>
                  <a:lnTo>
                    <a:pt x="155828" y="327159"/>
                  </a:lnTo>
                  <a:lnTo>
                    <a:pt x="170688" y="320040"/>
                  </a:lnTo>
                  <a:lnTo>
                    <a:pt x="173736" y="317364"/>
                  </a:lnTo>
                  <a:close/>
                </a:path>
                <a:path w="196850" h="337184">
                  <a:moveTo>
                    <a:pt x="73151" y="165909"/>
                  </a:moveTo>
                  <a:lnTo>
                    <a:pt x="73151" y="153924"/>
                  </a:lnTo>
                  <a:lnTo>
                    <a:pt x="53340" y="161383"/>
                  </a:lnTo>
                  <a:lnTo>
                    <a:pt x="39623" y="169925"/>
                  </a:lnTo>
                  <a:lnTo>
                    <a:pt x="31575" y="179641"/>
                  </a:lnTo>
                  <a:lnTo>
                    <a:pt x="28955" y="190500"/>
                  </a:lnTo>
                  <a:lnTo>
                    <a:pt x="31003" y="201072"/>
                  </a:lnTo>
                  <a:lnTo>
                    <a:pt x="37337" y="209931"/>
                  </a:lnTo>
                  <a:lnTo>
                    <a:pt x="48244" y="217074"/>
                  </a:lnTo>
                  <a:lnTo>
                    <a:pt x="50292" y="217780"/>
                  </a:lnTo>
                  <a:lnTo>
                    <a:pt x="50292" y="182880"/>
                  </a:lnTo>
                  <a:lnTo>
                    <a:pt x="53340" y="178308"/>
                  </a:lnTo>
                  <a:lnTo>
                    <a:pt x="57912" y="173736"/>
                  </a:lnTo>
                  <a:lnTo>
                    <a:pt x="62745" y="170306"/>
                  </a:lnTo>
                  <a:lnTo>
                    <a:pt x="70294" y="166877"/>
                  </a:lnTo>
                  <a:lnTo>
                    <a:pt x="73151" y="165909"/>
                  </a:lnTo>
                  <a:close/>
                </a:path>
                <a:path w="196850" h="337184">
                  <a:moveTo>
                    <a:pt x="153924" y="134735"/>
                  </a:moveTo>
                  <a:lnTo>
                    <a:pt x="153924" y="79248"/>
                  </a:lnTo>
                  <a:lnTo>
                    <a:pt x="153019" y="90606"/>
                  </a:lnTo>
                  <a:lnTo>
                    <a:pt x="150113" y="101536"/>
                  </a:lnTo>
                  <a:lnTo>
                    <a:pt x="117538" y="134112"/>
                  </a:lnTo>
                  <a:lnTo>
                    <a:pt x="94488" y="138684"/>
                  </a:lnTo>
                  <a:lnTo>
                    <a:pt x="83129" y="137540"/>
                  </a:lnTo>
                  <a:lnTo>
                    <a:pt x="45577" y="110942"/>
                  </a:lnTo>
                  <a:lnTo>
                    <a:pt x="36575" y="77724"/>
                  </a:lnTo>
                  <a:lnTo>
                    <a:pt x="36575" y="133384"/>
                  </a:lnTo>
                  <a:lnTo>
                    <a:pt x="36933" y="133778"/>
                  </a:lnTo>
                  <a:lnTo>
                    <a:pt x="47053" y="141732"/>
                  </a:lnTo>
                  <a:lnTo>
                    <a:pt x="59174" y="148542"/>
                  </a:lnTo>
                  <a:lnTo>
                    <a:pt x="73151" y="153924"/>
                  </a:lnTo>
                  <a:lnTo>
                    <a:pt x="73151" y="165909"/>
                  </a:lnTo>
                  <a:lnTo>
                    <a:pt x="80414" y="163449"/>
                  </a:lnTo>
                  <a:lnTo>
                    <a:pt x="92964" y="160020"/>
                  </a:lnTo>
                  <a:lnTo>
                    <a:pt x="106513" y="156466"/>
                  </a:lnTo>
                  <a:lnTo>
                    <a:pt x="117919" y="153162"/>
                  </a:lnTo>
                  <a:lnTo>
                    <a:pt x="128325" y="149733"/>
                  </a:lnTo>
                  <a:lnTo>
                    <a:pt x="137160" y="146304"/>
                  </a:lnTo>
                  <a:lnTo>
                    <a:pt x="144922" y="142046"/>
                  </a:lnTo>
                  <a:lnTo>
                    <a:pt x="152209" y="136398"/>
                  </a:lnTo>
                  <a:lnTo>
                    <a:pt x="153924" y="134735"/>
                  </a:lnTo>
                  <a:close/>
                </a:path>
                <a:path w="196850" h="337184">
                  <a:moveTo>
                    <a:pt x="196596" y="271272"/>
                  </a:moveTo>
                  <a:lnTo>
                    <a:pt x="179831" y="230124"/>
                  </a:lnTo>
                  <a:lnTo>
                    <a:pt x="137826" y="214693"/>
                  </a:lnTo>
                  <a:lnTo>
                    <a:pt x="95011" y="210431"/>
                  </a:lnTo>
                  <a:lnTo>
                    <a:pt x="78485" y="208597"/>
                  </a:lnTo>
                  <a:lnTo>
                    <a:pt x="66532" y="206478"/>
                  </a:lnTo>
                  <a:lnTo>
                    <a:pt x="59436" y="204216"/>
                  </a:lnTo>
                  <a:lnTo>
                    <a:pt x="53340" y="199644"/>
                  </a:lnTo>
                  <a:lnTo>
                    <a:pt x="50292" y="195072"/>
                  </a:lnTo>
                  <a:lnTo>
                    <a:pt x="50292" y="217780"/>
                  </a:lnTo>
                  <a:lnTo>
                    <a:pt x="64007" y="222504"/>
                  </a:lnTo>
                  <a:lnTo>
                    <a:pt x="64007" y="238449"/>
                  </a:lnTo>
                  <a:lnTo>
                    <a:pt x="67865" y="237267"/>
                  </a:lnTo>
                  <a:lnTo>
                    <a:pt x="103631" y="234696"/>
                  </a:lnTo>
                  <a:lnTo>
                    <a:pt x="134516" y="237029"/>
                  </a:lnTo>
                  <a:lnTo>
                    <a:pt x="156400" y="244221"/>
                  </a:lnTo>
                  <a:lnTo>
                    <a:pt x="169425" y="256555"/>
                  </a:lnTo>
                  <a:lnTo>
                    <a:pt x="173736" y="274320"/>
                  </a:lnTo>
                  <a:lnTo>
                    <a:pt x="173736" y="317364"/>
                  </a:lnTo>
                  <a:lnTo>
                    <a:pt x="181808" y="310276"/>
                  </a:lnTo>
                  <a:lnTo>
                    <a:pt x="189928" y="299085"/>
                  </a:lnTo>
                  <a:lnTo>
                    <a:pt x="194905" y="286178"/>
                  </a:lnTo>
                  <a:lnTo>
                    <a:pt x="196596" y="271272"/>
                  </a:lnTo>
                  <a:close/>
                </a:path>
                <a:path w="196850" h="337184">
                  <a:moveTo>
                    <a:pt x="176783" y="77724"/>
                  </a:moveTo>
                  <a:lnTo>
                    <a:pt x="175021" y="62888"/>
                  </a:lnTo>
                  <a:lnTo>
                    <a:pt x="169545" y="48196"/>
                  </a:lnTo>
                  <a:lnTo>
                    <a:pt x="160067" y="33789"/>
                  </a:lnTo>
                  <a:lnTo>
                    <a:pt x="146303" y="19812"/>
                  </a:lnTo>
                  <a:lnTo>
                    <a:pt x="146303" y="48734"/>
                  </a:lnTo>
                  <a:lnTo>
                    <a:pt x="150113" y="56197"/>
                  </a:lnTo>
                  <a:lnTo>
                    <a:pt x="153019" y="67222"/>
                  </a:lnTo>
                  <a:lnTo>
                    <a:pt x="153924" y="79248"/>
                  </a:lnTo>
                  <a:lnTo>
                    <a:pt x="153924" y="134735"/>
                  </a:lnTo>
                  <a:lnTo>
                    <a:pt x="159234" y="129587"/>
                  </a:lnTo>
                  <a:lnTo>
                    <a:pt x="166116" y="121920"/>
                  </a:lnTo>
                  <a:lnTo>
                    <a:pt x="170997" y="113299"/>
                  </a:lnTo>
                  <a:lnTo>
                    <a:pt x="174307" y="103250"/>
                  </a:lnTo>
                  <a:lnTo>
                    <a:pt x="176188" y="91487"/>
                  </a:lnTo>
                  <a:lnTo>
                    <a:pt x="176783" y="7772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470758" y="6239255"/>
              <a:ext cx="170687" cy="23164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702406" y="6128003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60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767938" y="6239255"/>
              <a:ext cx="190500" cy="23164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981298" y="6239255"/>
              <a:ext cx="140208" cy="23164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156558" y="6239255"/>
              <a:ext cx="140207" cy="23164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347058" y="6128003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5" h="41275">
                  <a:moveTo>
                    <a:pt x="24383" y="41148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3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359250" y="6243828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411066" y="6123432"/>
              <a:ext cx="198120" cy="342900"/>
            </a:xfrm>
            <a:custGeom>
              <a:avLst/>
              <a:gdLst/>
              <a:ahLst/>
              <a:cxnLst/>
              <a:rect l="l" t="t" r="r" b="b"/>
              <a:pathLst>
                <a:path w="198120" h="342900">
                  <a:moveTo>
                    <a:pt x="41148" y="140207"/>
                  </a:moveTo>
                  <a:lnTo>
                    <a:pt x="41148" y="120395"/>
                  </a:lnTo>
                  <a:lnTo>
                    <a:pt x="0" y="120395"/>
                  </a:lnTo>
                  <a:lnTo>
                    <a:pt x="0" y="140207"/>
                  </a:lnTo>
                  <a:lnTo>
                    <a:pt x="41148" y="140207"/>
                  </a:lnTo>
                  <a:close/>
                </a:path>
                <a:path w="198120" h="342900">
                  <a:moveTo>
                    <a:pt x="198120" y="62483"/>
                  </a:moveTo>
                  <a:lnTo>
                    <a:pt x="191547" y="35361"/>
                  </a:lnTo>
                  <a:lnTo>
                    <a:pt x="176402" y="15811"/>
                  </a:lnTo>
                  <a:lnTo>
                    <a:pt x="152685" y="3976"/>
                  </a:lnTo>
                  <a:lnTo>
                    <a:pt x="120396" y="0"/>
                  </a:lnTo>
                  <a:lnTo>
                    <a:pt x="102131" y="1452"/>
                  </a:lnTo>
                  <a:lnTo>
                    <a:pt x="62483" y="24383"/>
                  </a:lnTo>
                  <a:lnTo>
                    <a:pt x="42552" y="71532"/>
                  </a:lnTo>
                  <a:lnTo>
                    <a:pt x="41148" y="92963"/>
                  </a:lnTo>
                  <a:lnTo>
                    <a:pt x="41148" y="342900"/>
                  </a:lnTo>
                  <a:lnTo>
                    <a:pt x="65531" y="342900"/>
                  </a:lnTo>
                  <a:lnTo>
                    <a:pt x="65531" y="92963"/>
                  </a:lnTo>
                  <a:lnTo>
                    <a:pt x="66389" y="74961"/>
                  </a:lnTo>
                  <a:lnTo>
                    <a:pt x="79248" y="38100"/>
                  </a:lnTo>
                  <a:lnTo>
                    <a:pt x="121920" y="19812"/>
                  </a:lnTo>
                  <a:lnTo>
                    <a:pt x="143089" y="22621"/>
                  </a:lnTo>
                  <a:lnTo>
                    <a:pt x="158686" y="30861"/>
                  </a:lnTo>
                  <a:lnTo>
                    <a:pt x="168854" y="44243"/>
                  </a:lnTo>
                  <a:lnTo>
                    <a:pt x="173735" y="62483"/>
                  </a:lnTo>
                  <a:lnTo>
                    <a:pt x="198120" y="62483"/>
                  </a:lnTo>
                  <a:close/>
                </a:path>
                <a:path w="198120" h="342900">
                  <a:moveTo>
                    <a:pt x="111251" y="140207"/>
                  </a:moveTo>
                  <a:lnTo>
                    <a:pt x="111251" y="120395"/>
                  </a:lnTo>
                  <a:lnTo>
                    <a:pt x="65531" y="120395"/>
                  </a:lnTo>
                  <a:lnTo>
                    <a:pt x="65531" y="140207"/>
                  </a:lnTo>
                  <a:lnTo>
                    <a:pt x="111251" y="140207"/>
                  </a:lnTo>
                  <a:close/>
                </a:path>
                <a:path w="198120" h="342900">
                  <a:moveTo>
                    <a:pt x="198120" y="342900"/>
                  </a:moveTo>
                  <a:lnTo>
                    <a:pt x="198120" y="120395"/>
                  </a:lnTo>
                  <a:lnTo>
                    <a:pt x="173735" y="120395"/>
                  </a:lnTo>
                  <a:lnTo>
                    <a:pt x="173735" y="342900"/>
                  </a:lnTo>
                  <a:lnTo>
                    <a:pt x="198120" y="34290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664050" y="6239255"/>
              <a:ext cx="170688" cy="231561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868266" y="6239255"/>
              <a:ext cx="190500" cy="231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052670" y="6169152"/>
              <a:ext cx="157480" cy="302260"/>
            </a:xfrm>
            <a:custGeom>
              <a:avLst/>
              <a:gdLst/>
              <a:ahLst/>
              <a:cxnLst/>
              <a:rect l="l" t="t" r="r" b="b"/>
              <a:pathLst>
                <a:path w="157479" h="302260">
                  <a:moveTo>
                    <a:pt x="59436" y="94487"/>
                  </a:moveTo>
                  <a:lnTo>
                    <a:pt x="59436" y="74675"/>
                  </a:lnTo>
                  <a:lnTo>
                    <a:pt x="0" y="74675"/>
                  </a:lnTo>
                  <a:lnTo>
                    <a:pt x="0" y="94487"/>
                  </a:lnTo>
                  <a:lnTo>
                    <a:pt x="59436" y="94487"/>
                  </a:lnTo>
                  <a:close/>
                </a:path>
                <a:path w="157479" h="302260">
                  <a:moveTo>
                    <a:pt x="156972" y="291084"/>
                  </a:moveTo>
                  <a:lnTo>
                    <a:pt x="156972" y="268224"/>
                  </a:lnTo>
                  <a:lnTo>
                    <a:pt x="145851" y="272462"/>
                  </a:lnTo>
                  <a:lnTo>
                    <a:pt x="135445" y="275844"/>
                  </a:lnTo>
                  <a:lnTo>
                    <a:pt x="125896" y="278082"/>
                  </a:lnTo>
                  <a:lnTo>
                    <a:pt x="117348" y="278892"/>
                  </a:lnTo>
                  <a:lnTo>
                    <a:pt x="106179" y="278296"/>
                  </a:lnTo>
                  <a:lnTo>
                    <a:pt x="84105" y="241649"/>
                  </a:lnTo>
                  <a:lnTo>
                    <a:pt x="83820" y="227075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21336"/>
                  </a:lnTo>
                  <a:lnTo>
                    <a:pt x="59436" y="254508"/>
                  </a:lnTo>
                  <a:lnTo>
                    <a:pt x="74675" y="289560"/>
                  </a:lnTo>
                  <a:lnTo>
                    <a:pt x="111251" y="301751"/>
                  </a:lnTo>
                  <a:lnTo>
                    <a:pt x="122682" y="300942"/>
                  </a:lnTo>
                  <a:lnTo>
                    <a:pt x="134112" y="298704"/>
                  </a:lnTo>
                  <a:lnTo>
                    <a:pt x="145542" y="295322"/>
                  </a:lnTo>
                  <a:lnTo>
                    <a:pt x="156972" y="291084"/>
                  </a:lnTo>
                  <a:close/>
                </a:path>
                <a:path w="157479" h="302260">
                  <a:moveTo>
                    <a:pt x="146303" y="94487"/>
                  </a:moveTo>
                  <a:lnTo>
                    <a:pt x="146303" y="74675"/>
                  </a:lnTo>
                  <a:lnTo>
                    <a:pt x="83820" y="74675"/>
                  </a:lnTo>
                  <a:lnTo>
                    <a:pt x="83820" y="94487"/>
                  </a:lnTo>
                  <a:lnTo>
                    <a:pt x="146303" y="944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246218" y="6128003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5" h="41275">
                  <a:moveTo>
                    <a:pt x="24383" y="41148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3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258410" y="6243828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325466" y="6239255"/>
              <a:ext cx="227075" cy="23164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604358" y="6239255"/>
              <a:ext cx="181355" cy="22707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66026" y="7181195"/>
              <a:ext cx="180340" cy="347980"/>
            </a:xfrm>
            <a:custGeom>
              <a:avLst/>
              <a:gdLst/>
              <a:ahLst/>
              <a:cxnLst/>
              <a:rect l="l" t="t" r="r" b="b"/>
              <a:pathLst>
                <a:path w="180340" h="347979">
                  <a:moveTo>
                    <a:pt x="153923" y="316362"/>
                  </a:moveTo>
                  <a:lnTo>
                    <a:pt x="153923" y="251352"/>
                  </a:lnTo>
                  <a:lnTo>
                    <a:pt x="152519" y="266521"/>
                  </a:lnTo>
                  <a:lnTo>
                    <a:pt x="148399" y="280118"/>
                  </a:lnTo>
                  <a:lnTo>
                    <a:pt x="120538" y="312050"/>
                  </a:lnTo>
                  <a:lnTo>
                    <a:pt x="74675" y="322980"/>
                  </a:lnTo>
                  <a:lnTo>
                    <a:pt x="55292" y="322099"/>
                  </a:lnTo>
                  <a:lnTo>
                    <a:pt x="36195" y="319361"/>
                  </a:lnTo>
                  <a:lnTo>
                    <a:pt x="17668" y="314622"/>
                  </a:lnTo>
                  <a:lnTo>
                    <a:pt x="0" y="307740"/>
                  </a:lnTo>
                  <a:lnTo>
                    <a:pt x="0" y="330600"/>
                  </a:lnTo>
                  <a:lnTo>
                    <a:pt x="18573" y="337720"/>
                  </a:lnTo>
                  <a:lnTo>
                    <a:pt x="37718" y="342983"/>
                  </a:lnTo>
                  <a:lnTo>
                    <a:pt x="57435" y="346245"/>
                  </a:lnTo>
                  <a:lnTo>
                    <a:pt x="77723" y="347364"/>
                  </a:lnTo>
                  <a:lnTo>
                    <a:pt x="97702" y="345674"/>
                  </a:lnTo>
                  <a:lnTo>
                    <a:pt x="116395" y="340697"/>
                  </a:lnTo>
                  <a:lnTo>
                    <a:pt x="133659" y="332577"/>
                  </a:lnTo>
                  <a:lnTo>
                    <a:pt x="149351" y="321456"/>
                  </a:lnTo>
                  <a:lnTo>
                    <a:pt x="153923" y="316362"/>
                  </a:lnTo>
                  <a:close/>
                </a:path>
                <a:path w="180340" h="347979">
                  <a:moveTo>
                    <a:pt x="175259" y="85236"/>
                  </a:moveTo>
                  <a:lnTo>
                    <a:pt x="159829" y="36802"/>
                  </a:lnTo>
                  <a:lnTo>
                    <a:pt x="114680" y="5798"/>
                  </a:lnTo>
                  <a:lnTo>
                    <a:pt x="73151" y="0"/>
                  </a:lnTo>
                  <a:lnTo>
                    <a:pt x="54697" y="1297"/>
                  </a:lnTo>
                  <a:lnTo>
                    <a:pt x="36004" y="5417"/>
                  </a:lnTo>
                  <a:lnTo>
                    <a:pt x="18740" y="12108"/>
                  </a:lnTo>
                  <a:lnTo>
                    <a:pt x="3047" y="21228"/>
                  </a:lnTo>
                  <a:lnTo>
                    <a:pt x="3047" y="45612"/>
                  </a:lnTo>
                  <a:lnTo>
                    <a:pt x="20216" y="35849"/>
                  </a:lnTo>
                  <a:lnTo>
                    <a:pt x="37528" y="29229"/>
                  </a:lnTo>
                  <a:lnTo>
                    <a:pt x="54697" y="25559"/>
                  </a:lnTo>
                  <a:lnTo>
                    <a:pt x="55292" y="25456"/>
                  </a:lnTo>
                  <a:lnTo>
                    <a:pt x="73151" y="24276"/>
                  </a:lnTo>
                  <a:lnTo>
                    <a:pt x="88582" y="25419"/>
                  </a:lnTo>
                  <a:lnTo>
                    <a:pt x="128015" y="42564"/>
                  </a:lnTo>
                  <a:lnTo>
                    <a:pt x="150875" y="86760"/>
                  </a:lnTo>
                  <a:lnTo>
                    <a:pt x="150875" y="142399"/>
                  </a:lnTo>
                  <a:lnTo>
                    <a:pt x="151161" y="142172"/>
                  </a:lnTo>
                  <a:lnTo>
                    <a:pt x="160019" y="132480"/>
                  </a:lnTo>
                  <a:lnTo>
                    <a:pt x="166901" y="121884"/>
                  </a:lnTo>
                  <a:lnTo>
                    <a:pt x="171640" y="110573"/>
                  </a:lnTo>
                  <a:lnTo>
                    <a:pt x="174378" y="98405"/>
                  </a:lnTo>
                  <a:lnTo>
                    <a:pt x="175259" y="85236"/>
                  </a:lnTo>
                  <a:close/>
                </a:path>
                <a:path w="180340" h="347979">
                  <a:moveTo>
                    <a:pt x="150875" y="142399"/>
                  </a:moveTo>
                  <a:lnTo>
                    <a:pt x="150875" y="86760"/>
                  </a:lnTo>
                  <a:lnTo>
                    <a:pt x="149209" y="99929"/>
                  </a:lnTo>
                  <a:lnTo>
                    <a:pt x="144398" y="112097"/>
                  </a:lnTo>
                  <a:lnTo>
                    <a:pt x="114204" y="142005"/>
                  </a:lnTo>
                  <a:lnTo>
                    <a:pt x="67055" y="152292"/>
                  </a:lnTo>
                  <a:lnTo>
                    <a:pt x="67055" y="176676"/>
                  </a:lnTo>
                  <a:lnTo>
                    <a:pt x="86486" y="177843"/>
                  </a:lnTo>
                  <a:lnTo>
                    <a:pt x="103631" y="181439"/>
                  </a:lnTo>
                  <a:lnTo>
                    <a:pt x="114300" y="185867"/>
                  </a:lnTo>
                  <a:lnTo>
                    <a:pt x="114300" y="162960"/>
                  </a:lnTo>
                  <a:lnTo>
                    <a:pt x="128301" y="157555"/>
                  </a:lnTo>
                  <a:lnTo>
                    <a:pt x="140589" y="150578"/>
                  </a:lnTo>
                  <a:lnTo>
                    <a:pt x="150875" y="142399"/>
                  </a:lnTo>
                  <a:close/>
                </a:path>
                <a:path w="180340" h="347979">
                  <a:moveTo>
                    <a:pt x="179831" y="249828"/>
                  </a:moveTo>
                  <a:lnTo>
                    <a:pt x="175593" y="220396"/>
                  </a:lnTo>
                  <a:lnTo>
                    <a:pt x="163067" y="196107"/>
                  </a:lnTo>
                  <a:lnTo>
                    <a:pt x="142541" y="176962"/>
                  </a:lnTo>
                  <a:lnTo>
                    <a:pt x="114300" y="162960"/>
                  </a:lnTo>
                  <a:lnTo>
                    <a:pt x="114300" y="185867"/>
                  </a:lnTo>
                  <a:lnTo>
                    <a:pt x="118490" y="187606"/>
                  </a:lnTo>
                  <a:lnTo>
                    <a:pt x="131064" y="196488"/>
                  </a:lnTo>
                  <a:lnTo>
                    <a:pt x="141065" y="207633"/>
                  </a:lnTo>
                  <a:lnTo>
                    <a:pt x="148209" y="220491"/>
                  </a:lnTo>
                  <a:lnTo>
                    <a:pt x="152495" y="235065"/>
                  </a:lnTo>
                  <a:lnTo>
                    <a:pt x="153923" y="251352"/>
                  </a:lnTo>
                  <a:lnTo>
                    <a:pt x="153923" y="316362"/>
                  </a:lnTo>
                  <a:lnTo>
                    <a:pt x="162472" y="306835"/>
                  </a:lnTo>
                  <a:lnTo>
                    <a:pt x="172021" y="290214"/>
                  </a:lnTo>
                  <a:lnTo>
                    <a:pt x="177855" y="271307"/>
                  </a:lnTo>
                  <a:lnTo>
                    <a:pt x="179831" y="24982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08342" y="7475219"/>
              <a:ext cx="33655" cy="48895"/>
            </a:xfrm>
            <a:custGeom>
              <a:avLst/>
              <a:gdLst/>
              <a:ahLst/>
              <a:cxnLst/>
              <a:rect l="l" t="t" r="r" b="b"/>
              <a:pathLst>
                <a:path w="33655" h="48895">
                  <a:moveTo>
                    <a:pt x="33528" y="0"/>
                  </a:moveTo>
                  <a:lnTo>
                    <a:pt x="33528" y="48768"/>
                  </a:lnTo>
                  <a:lnTo>
                    <a:pt x="0" y="48768"/>
                  </a:lnTo>
                  <a:lnTo>
                    <a:pt x="0" y="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209154" y="7181088"/>
              <a:ext cx="300355" cy="347980"/>
            </a:xfrm>
            <a:custGeom>
              <a:avLst/>
              <a:gdLst/>
              <a:ahLst/>
              <a:cxnLst/>
              <a:rect l="l" t="t" r="r" b="b"/>
              <a:pathLst>
                <a:path w="300355" h="347979">
                  <a:moveTo>
                    <a:pt x="297179" y="56387"/>
                  </a:moveTo>
                  <a:lnTo>
                    <a:pt x="297179" y="28955"/>
                  </a:lnTo>
                  <a:lnTo>
                    <a:pt x="266580" y="16066"/>
                  </a:lnTo>
                  <a:lnTo>
                    <a:pt x="236600" y="7048"/>
                  </a:lnTo>
                  <a:lnTo>
                    <a:pt x="207168" y="1738"/>
                  </a:lnTo>
                  <a:lnTo>
                    <a:pt x="178307" y="0"/>
                  </a:lnTo>
                  <a:lnTo>
                    <a:pt x="143136" y="3143"/>
                  </a:lnTo>
                  <a:lnTo>
                    <a:pt x="80795" y="28289"/>
                  </a:lnTo>
                  <a:lnTo>
                    <a:pt x="30218" y="76866"/>
                  </a:lnTo>
                  <a:lnTo>
                    <a:pt x="3405" y="138588"/>
                  </a:lnTo>
                  <a:lnTo>
                    <a:pt x="0" y="173735"/>
                  </a:lnTo>
                  <a:lnTo>
                    <a:pt x="3167" y="209740"/>
                  </a:lnTo>
                  <a:lnTo>
                    <a:pt x="12763" y="242316"/>
                  </a:lnTo>
                  <a:lnTo>
                    <a:pt x="28956" y="271489"/>
                  </a:lnTo>
                  <a:lnTo>
                    <a:pt x="28956" y="173735"/>
                  </a:lnTo>
                  <a:lnTo>
                    <a:pt x="31551" y="143136"/>
                  </a:lnTo>
                  <a:lnTo>
                    <a:pt x="52744" y="89939"/>
                  </a:lnTo>
                  <a:lnTo>
                    <a:pt x="93630" y="48172"/>
                  </a:lnTo>
                  <a:lnTo>
                    <a:pt x="146208" y="26979"/>
                  </a:lnTo>
                  <a:lnTo>
                    <a:pt x="176784" y="24383"/>
                  </a:lnTo>
                  <a:lnTo>
                    <a:pt x="206525" y="26384"/>
                  </a:lnTo>
                  <a:lnTo>
                    <a:pt x="236410" y="32384"/>
                  </a:lnTo>
                  <a:lnTo>
                    <a:pt x="266604" y="42397"/>
                  </a:lnTo>
                  <a:lnTo>
                    <a:pt x="297179" y="56387"/>
                  </a:lnTo>
                  <a:close/>
                </a:path>
                <a:path w="300355" h="347979">
                  <a:moveTo>
                    <a:pt x="300228" y="315467"/>
                  </a:moveTo>
                  <a:lnTo>
                    <a:pt x="300228" y="288035"/>
                  </a:lnTo>
                  <a:lnTo>
                    <a:pt x="268557" y="303156"/>
                  </a:lnTo>
                  <a:lnTo>
                    <a:pt x="237744" y="314134"/>
                  </a:lnTo>
                  <a:lnTo>
                    <a:pt x="208073" y="320825"/>
                  </a:lnTo>
                  <a:lnTo>
                    <a:pt x="179832" y="323087"/>
                  </a:lnTo>
                  <a:lnTo>
                    <a:pt x="148137" y="320492"/>
                  </a:lnTo>
                  <a:lnTo>
                    <a:pt x="93892" y="299299"/>
                  </a:lnTo>
                  <a:lnTo>
                    <a:pt x="52744" y="258389"/>
                  </a:lnTo>
                  <a:lnTo>
                    <a:pt x="31551" y="205192"/>
                  </a:lnTo>
                  <a:lnTo>
                    <a:pt x="28956" y="173735"/>
                  </a:lnTo>
                  <a:lnTo>
                    <a:pt x="28956" y="271489"/>
                  </a:lnTo>
                  <a:lnTo>
                    <a:pt x="79533" y="319182"/>
                  </a:lnTo>
                  <a:lnTo>
                    <a:pt x="143541" y="344328"/>
                  </a:lnTo>
                  <a:lnTo>
                    <a:pt x="179832" y="347471"/>
                  </a:lnTo>
                  <a:lnTo>
                    <a:pt x="210431" y="345471"/>
                  </a:lnTo>
                  <a:lnTo>
                    <a:pt x="240601" y="339471"/>
                  </a:lnTo>
                  <a:lnTo>
                    <a:pt x="270486" y="329469"/>
                  </a:lnTo>
                  <a:lnTo>
                    <a:pt x="300228" y="31546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541386" y="7296911"/>
              <a:ext cx="227075" cy="23164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820278" y="7296911"/>
              <a:ext cx="321945" cy="227329"/>
            </a:xfrm>
            <a:custGeom>
              <a:avLst/>
              <a:gdLst/>
              <a:ahLst/>
              <a:cxnLst/>
              <a:rect l="l" t="t" r="r" b="b"/>
              <a:pathLst>
                <a:path w="321944" h="227329">
                  <a:moveTo>
                    <a:pt x="22859" y="227076"/>
                  </a:moveTo>
                  <a:lnTo>
                    <a:pt x="22859" y="4572"/>
                  </a:lnTo>
                  <a:lnTo>
                    <a:pt x="0" y="4572"/>
                  </a:lnTo>
                  <a:lnTo>
                    <a:pt x="0" y="227076"/>
                  </a:lnTo>
                  <a:lnTo>
                    <a:pt x="22859" y="227076"/>
                  </a:lnTo>
                  <a:close/>
                </a:path>
                <a:path w="321944" h="227329">
                  <a:moveTo>
                    <a:pt x="321563" y="227076"/>
                  </a:moveTo>
                  <a:lnTo>
                    <a:pt x="321563" y="89916"/>
                  </a:lnTo>
                  <a:lnTo>
                    <a:pt x="320159" y="70461"/>
                  </a:lnTo>
                  <a:lnTo>
                    <a:pt x="300227" y="24384"/>
                  </a:lnTo>
                  <a:lnTo>
                    <a:pt x="260365" y="1452"/>
                  </a:lnTo>
                  <a:lnTo>
                    <a:pt x="243839" y="0"/>
                  </a:lnTo>
                  <a:lnTo>
                    <a:pt x="221837" y="3405"/>
                  </a:lnTo>
                  <a:lnTo>
                    <a:pt x="201549" y="13525"/>
                  </a:lnTo>
                  <a:lnTo>
                    <a:pt x="182975" y="30218"/>
                  </a:lnTo>
                  <a:lnTo>
                    <a:pt x="166115" y="53340"/>
                  </a:lnTo>
                  <a:lnTo>
                    <a:pt x="154066" y="30218"/>
                  </a:lnTo>
                  <a:lnTo>
                    <a:pt x="138302" y="13525"/>
                  </a:lnTo>
                  <a:lnTo>
                    <a:pt x="118538" y="3405"/>
                  </a:lnTo>
                  <a:lnTo>
                    <a:pt x="94487" y="0"/>
                  </a:lnTo>
                  <a:lnTo>
                    <a:pt x="73890" y="2595"/>
                  </a:lnTo>
                  <a:lnTo>
                    <a:pt x="55435" y="10477"/>
                  </a:lnTo>
                  <a:lnTo>
                    <a:pt x="38981" y="23788"/>
                  </a:lnTo>
                  <a:lnTo>
                    <a:pt x="24383" y="42672"/>
                  </a:lnTo>
                  <a:lnTo>
                    <a:pt x="22859" y="42672"/>
                  </a:lnTo>
                  <a:lnTo>
                    <a:pt x="22859" y="70104"/>
                  </a:lnTo>
                  <a:lnTo>
                    <a:pt x="37409" y="49863"/>
                  </a:lnTo>
                  <a:lnTo>
                    <a:pt x="53530" y="35051"/>
                  </a:lnTo>
                  <a:lnTo>
                    <a:pt x="71080" y="25955"/>
                  </a:lnTo>
                  <a:lnTo>
                    <a:pt x="89915" y="22860"/>
                  </a:lnTo>
                  <a:lnTo>
                    <a:pt x="102798" y="24026"/>
                  </a:lnTo>
                  <a:lnTo>
                    <a:pt x="139469" y="53863"/>
                  </a:lnTo>
                  <a:lnTo>
                    <a:pt x="147827" y="100584"/>
                  </a:lnTo>
                  <a:lnTo>
                    <a:pt x="147827" y="227076"/>
                  </a:lnTo>
                  <a:lnTo>
                    <a:pt x="172212" y="227076"/>
                  </a:lnTo>
                  <a:lnTo>
                    <a:pt x="172212" y="74676"/>
                  </a:lnTo>
                  <a:lnTo>
                    <a:pt x="180212" y="62055"/>
                  </a:lnTo>
                  <a:lnTo>
                    <a:pt x="211621" y="29932"/>
                  </a:lnTo>
                  <a:lnTo>
                    <a:pt x="239268" y="22860"/>
                  </a:lnTo>
                  <a:lnTo>
                    <a:pt x="252364" y="24264"/>
                  </a:lnTo>
                  <a:lnTo>
                    <a:pt x="288821" y="55364"/>
                  </a:lnTo>
                  <a:lnTo>
                    <a:pt x="297180" y="100584"/>
                  </a:lnTo>
                  <a:lnTo>
                    <a:pt x="297180" y="227076"/>
                  </a:lnTo>
                  <a:lnTo>
                    <a:pt x="321563" y="22707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202802" y="7296911"/>
              <a:ext cx="201295" cy="341630"/>
            </a:xfrm>
            <a:custGeom>
              <a:avLst/>
              <a:gdLst/>
              <a:ahLst/>
              <a:cxnLst/>
              <a:rect l="l" t="t" r="r" b="b"/>
              <a:pathLst>
                <a:path w="201294" h="341629">
                  <a:moveTo>
                    <a:pt x="24383" y="341376"/>
                  </a:moveTo>
                  <a:lnTo>
                    <a:pt x="24383" y="4572"/>
                  </a:lnTo>
                  <a:lnTo>
                    <a:pt x="0" y="4572"/>
                  </a:lnTo>
                  <a:lnTo>
                    <a:pt x="0" y="341376"/>
                  </a:lnTo>
                  <a:lnTo>
                    <a:pt x="24383" y="341376"/>
                  </a:lnTo>
                  <a:close/>
                </a:path>
                <a:path w="201294" h="341629">
                  <a:moveTo>
                    <a:pt x="201167" y="114300"/>
                  </a:moveTo>
                  <a:lnTo>
                    <a:pt x="193357" y="69723"/>
                  </a:lnTo>
                  <a:lnTo>
                    <a:pt x="170687" y="32004"/>
                  </a:lnTo>
                  <a:lnTo>
                    <a:pt x="135016" y="7987"/>
                  </a:lnTo>
                  <a:lnTo>
                    <a:pt x="91439" y="0"/>
                  </a:lnTo>
                  <a:lnTo>
                    <a:pt x="74533" y="1119"/>
                  </a:lnTo>
                  <a:lnTo>
                    <a:pt x="57912" y="4381"/>
                  </a:lnTo>
                  <a:lnTo>
                    <a:pt x="41267" y="9654"/>
                  </a:lnTo>
                  <a:lnTo>
                    <a:pt x="24383" y="16764"/>
                  </a:lnTo>
                  <a:lnTo>
                    <a:pt x="24383" y="39624"/>
                  </a:lnTo>
                  <a:lnTo>
                    <a:pt x="39219" y="32504"/>
                  </a:lnTo>
                  <a:lnTo>
                    <a:pt x="53911" y="27241"/>
                  </a:lnTo>
                  <a:lnTo>
                    <a:pt x="68318" y="23979"/>
                  </a:lnTo>
                  <a:lnTo>
                    <a:pt x="82295" y="22860"/>
                  </a:lnTo>
                  <a:lnTo>
                    <a:pt x="101774" y="24550"/>
                  </a:lnTo>
                  <a:lnTo>
                    <a:pt x="149351" y="48768"/>
                  </a:lnTo>
                  <a:lnTo>
                    <a:pt x="173569" y="97631"/>
                  </a:lnTo>
                  <a:lnTo>
                    <a:pt x="175259" y="117348"/>
                  </a:lnTo>
                  <a:lnTo>
                    <a:pt x="175259" y="190271"/>
                  </a:lnTo>
                  <a:lnTo>
                    <a:pt x="183165" y="180093"/>
                  </a:lnTo>
                  <a:lnTo>
                    <a:pt x="193166" y="160210"/>
                  </a:lnTo>
                  <a:lnTo>
                    <a:pt x="199167" y="138326"/>
                  </a:lnTo>
                  <a:lnTo>
                    <a:pt x="201167" y="114300"/>
                  </a:lnTo>
                  <a:close/>
                </a:path>
                <a:path w="201294" h="341629">
                  <a:moveTo>
                    <a:pt x="175259" y="190271"/>
                  </a:moveTo>
                  <a:lnTo>
                    <a:pt x="175259" y="117348"/>
                  </a:lnTo>
                  <a:lnTo>
                    <a:pt x="173807" y="136802"/>
                  </a:lnTo>
                  <a:lnTo>
                    <a:pt x="169354" y="154114"/>
                  </a:lnTo>
                  <a:lnTo>
                    <a:pt x="137421" y="194000"/>
                  </a:lnTo>
                  <a:lnTo>
                    <a:pt x="85343" y="208788"/>
                  </a:lnTo>
                  <a:lnTo>
                    <a:pt x="70246" y="207668"/>
                  </a:lnTo>
                  <a:lnTo>
                    <a:pt x="54863" y="204406"/>
                  </a:lnTo>
                  <a:lnTo>
                    <a:pt x="39481" y="199143"/>
                  </a:lnTo>
                  <a:lnTo>
                    <a:pt x="24383" y="192024"/>
                  </a:lnTo>
                  <a:lnTo>
                    <a:pt x="24383" y="214884"/>
                  </a:lnTo>
                  <a:lnTo>
                    <a:pt x="41290" y="222011"/>
                  </a:lnTo>
                  <a:lnTo>
                    <a:pt x="57721" y="227266"/>
                  </a:lnTo>
                  <a:lnTo>
                    <a:pt x="73890" y="230528"/>
                  </a:lnTo>
                  <a:lnTo>
                    <a:pt x="89915" y="231648"/>
                  </a:lnTo>
                  <a:lnTo>
                    <a:pt x="112799" y="229409"/>
                  </a:lnTo>
                  <a:lnTo>
                    <a:pt x="133540" y="222885"/>
                  </a:lnTo>
                  <a:lnTo>
                    <a:pt x="152280" y="212359"/>
                  </a:lnTo>
                  <a:lnTo>
                    <a:pt x="169163" y="198120"/>
                  </a:lnTo>
                  <a:lnTo>
                    <a:pt x="175259" y="190271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443594" y="7296911"/>
              <a:ext cx="190500" cy="23164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667622" y="7296911"/>
              <a:ext cx="355091" cy="23164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208642" y="7296911"/>
              <a:ext cx="201295" cy="341630"/>
            </a:xfrm>
            <a:custGeom>
              <a:avLst/>
              <a:gdLst/>
              <a:ahLst/>
              <a:cxnLst/>
              <a:rect l="l" t="t" r="r" b="b"/>
              <a:pathLst>
                <a:path w="201295" h="341629">
                  <a:moveTo>
                    <a:pt x="22860" y="341376"/>
                  </a:moveTo>
                  <a:lnTo>
                    <a:pt x="22860" y="4572"/>
                  </a:lnTo>
                  <a:lnTo>
                    <a:pt x="0" y="4572"/>
                  </a:lnTo>
                  <a:lnTo>
                    <a:pt x="0" y="341376"/>
                  </a:lnTo>
                  <a:lnTo>
                    <a:pt x="22860" y="341376"/>
                  </a:lnTo>
                  <a:close/>
                </a:path>
                <a:path w="201295" h="341629">
                  <a:moveTo>
                    <a:pt x="201168" y="114300"/>
                  </a:moveTo>
                  <a:lnTo>
                    <a:pt x="193167" y="69723"/>
                  </a:lnTo>
                  <a:lnTo>
                    <a:pt x="169164" y="32004"/>
                  </a:lnTo>
                  <a:lnTo>
                    <a:pt x="133540" y="8000"/>
                  </a:lnTo>
                  <a:lnTo>
                    <a:pt x="89916" y="0"/>
                  </a:lnTo>
                  <a:lnTo>
                    <a:pt x="73652" y="1119"/>
                  </a:lnTo>
                  <a:lnTo>
                    <a:pt x="56959" y="4381"/>
                  </a:lnTo>
                  <a:lnTo>
                    <a:pt x="39981" y="9644"/>
                  </a:lnTo>
                  <a:lnTo>
                    <a:pt x="22860" y="16764"/>
                  </a:lnTo>
                  <a:lnTo>
                    <a:pt x="22860" y="39624"/>
                  </a:lnTo>
                  <a:lnTo>
                    <a:pt x="38361" y="32504"/>
                  </a:lnTo>
                  <a:lnTo>
                    <a:pt x="53149" y="27241"/>
                  </a:lnTo>
                  <a:lnTo>
                    <a:pt x="67651" y="23979"/>
                  </a:lnTo>
                  <a:lnTo>
                    <a:pt x="82296" y="22860"/>
                  </a:lnTo>
                  <a:lnTo>
                    <a:pt x="101107" y="24550"/>
                  </a:lnTo>
                  <a:lnTo>
                    <a:pt x="147828" y="48768"/>
                  </a:lnTo>
                  <a:lnTo>
                    <a:pt x="172259" y="97631"/>
                  </a:lnTo>
                  <a:lnTo>
                    <a:pt x="173736" y="117348"/>
                  </a:lnTo>
                  <a:lnTo>
                    <a:pt x="173736" y="190736"/>
                  </a:lnTo>
                  <a:lnTo>
                    <a:pt x="182522" y="180093"/>
                  </a:lnTo>
                  <a:lnTo>
                    <a:pt x="192976" y="160210"/>
                  </a:lnTo>
                  <a:lnTo>
                    <a:pt x="199143" y="138326"/>
                  </a:lnTo>
                  <a:lnTo>
                    <a:pt x="201168" y="114300"/>
                  </a:lnTo>
                  <a:close/>
                </a:path>
                <a:path w="201295" h="341629">
                  <a:moveTo>
                    <a:pt x="173736" y="190736"/>
                  </a:moveTo>
                  <a:lnTo>
                    <a:pt x="173736" y="117348"/>
                  </a:lnTo>
                  <a:lnTo>
                    <a:pt x="172283" y="136802"/>
                  </a:lnTo>
                  <a:lnTo>
                    <a:pt x="167830" y="154114"/>
                  </a:lnTo>
                  <a:lnTo>
                    <a:pt x="135921" y="194000"/>
                  </a:lnTo>
                  <a:lnTo>
                    <a:pt x="85344" y="208788"/>
                  </a:lnTo>
                  <a:lnTo>
                    <a:pt x="69580" y="207668"/>
                  </a:lnTo>
                  <a:lnTo>
                    <a:pt x="54102" y="204406"/>
                  </a:lnTo>
                  <a:lnTo>
                    <a:pt x="38623" y="199143"/>
                  </a:lnTo>
                  <a:lnTo>
                    <a:pt x="22860" y="192024"/>
                  </a:lnTo>
                  <a:lnTo>
                    <a:pt x="22860" y="214884"/>
                  </a:lnTo>
                  <a:lnTo>
                    <a:pt x="39981" y="222003"/>
                  </a:lnTo>
                  <a:lnTo>
                    <a:pt x="56959" y="227266"/>
                  </a:lnTo>
                  <a:lnTo>
                    <a:pt x="73652" y="230528"/>
                  </a:lnTo>
                  <a:lnTo>
                    <a:pt x="89916" y="231648"/>
                  </a:lnTo>
                  <a:lnTo>
                    <a:pt x="111918" y="229409"/>
                  </a:lnTo>
                  <a:lnTo>
                    <a:pt x="132207" y="222885"/>
                  </a:lnTo>
                  <a:lnTo>
                    <a:pt x="150780" y="212359"/>
                  </a:lnTo>
                  <a:lnTo>
                    <a:pt x="167640" y="198120"/>
                  </a:lnTo>
                  <a:lnTo>
                    <a:pt x="173736" y="19073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449434" y="7296911"/>
              <a:ext cx="201168" cy="23164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699370" y="7296911"/>
              <a:ext cx="153924" cy="22707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838054" y="7181088"/>
              <a:ext cx="160020" cy="342900"/>
            </a:xfrm>
            <a:custGeom>
              <a:avLst/>
              <a:gdLst/>
              <a:ahLst/>
              <a:cxnLst/>
              <a:rect l="l" t="t" r="r" b="b"/>
              <a:pathLst>
                <a:path w="160020" h="342900">
                  <a:moveTo>
                    <a:pt x="41148" y="138683"/>
                  </a:moveTo>
                  <a:lnTo>
                    <a:pt x="41148" y="120395"/>
                  </a:lnTo>
                  <a:lnTo>
                    <a:pt x="0" y="120395"/>
                  </a:lnTo>
                  <a:lnTo>
                    <a:pt x="0" y="138683"/>
                  </a:lnTo>
                  <a:lnTo>
                    <a:pt x="41148" y="138683"/>
                  </a:lnTo>
                  <a:close/>
                </a:path>
                <a:path w="160020" h="342900">
                  <a:moveTo>
                    <a:pt x="160020" y="32003"/>
                  </a:moveTo>
                  <a:lnTo>
                    <a:pt x="160020" y="9143"/>
                  </a:lnTo>
                  <a:lnTo>
                    <a:pt x="148875" y="5143"/>
                  </a:lnTo>
                  <a:lnTo>
                    <a:pt x="138302" y="2285"/>
                  </a:lnTo>
                  <a:lnTo>
                    <a:pt x="128301" y="571"/>
                  </a:lnTo>
                  <a:lnTo>
                    <a:pt x="118872" y="0"/>
                  </a:lnTo>
                  <a:lnTo>
                    <a:pt x="103441" y="1428"/>
                  </a:lnTo>
                  <a:lnTo>
                    <a:pt x="64008" y="22859"/>
                  </a:lnTo>
                  <a:lnTo>
                    <a:pt x="42576" y="65508"/>
                  </a:lnTo>
                  <a:lnTo>
                    <a:pt x="41148" y="83819"/>
                  </a:lnTo>
                  <a:lnTo>
                    <a:pt x="41148" y="342900"/>
                  </a:lnTo>
                  <a:lnTo>
                    <a:pt x="65532" y="342900"/>
                  </a:lnTo>
                  <a:lnTo>
                    <a:pt x="65532" y="92963"/>
                  </a:lnTo>
                  <a:lnTo>
                    <a:pt x="68937" y="62079"/>
                  </a:lnTo>
                  <a:lnTo>
                    <a:pt x="79057" y="40195"/>
                  </a:lnTo>
                  <a:lnTo>
                    <a:pt x="95750" y="27170"/>
                  </a:lnTo>
                  <a:lnTo>
                    <a:pt x="118872" y="22859"/>
                  </a:lnTo>
                  <a:lnTo>
                    <a:pt x="127444" y="23431"/>
                  </a:lnTo>
                  <a:lnTo>
                    <a:pt x="137159" y="25145"/>
                  </a:lnTo>
                  <a:lnTo>
                    <a:pt x="148018" y="28003"/>
                  </a:lnTo>
                  <a:lnTo>
                    <a:pt x="160020" y="32003"/>
                  </a:lnTo>
                  <a:close/>
                </a:path>
                <a:path w="160020" h="342900">
                  <a:moveTo>
                    <a:pt x="108203" y="138683"/>
                  </a:moveTo>
                  <a:lnTo>
                    <a:pt x="108203" y="120395"/>
                  </a:lnTo>
                  <a:lnTo>
                    <a:pt x="65532" y="120395"/>
                  </a:lnTo>
                  <a:lnTo>
                    <a:pt x="65532" y="138683"/>
                  </a:lnTo>
                  <a:lnTo>
                    <a:pt x="108203" y="13868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967594" y="7296911"/>
              <a:ext cx="227075" cy="23164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246486" y="7296911"/>
              <a:ext cx="153923" cy="227076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423270" y="7296911"/>
              <a:ext cx="323215" cy="227329"/>
            </a:xfrm>
            <a:custGeom>
              <a:avLst/>
              <a:gdLst/>
              <a:ahLst/>
              <a:cxnLst/>
              <a:rect l="l" t="t" r="r" b="b"/>
              <a:pathLst>
                <a:path w="323214" h="227329">
                  <a:moveTo>
                    <a:pt x="24384" y="227076"/>
                  </a:moveTo>
                  <a:lnTo>
                    <a:pt x="24384" y="4572"/>
                  </a:lnTo>
                  <a:lnTo>
                    <a:pt x="0" y="4572"/>
                  </a:lnTo>
                  <a:lnTo>
                    <a:pt x="0" y="227076"/>
                  </a:lnTo>
                  <a:lnTo>
                    <a:pt x="24384" y="227076"/>
                  </a:lnTo>
                  <a:close/>
                </a:path>
                <a:path w="323214" h="227329">
                  <a:moveTo>
                    <a:pt x="323088" y="227076"/>
                  </a:moveTo>
                  <a:lnTo>
                    <a:pt x="323088" y="89916"/>
                  </a:lnTo>
                  <a:lnTo>
                    <a:pt x="321683" y="70461"/>
                  </a:lnTo>
                  <a:lnTo>
                    <a:pt x="301751" y="24384"/>
                  </a:lnTo>
                  <a:lnTo>
                    <a:pt x="261675" y="1452"/>
                  </a:lnTo>
                  <a:lnTo>
                    <a:pt x="245363" y="0"/>
                  </a:lnTo>
                  <a:lnTo>
                    <a:pt x="223361" y="3405"/>
                  </a:lnTo>
                  <a:lnTo>
                    <a:pt x="203073" y="13525"/>
                  </a:lnTo>
                  <a:lnTo>
                    <a:pt x="184499" y="30218"/>
                  </a:lnTo>
                  <a:lnTo>
                    <a:pt x="167639" y="53340"/>
                  </a:lnTo>
                  <a:lnTo>
                    <a:pt x="155376" y="30218"/>
                  </a:lnTo>
                  <a:lnTo>
                    <a:pt x="139255" y="13525"/>
                  </a:lnTo>
                  <a:lnTo>
                    <a:pt x="119419" y="3405"/>
                  </a:lnTo>
                  <a:lnTo>
                    <a:pt x="96012" y="0"/>
                  </a:lnTo>
                  <a:lnTo>
                    <a:pt x="75176" y="2595"/>
                  </a:lnTo>
                  <a:lnTo>
                    <a:pt x="56197" y="10477"/>
                  </a:lnTo>
                  <a:lnTo>
                    <a:pt x="39219" y="23788"/>
                  </a:lnTo>
                  <a:lnTo>
                    <a:pt x="24384" y="42672"/>
                  </a:lnTo>
                  <a:lnTo>
                    <a:pt x="24384" y="70104"/>
                  </a:lnTo>
                  <a:lnTo>
                    <a:pt x="38933" y="49863"/>
                  </a:lnTo>
                  <a:lnTo>
                    <a:pt x="55054" y="35051"/>
                  </a:lnTo>
                  <a:lnTo>
                    <a:pt x="72604" y="25955"/>
                  </a:lnTo>
                  <a:lnTo>
                    <a:pt x="91439" y="22860"/>
                  </a:lnTo>
                  <a:lnTo>
                    <a:pt x="103655" y="24026"/>
                  </a:lnTo>
                  <a:lnTo>
                    <a:pt x="139707" y="53863"/>
                  </a:lnTo>
                  <a:lnTo>
                    <a:pt x="149351" y="100584"/>
                  </a:lnTo>
                  <a:lnTo>
                    <a:pt x="149351" y="227076"/>
                  </a:lnTo>
                  <a:lnTo>
                    <a:pt x="173736" y="227076"/>
                  </a:lnTo>
                  <a:lnTo>
                    <a:pt x="173736" y="74676"/>
                  </a:lnTo>
                  <a:lnTo>
                    <a:pt x="181713" y="62055"/>
                  </a:lnTo>
                  <a:lnTo>
                    <a:pt x="212502" y="29932"/>
                  </a:lnTo>
                  <a:lnTo>
                    <a:pt x="240792" y="22860"/>
                  </a:lnTo>
                  <a:lnTo>
                    <a:pt x="253674" y="24264"/>
                  </a:lnTo>
                  <a:lnTo>
                    <a:pt x="290345" y="55364"/>
                  </a:lnTo>
                  <a:lnTo>
                    <a:pt x="298704" y="100584"/>
                  </a:lnTo>
                  <a:lnTo>
                    <a:pt x="298704" y="227076"/>
                  </a:lnTo>
                  <a:lnTo>
                    <a:pt x="323088" y="22707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793602" y="7296911"/>
              <a:ext cx="190500" cy="23164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017630" y="7296911"/>
              <a:ext cx="181356" cy="22707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250802" y="7296911"/>
              <a:ext cx="172212" cy="23164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458066" y="7296911"/>
              <a:ext cx="199643" cy="231648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832970" y="7185659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8" y="155448"/>
                  </a:moveTo>
                  <a:lnTo>
                    <a:pt x="178308" y="129540"/>
                  </a:lnTo>
                  <a:lnTo>
                    <a:pt x="161210" y="121539"/>
                  </a:lnTo>
                  <a:lnTo>
                    <a:pt x="144399" y="115824"/>
                  </a:lnTo>
                  <a:lnTo>
                    <a:pt x="128158" y="112395"/>
                  </a:lnTo>
                  <a:lnTo>
                    <a:pt x="112775" y="111251"/>
                  </a:lnTo>
                  <a:lnTo>
                    <a:pt x="89654" y="113252"/>
                  </a:lnTo>
                  <a:lnTo>
                    <a:pt x="49125" y="129254"/>
                  </a:lnTo>
                  <a:lnTo>
                    <a:pt x="18002" y="161282"/>
                  </a:lnTo>
                  <a:lnTo>
                    <a:pt x="2000" y="203049"/>
                  </a:lnTo>
                  <a:lnTo>
                    <a:pt x="0" y="227075"/>
                  </a:lnTo>
                  <a:lnTo>
                    <a:pt x="2024" y="250221"/>
                  </a:lnTo>
                  <a:lnTo>
                    <a:pt x="8191" y="271652"/>
                  </a:lnTo>
                  <a:lnTo>
                    <a:pt x="18645" y="291369"/>
                  </a:lnTo>
                  <a:lnTo>
                    <a:pt x="25908" y="300154"/>
                  </a:lnTo>
                  <a:lnTo>
                    <a:pt x="25908" y="225551"/>
                  </a:lnTo>
                  <a:lnTo>
                    <a:pt x="27360" y="206097"/>
                  </a:lnTo>
                  <a:lnTo>
                    <a:pt x="50292" y="160020"/>
                  </a:lnTo>
                  <a:lnTo>
                    <a:pt x="95726" y="135802"/>
                  </a:lnTo>
                  <a:lnTo>
                    <a:pt x="114300" y="134112"/>
                  </a:lnTo>
                  <a:lnTo>
                    <a:pt x="130302" y="135516"/>
                  </a:lnTo>
                  <a:lnTo>
                    <a:pt x="146304" y="139636"/>
                  </a:lnTo>
                  <a:lnTo>
                    <a:pt x="162306" y="146327"/>
                  </a:lnTo>
                  <a:lnTo>
                    <a:pt x="178308" y="155448"/>
                  </a:lnTo>
                  <a:close/>
                </a:path>
                <a:path w="203200" h="342900">
                  <a:moveTo>
                    <a:pt x="178308" y="320040"/>
                  </a:moveTo>
                  <a:lnTo>
                    <a:pt x="178308" y="298704"/>
                  </a:lnTo>
                  <a:lnTo>
                    <a:pt x="164091" y="307824"/>
                  </a:lnTo>
                  <a:lnTo>
                    <a:pt x="149161" y="314515"/>
                  </a:lnTo>
                  <a:lnTo>
                    <a:pt x="133945" y="318635"/>
                  </a:lnTo>
                  <a:lnTo>
                    <a:pt x="118872" y="320040"/>
                  </a:lnTo>
                  <a:lnTo>
                    <a:pt x="99393" y="318325"/>
                  </a:lnTo>
                  <a:lnTo>
                    <a:pt x="51816" y="292608"/>
                  </a:lnTo>
                  <a:lnTo>
                    <a:pt x="27384" y="244387"/>
                  </a:lnTo>
                  <a:lnTo>
                    <a:pt x="25908" y="225551"/>
                  </a:lnTo>
                  <a:lnTo>
                    <a:pt x="25908" y="300154"/>
                  </a:lnTo>
                  <a:lnTo>
                    <a:pt x="69151" y="334137"/>
                  </a:lnTo>
                  <a:lnTo>
                    <a:pt x="112775" y="342900"/>
                  </a:lnTo>
                  <a:lnTo>
                    <a:pt x="130516" y="341471"/>
                  </a:lnTo>
                  <a:lnTo>
                    <a:pt x="147256" y="337185"/>
                  </a:lnTo>
                  <a:lnTo>
                    <a:pt x="163139" y="330041"/>
                  </a:lnTo>
                  <a:lnTo>
                    <a:pt x="178308" y="320040"/>
                  </a:lnTo>
                  <a:close/>
                </a:path>
                <a:path w="203200" h="342900">
                  <a:moveTo>
                    <a:pt x="202692" y="338328"/>
                  </a:moveTo>
                  <a:lnTo>
                    <a:pt x="202692" y="0"/>
                  </a:lnTo>
                  <a:lnTo>
                    <a:pt x="178308" y="0"/>
                  </a:lnTo>
                  <a:lnTo>
                    <a:pt x="178308" y="338328"/>
                  </a:lnTo>
                  <a:lnTo>
                    <a:pt x="202692" y="33832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085954" y="7296911"/>
              <a:ext cx="201167" cy="231648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13030" y="7301483"/>
              <a:ext cx="196850" cy="337185"/>
            </a:xfrm>
            <a:custGeom>
              <a:avLst/>
              <a:gdLst/>
              <a:ahLst/>
              <a:cxnLst/>
              <a:rect l="l" t="t" r="r" b="b"/>
              <a:pathLst>
                <a:path w="196850" h="337184">
                  <a:moveTo>
                    <a:pt x="64008" y="238353"/>
                  </a:moveTo>
                  <a:lnTo>
                    <a:pt x="64008" y="222504"/>
                  </a:lnTo>
                  <a:lnTo>
                    <a:pt x="36004" y="230219"/>
                  </a:lnTo>
                  <a:lnTo>
                    <a:pt x="16001" y="241935"/>
                  </a:lnTo>
                  <a:lnTo>
                    <a:pt x="4000" y="257651"/>
                  </a:lnTo>
                  <a:lnTo>
                    <a:pt x="0" y="277368"/>
                  </a:lnTo>
                  <a:lnTo>
                    <a:pt x="1452" y="289607"/>
                  </a:lnTo>
                  <a:lnTo>
                    <a:pt x="5905" y="300990"/>
                  </a:lnTo>
                  <a:lnTo>
                    <a:pt x="13501" y="311229"/>
                  </a:lnTo>
                  <a:lnTo>
                    <a:pt x="21336" y="317572"/>
                  </a:lnTo>
                  <a:lnTo>
                    <a:pt x="21336" y="275844"/>
                  </a:lnTo>
                  <a:lnTo>
                    <a:pt x="26479" y="257841"/>
                  </a:lnTo>
                  <a:lnTo>
                    <a:pt x="41910" y="244982"/>
                  </a:lnTo>
                  <a:lnTo>
                    <a:pt x="64008" y="238353"/>
                  </a:lnTo>
                  <a:close/>
                </a:path>
                <a:path w="196850" h="337184">
                  <a:moveTo>
                    <a:pt x="196595" y="18288"/>
                  </a:moveTo>
                  <a:lnTo>
                    <a:pt x="196595" y="0"/>
                  </a:lnTo>
                  <a:lnTo>
                    <a:pt x="106513" y="109"/>
                  </a:lnTo>
                  <a:lnTo>
                    <a:pt x="67437" y="5524"/>
                  </a:lnTo>
                  <a:lnTo>
                    <a:pt x="27217" y="33385"/>
                  </a:lnTo>
                  <a:lnTo>
                    <a:pt x="13715" y="79248"/>
                  </a:lnTo>
                  <a:lnTo>
                    <a:pt x="14573" y="91297"/>
                  </a:lnTo>
                  <a:lnTo>
                    <a:pt x="36290" y="132897"/>
                  </a:lnTo>
                  <a:lnTo>
                    <a:pt x="36575" y="133110"/>
                  </a:lnTo>
                  <a:lnTo>
                    <a:pt x="36575" y="77724"/>
                  </a:lnTo>
                  <a:lnTo>
                    <a:pt x="37480" y="65722"/>
                  </a:lnTo>
                  <a:lnTo>
                    <a:pt x="61912" y="28813"/>
                  </a:lnTo>
                  <a:lnTo>
                    <a:pt x="95011" y="19860"/>
                  </a:lnTo>
                  <a:lnTo>
                    <a:pt x="106513" y="20931"/>
                  </a:lnTo>
                  <a:lnTo>
                    <a:pt x="144922" y="46029"/>
                  </a:lnTo>
                  <a:lnTo>
                    <a:pt x="146303" y="48734"/>
                  </a:lnTo>
                  <a:lnTo>
                    <a:pt x="146303" y="18288"/>
                  </a:lnTo>
                  <a:lnTo>
                    <a:pt x="196595" y="18288"/>
                  </a:lnTo>
                  <a:close/>
                </a:path>
                <a:path w="196850" h="337184">
                  <a:moveTo>
                    <a:pt x="173736" y="316022"/>
                  </a:moveTo>
                  <a:lnTo>
                    <a:pt x="173736" y="272796"/>
                  </a:lnTo>
                  <a:lnTo>
                    <a:pt x="172569" y="282511"/>
                  </a:lnTo>
                  <a:lnTo>
                    <a:pt x="168973" y="291083"/>
                  </a:lnTo>
                  <a:lnTo>
                    <a:pt x="129921" y="313753"/>
                  </a:lnTo>
                  <a:lnTo>
                    <a:pt x="97536" y="316876"/>
                  </a:lnTo>
                  <a:lnTo>
                    <a:pt x="65055" y="314420"/>
                  </a:lnTo>
                  <a:lnTo>
                    <a:pt x="40766" y="306705"/>
                  </a:lnTo>
                  <a:lnTo>
                    <a:pt x="26193" y="293846"/>
                  </a:lnTo>
                  <a:lnTo>
                    <a:pt x="21336" y="275844"/>
                  </a:lnTo>
                  <a:lnTo>
                    <a:pt x="21336" y="317572"/>
                  </a:lnTo>
                  <a:lnTo>
                    <a:pt x="74961" y="335684"/>
                  </a:lnTo>
                  <a:lnTo>
                    <a:pt x="99060" y="336723"/>
                  </a:lnTo>
                  <a:lnTo>
                    <a:pt x="119252" y="335661"/>
                  </a:lnTo>
                  <a:lnTo>
                    <a:pt x="138683" y="332232"/>
                  </a:lnTo>
                  <a:lnTo>
                    <a:pt x="155828" y="326517"/>
                  </a:lnTo>
                  <a:lnTo>
                    <a:pt x="170687" y="318516"/>
                  </a:lnTo>
                  <a:lnTo>
                    <a:pt x="173736" y="316022"/>
                  </a:lnTo>
                  <a:close/>
                </a:path>
                <a:path w="196850" h="337184">
                  <a:moveTo>
                    <a:pt x="73151" y="165909"/>
                  </a:moveTo>
                  <a:lnTo>
                    <a:pt x="73151" y="153924"/>
                  </a:lnTo>
                  <a:lnTo>
                    <a:pt x="53149" y="161353"/>
                  </a:lnTo>
                  <a:lnTo>
                    <a:pt x="38862" y="169925"/>
                  </a:lnTo>
                  <a:lnTo>
                    <a:pt x="30289" y="179641"/>
                  </a:lnTo>
                  <a:lnTo>
                    <a:pt x="27432" y="190500"/>
                  </a:lnTo>
                  <a:lnTo>
                    <a:pt x="29718" y="201072"/>
                  </a:lnTo>
                  <a:lnTo>
                    <a:pt x="36575" y="209930"/>
                  </a:lnTo>
                  <a:lnTo>
                    <a:pt x="48006" y="217074"/>
                  </a:lnTo>
                  <a:lnTo>
                    <a:pt x="50291" y="217850"/>
                  </a:lnTo>
                  <a:lnTo>
                    <a:pt x="50291" y="182880"/>
                  </a:lnTo>
                  <a:lnTo>
                    <a:pt x="53339" y="178308"/>
                  </a:lnTo>
                  <a:lnTo>
                    <a:pt x="57912" y="173736"/>
                  </a:lnTo>
                  <a:lnTo>
                    <a:pt x="62745" y="170306"/>
                  </a:lnTo>
                  <a:lnTo>
                    <a:pt x="70294" y="166877"/>
                  </a:lnTo>
                  <a:lnTo>
                    <a:pt x="73151" y="165909"/>
                  </a:lnTo>
                  <a:close/>
                </a:path>
                <a:path w="196850" h="337184">
                  <a:moveTo>
                    <a:pt x="153924" y="133956"/>
                  </a:moveTo>
                  <a:lnTo>
                    <a:pt x="153924" y="79248"/>
                  </a:lnTo>
                  <a:lnTo>
                    <a:pt x="152804" y="90392"/>
                  </a:lnTo>
                  <a:lnTo>
                    <a:pt x="149542" y="100965"/>
                  </a:lnTo>
                  <a:lnTo>
                    <a:pt x="117538" y="134112"/>
                  </a:lnTo>
                  <a:lnTo>
                    <a:pt x="94487" y="138684"/>
                  </a:lnTo>
                  <a:lnTo>
                    <a:pt x="82486" y="137541"/>
                  </a:lnTo>
                  <a:lnTo>
                    <a:pt x="45577" y="110942"/>
                  </a:lnTo>
                  <a:lnTo>
                    <a:pt x="36575" y="77724"/>
                  </a:lnTo>
                  <a:lnTo>
                    <a:pt x="36575" y="133110"/>
                  </a:lnTo>
                  <a:lnTo>
                    <a:pt x="46862" y="140779"/>
                  </a:lnTo>
                  <a:lnTo>
                    <a:pt x="59150" y="147232"/>
                  </a:lnTo>
                  <a:lnTo>
                    <a:pt x="73151" y="152400"/>
                  </a:lnTo>
                  <a:lnTo>
                    <a:pt x="73151" y="165909"/>
                  </a:lnTo>
                  <a:lnTo>
                    <a:pt x="80414" y="163449"/>
                  </a:lnTo>
                  <a:lnTo>
                    <a:pt x="92963" y="160020"/>
                  </a:lnTo>
                  <a:lnTo>
                    <a:pt x="105870" y="156591"/>
                  </a:lnTo>
                  <a:lnTo>
                    <a:pt x="117538" y="153098"/>
                  </a:lnTo>
                  <a:lnTo>
                    <a:pt x="127706" y="149724"/>
                  </a:lnTo>
                  <a:lnTo>
                    <a:pt x="137160" y="146304"/>
                  </a:lnTo>
                  <a:lnTo>
                    <a:pt x="144922" y="141385"/>
                  </a:lnTo>
                  <a:lnTo>
                    <a:pt x="152019" y="135826"/>
                  </a:lnTo>
                  <a:lnTo>
                    <a:pt x="153924" y="133956"/>
                  </a:lnTo>
                  <a:close/>
                </a:path>
                <a:path w="196850" h="337184">
                  <a:moveTo>
                    <a:pt x="196595" y="271272"/>
                  </a:moveTo>
                  <a:lnTo>
                    <a:pt x="179832" y="230124"/>
                  </a:lnTo>
                  <a:lnTo>
                    <a:pt x="137826" y="213836"/>
                  </a:lnTo>
                  <a:lnTo>
                    <a:pt x="95011" y="210431"/>
                  </a:lnTo>
                  <a:lnTo>
                    <a:pt x="78486" y="208597"/>
                  </a:lnTo>
                  <a:lnTo>
                    <a:pt x="66532" y="206478"/>
                  </a:lnTo>
                  <a:lnTo>
                    <a:pt x="59436" y="204216"/>
                  </a:lnTo>
                  <a:lnTo>
                    <a:pt x="53339" y="199644"/>
                  </a:lnTo>
                  <a:lnTo>
                    <a:pt x="50291" y="195072"/>
                  </a:lnTo>
                  <a:lnTo>
                    <a:pt x="50291" y="217850"/>
                  </a:lnTo>
                  <a:lnTo>
                    <a:pt x="64008" y="222504"/>
                  </a:lnTo>
                  <a:lnTo>
                    <a:pt x="64008" y="238353"/>
                  </a:lnTo>
                  <a:lnTo>
                    <a:pt x="67627" y="237267"/>
                  </a:lnTo>
                  <a:lnTo>
                    <a:pt x="103632" y="234696"/>
                  </a:lnTo>
                  <a:lnTo>
                    <a:pt x="134516" y="237005"/>
                  </a:lnTo>
                  <a:lnTo>
                    <a:pt x="156400" y="244030"/>
                  </a:lnTo>
                  <a:lnTo>
                    <a:pt x="169425" y="255912"/>
                  </a:lnTo>
                  <a:lnTo>
                    <a:pt x="173736" y="272796"/>
                  </a:lnTo>
                  <a:lnTo>
                    <a:pt x="173736" y="316022"/>
                  </a:lnTo>
                  <a:lnTo>
                    <a:pt x="181808" y="309419"/>
                  </a:lnTo>
                  <a:lnTo>
                    <a:pt x="189928" y="298323"/>
                  </a:lnTo>
                  <a:lnTo>
                    <a:pt x="194905" y="285511"/>
                  </a:lnTo>
                  <a:lnTo>
                    <a:pt x="196595" y="271272"/>
                  </a:lnTo>
                  <a:close/>
                </a:path>
                <a:path w="196850" h="337184">
                  <a:moveTo>
                    <a:pt x="176784" y="77724"/>
                  </a:moveTo>
                  <a:lnTo>
                    <a:pt x="175021" y="62864"/>
                  </a:lnTo>
                  <a:lnTo>
                    <a:pt x="169545" y="48005"/>
                  </a:lnTo>
                  <a:lnTo>
                    <a:pt x="160067" y="33147"/>
                  </a:lnTo>
                  <a:lnTo>
                    <a:pt x="146303" y="18288"/>
                  </a:lnTo>
                  <a:lnTo>
                    <a:pt x="146303" y="48734"/>
                  </a:lnTo>
                  <a:lnTo>
                    <a:pt x="150113" y="56197"/>
                  </a:lnTo>
                  <a:lnTo>
                    <a:pt x="153019" y="67222"/>
                  </a:lnTo>
                  <a:lnTo>
                    <a:pt x="153924" y="79248"/>
                  </a:lnTo>
                  <a:lnTo>
                    <a:pt x="153924" y="133956"/>
                  </a:lnTo>
                  <a:lnTo>
                    <a:pt x="158591" y="129373"/>
                  </a:lnTo>
                  <a:lnTo>
                    <a:pt x="164591" y="121920"/>
                  </a:lnTo>
                  <a:lnTo>
                    <a:pt x="170354" y="113085"/>
                  </a:lnTo>
                  <a:lnTo>
                    <a:pt x="174117" y="102679"/>
                  </a:lnTo>
                  <a:lnTo>
                    <a:pt x="176164" y="90844"/>
                  </a:lnTo>
                  <a:lnTo>
                    <a:pt x="176784" y="7772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546201" y="7296911"/>
              <a:ext cx="355092" cy="231648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924154" y="7185659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8" y="155448"/>
                  </a:moveTo>
                  <a:lnTo>
                    <a:pt x="178308" y="129540"/>
                  </a:lnTo>
                  <a:lnTo>
                    <a:pt x="161424" y="121539"/>
                  </a:lnTo>
                  <a:lnTo>
                    <a:pt x="144970" y="115824"/>
                  </a:lnTo>
                  <a:lnTo>
                    <a:pt x="128801" y="112395"/>
                  </a:lnTo>
                  <a:lnTo>
                    <a:pt x="112776" y="111251"/>
                  </a:lnTo>
                  <a:lnTo>
                    <a:pt x="89654" y="113252"/>
                  </a:lnTo>
                  <a:lnTo>
                    <a:pt x="49125" y="129254"/>
                  </a:lnTo>
                  <a:lnTo>
                    <a:pt x="18002" y="161282"/>
                  </a:lnTo>
                  <a:lnTo>
                    <a:pt x="2000" y="203049"/>
                  </a:lnTo>
                  <a:lnTo>
                    <a:pt x="0" y="227075"/>
                  </a:lnTo>
                  <a:lnTo>
                    <a:pt x="2024" y="250221"/>
                  </a:lnTo>
                  <a:lnTo>
                    <a:pt x="8191" y="271652"/>
                  </a:lnTo>
                  <a:lnTo>
                    <a:pt x="18645" y="291369"/>
                  </a:lnTo>
                  <a:lnTo>
                    <a:pt x="25908" y="300154"/>
                  </a:lnTo>
                  <a:lnTo>
                    <a:pt x="25908" y="225551"/>
                  </a:lnTo>
                  <a:lnTo>
                    <a:pt x="27360" y="206097"/>
                  </a:lnTo>
                  <a:lnTo>
                    <a:pt x="50292" y="160020"/>
                  </a:lnTo>
                  <a:lnTo>
                    <a:pt x="95726" y="135802"/>
                  </a:lnTo>
                  <a:lnTo>
                    <a:pt x="114300" y="134112"/>
                  </a:lnTo>
                  <a:lnTo>
                    <a:pt x="130302" y="135516"/>
                  </a:lnTo>
                  <a:lnTo>
                    <a:pt x="146304" y="139636"/>
                  </a:lnTo>
                  <a:lnTo>
                    <a:pt x="162306" y="146327"/>
                  </a:lnTo>
                  <a:lnTo>
                    <a:pt x="178308" y="155448"/>
                  </a:lnTo>
                  <a:close/>
                </a:path>
                <a:path w="203200" h="342900">
                  <a:moveTo>
                    <a:pt x="178308" y="320040"/>
                  </a:moveTo>
                  <a:lnTo>
                    <a:pt x="178308" y="298704"/>
                  </a:lnTo>
                  <a:lnTo>
                    <a:pt x="164091" y="307824"/>
                  </a:lnTo>
                  <a:lnTo>
                    <a:pt x="149161" y="314515"/>
                  </a:lnTo>
                  <a:lnTo>
                    <a:pt x="133945" y="318635"/>
                  </a:lnTo>
                  <a:lnTo>
                    <a:pt x="118872" y="320040"/>
                  </a:lnTo>
                  <a:lnTo>
                    <a:pt x="99393" y="318325"/>
                  </a:lnTo>
                  <a:lnTo>
                    <a:pt x="51816" y="292608"/>
                  </a:lnTo>
                  <a:lnTo>
                    <a:pt x="27598" y="244387"/>
                  </a:lnTo>
                  <a:lnTo>
                    <a:pt x="25908" y="225551"/>
                  </a:lnTo>
                  <a:lnTo>
                    <a:pt x="25908" y="300154"/>
                  </a:lnTo>
                  <a:lnTo>
                    <a:pt x="69151" y="334137"/>
                  </a:lnTo>
                  <a:lnTo>
                    <a:pt x="112776" y="342900"/>
                  </a:lnTo>
                  <a:lnTo>
                    <a:pt x="130516" y="341471"/>
                  </a:lnTo>
                  <a:lnTo>
                    <a:pt x="147256" y="337185"/>
                  </a:lnTo>
                  <a:lnTo>
                    <a:pt x="163139" y="330041"/>
                  </a:lnTo>
                  <a:lnTo>
                    <a:pt x="178308" y="320040"/>
                  </a:lnTo>
                  <a:close/>
                </a:path>
                <a:path w="203200" h="342900">
                  <a:moveTo>
                    <a:pt x="202692" y="338328"/>
                  </a:moveTo>
                  <a:lnTo>
                    <a:pt x="202692" y="0"/>
                  </a:lnTo>
                  <a:lnTo>
                    <a:pt x="178308" y="0"/>
                  </a:lnTo>
                  <a:lnTo>
                    <a:pt x="178308" y="338328"/>
                  </a:lnTo>
                  <a:lnTo>
                    <a:pt x="202692" y="33832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175613" y="7296911"/>
              <a:ext cx="190500" cy="23164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360018" y="7226807"/>
              <a:ext cx="157480" cy="302260"/>
            </a:xfrm>
            <a:custGeom>
              <a:avLst/>
              <a:gdLst/>
              <a:ahLst/>
              <a:cxnLst/>
              <a:rect l="l" t="t" r="r" b="b"/>
              <a:pathLst>
                <a:path w="157479" h="302259">
                  <a:moveTo>
                    <a:pt x="59435" y="92964"/>
                  </a:moveTo>
                  <a:lnTo>
                    <a:pt x="59435" y="74675"/>
                  </a:lnTo>
                  <a:lnTo>
                    <a:pt x="0" y="74675"/>
                  </a:lnTo>
                  <a:lnTo>
                    <a:pt x="0" y="92964"/>
                  </a:lnTo>
                  <a:lnTo>
                    <a:pt x="59435" y="92964"/>
                  </a:lnTo>
                  <a:close/>
                </a:path>
                <a:path w="157479" h="302259">
                  <a:moveTo>
                    <a:pt x="156972" y="289560"/>
                  </a:moveTo>
                  <a:lnTo>
                    <a:pt x="156972" y="266700"/>
                  </a:lnTo>
                  <a:lnTo>
                    <a:pt x="145827" y="271819"/>
                  </a:lnTo>
                  <a:lnTo>
                    <a:pt x="135255" y="275653"/>
                  </a:lnTo>
                  <a:lnTo>
                    <a:pt x="125253" y="278058"/>
                  </a:lnTo>
                  <a:lnTo>
                    <a:pt x="115824" y="278892"/>
                  </a:lnTo>
                  <a:lnTo>
                    <a:pt x="105536" y="278082"/>
                  </a:lnTo>
                  <a:lnTo>
                    <a:pt x="84105" y="240149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5" y="21336"/>
                  </a:lnTo>
                  <a:lnTo>
                    <a:pt x="59435" y="254508"/>
                  </a:lnTo>
                  <a:lnTo>
                    <a:pt x="74675" y="289560"/>
                  </a:lnTo>
                  <a:lnTo>
                    <a:pt x="111251" y="301751"/>
                  </a:lnTo>
                  <a:lnTo>
                    <a:pt x="122682" y="300918"/>
                  </a:lnTo>
                  <a:lnTo>
                    <a:pt x="134112" y="298513"/>
                  </a:lnTo>
                  <a:lnTo>
                    <a:pt x="145542" y="294679"/>
                  </a:lnTo>
                  <a:lnTo>
                    <a:pt x="156972" y="289560"/>
                  </a:lnTo>
                  <a:close/>
                </a:path>
                <a:path w="157479" h="302259">
                  <a:moveTo>
                    <a:pt x="146303" y="92964"/>
                  </a:moveTo>
                  <a:lnTo>
                    <a:pt x="146303" y="74675"/>
                  </a:lnTo>
                  <a:lnTo>
                    <a:pt x="83820" y="74675"/>
                  </a:lnTo>
                  <a:lnTo>
                    <a:pt x="83820" y="92964"/>
                  </a:lnTo>
                  <a:lnTo>
                    <a:pt x="146303" y="9296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553566" y="7185659"/>
              <a:ext cx="22860" cy="41275"/>
            </a:xfrm>
            <a:custGeom>
              <a:avLst/>
              <a:gdLst/>
              <a:ahLst/>
              <a:cxnLst/>
              <a:rect l="l" t="t" r="r" b="b"/>
              <a:pathLst>
                <a:path w="22859" h="41275">
                  <a:moveTo>
                    <a:pt x="22859" y="41148"/>
                  </a:moveTo>
                  <a:lnTo>
                    <a:pt x="22859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2859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564996" y="7301483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4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22859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632813" y="7296911"/>
              <a:ext cx="227075" cy="231648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911706" y="7296911"/>
              <a:ext cx="179831" cy="227076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282038" y="7296911"/>
              <a:ext cx="227075" cy="231648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536546" y="7181088"/>
              <a:ext cx="158750" cy="342900"/>
            </a:xfrm>
            <a:custGeom>
              <a:avLst/>
              <a:gdLst/>
              <a:ahLst/>
              <a:cxnLst/>
              <a:rect l="l" t="t" r="r" b="b"/>
              <a:pathLst>
                <a:path w="158750" h="342900">
                  <a:moveTo>
                    <a:pt x="41148" y="138683"/>
                  </a:moveTo>
                  <a:lnTo>
                    <a:pt x="41148" y="120395"/>
                  </a:lnTo>
                  <a:lnTo>
                    <a:pt x="0" y="120395"/>
                  </a:lnTo>
                  <a:lnTo>
                    <a:pt x="0" y="138683"/>
                  </a:lnTo>
                  <a:lnTo>
                    <a:pt x="41148" y="138683"/>
                  </a:lnTo>
                  <a:close/>
                </a:path>
                <a:path w="158750" h="342900">
                  <a:moveTo>
                    <a:pt x="158496" y="32003"/>
                  </a:moveTo>
                  <a:lnTo>
                    <a:pt x="158496" y="9143"/>
                  </a:lnTo>
                  <a:lnTo>
                    <a:pt x="147351" y="5143"/>
                  </a:lnTo>
                  <a:lnTo>
                    <a:pt x="136779" y="2285"/>
                  </a:lnTo>
                  <a:lnTo>
                    <a:pt x="126777" y="571"/>
                  </a:lnTo>
                  <a:lnTo>
                    <a:pt x="117348" y="0"/>
                  </a:lnTo>
                  <a:lnTo>
                    <a:pt x="101917" y="1428"/>
                  </a:lnTo>
                  <a:lnTo>
                    <a:pt x="62484" y="22859"/>
                  </a:lnTo>
                  <a:lnTo>
                    <a:pt x="42338" y="65508"/>
                  </a:lnTo>
                  <a:lnTo>
                    <a:pt x="41148" y="83819"/>
                  </a:lnTo>
                  <a:lnTo>
                    <a:pt x="41148" y="342900"/>
                  </a:lnTo>
                  <a:lnTo>
                    <a:pt x="64007" y="342900"/>
                  </a:lnTo>
                  <a:lnTo>
                    <a:pt x="64007" y="92963"/>
                  </a:lnTo>
                  <a:lnTo>
                    <a:pt x="67436" y="62079"/>
                  </a:lnTo>
                  <a:lnTo>
                    <a:pt x="77724" y="40195"/>
                  </a:lnTo>
                  <a:lnTo>
                    <a:pt x="94869" y="27170"/>
                  </a:lnTo>
                  <a:lnTo>
                    <a:pt x="118872" y="22859"/>
                  </a:lnTo>
                  <a:lnTo>
                    <a:pt x="127206" y="23431"/>
                  </a:lnTo>
                  <a:lnTo>
                    <a:pt x="136398" y="25145"/>
                  </a:lnTo>
                  <a:lnTo>
                    <a:pt x="146732" y="28003"/>
                  </a:lnTo>
                  <a:lnTo>
                    <a:pt x="158496" y="32003"/>
                  </a:lnTo>
                  <a:close/>
                </a:path>
                <a:path w="158750" h="342900">
                  <a:moveTo>
                    <a:pt x="106679" y="138683"/>
                  </a:moveTo>
                  <a:lnTo>
                    <a:pt x="106679" y="120395"/>
                  </a:lnTo>
                  <a:lnTo>
                    <a:pt x="64007" y="120395"/>
                  </a:lnTo>
                  <a:lnTo>
                    <a:pt x="64007" y="138683"/>
                  </a:lnTo>
                  <a:lnTo>
                    <a:pt x="106679" y="13868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818486" y="7185659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6783" y="299984"/>
                  </a:moveTo>
                  <a:lnTo>
                    <a:pt x="176783" y="220980"/>
                  </a:lnTo>
                  <a:lnTo>
                    <a:pt x="175069" y="241577"/>
                  </a:lnTo>
                  <a:lnTo>
                    <a:pt x="169925" y="260032"/>
                  </a:lnTo>
                  <a:lnTo>
                    <a:pt x="134516" y="303323"/>
                  </a:lnTo>
                  <a:lnTo>
                    <a:pt x="98559" y="318087"/>
                  </a:lnTo>
                  <a:lnTo>
                    <a:pt x="77724" y="320040"/>
                  </a:lnTo>
                  <a:lnTo>
                    <a:pt x="64008" y="319230"/>
                  </a:lnTo>
                  <a:lnTo>
                    <a:pt x="50292" y="316992"/>
                  </a:lnTo>
                  <a:lnTo>
                    <a:pt x="36575" y="313610"/>
                  </a:lnTo>
                  <a:lnTo>
                    <a:pt x="22859" y="309372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326136"/>
                  </a:lnTo>
                  <a:lnTo>
                    <a:pt x="20288" y="333255"/>
                  </a:lnTo>
                  <a:lnTo>
                    <a:pt x="40004" y="338518"/>
                  </a:lnTo>
                  <a:lnTo>
                    <a:pt x="59150" y="341780"/>
                  </a:lnTo>
                  <a:lnTo>
                    <a:pt x="77724" y="342900"/>
                  </a:lnTo>
                  <a:lnTo>
                    <a:pt x="104870" y="340661"/>
                  </a:lnTo>
                  <a:lnTo>
                    <a:pt x="129158" y="334137"/>
                  </a:lnTo>
                  <a:lnTo>
                    <a:pt x="150590" y="323611"/>
                  </a:lnTo>
                  <a:lnTo>
                    <a:pt x="169163" y="309372"/>
                  </a:lnTo>
                  <a:lnTo>
                    <a:pt x="176783" y="299984"/>
                  </a:lnTo>
                  <a:close/>
                </a:path>
                <a:path w="203200" h="342900">
                  <a:moveTo>
                    <a:pt x="202691" y="219456"/>
                  </a:moveTo>
                  <a:lnTo>
                    <a:pt x="195833" y="176022"/>
                  </a:lnTo>
                  <a:lnTo>
                    <a:pt x="175259" y="141732"/>
                  </a:lnTo>
                  <a:lnTo>
                    <a:pt x="143446" y="118490"/>
                  </a:lnTo>
                  <a:lnTo>
                    <a:pt x="103631" y="111251"/>
                  </a:lnTo>
                  <a:lnTo>
                    <a:pt x="81581" y="113538"/>
                  </a:lnTo>
                  <a:lnTo>
                    <a:pt x="60960" y="120396"/>
                  </a:lnTo>
                  <a:lnTo>
                    <a:pt x="41481" y="131826"/>
                  </a:lnTo>
                  <a:lnTo>
                    <a:pt x="22859" y="147828"/>
                  </a:lnTo>
                  <a:lnTo>
                    <a:pt x="22859" y="173736"/>
                  </a:lnTo>
                  <a:lnTo>
                    <a:pt x="42291" y="154852"/>
                  </a:lnTo>
                  <a:lnTo>
                    <a:pt x="61722" y="141541"/>
                  </a:lnTo>
                  <a:lnTo>
                    <a:pt x="81152" y="133659"/>
                  </a:lnTo>
                  <a:lnTo>
                    <a:pt x="100583" y="131064"/>
                  </a:lnTo>
                  <a:lnTo>
                    <a:pt x="116871" y="132540"/>
                  </a:lnTo>
                  <a:lnTo>
                    <a:pt x="155448" y="156972"/>
                  </a:lnTo>
                  <a:lnTo>
                    <a:pt x="175593" y="202406"/>
                  </a:lnTo>
                  <a:lnTo>
                    <a:pt x="176783" y="220980"/>
                  </a:lnTo>
                  <a:lnTo>
                    <a:pt x="176783" y="299984"/>
                  </a:lnTo>
                  <a:lnTo>
                    <a:pt x="184046" y="291036"/>
                  </a:lnTo>
                  <a:lnTo>
                    <a:pt x="194500" y="270129"/>
                  </a:lnTo>
                  <a:lnTo>
                    <a:pt x="200667" y="246364"/>
                  </a:lnTo>
                  <a:lnTo>
                    <a:pt x="202691" y="21945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060801" y="7296911"/>
              <a:ext cx="227075" cy="231648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300070" y="7226807"/>
              <a:ext cx="157480" cy="302260"/>
            </a:xfrm>
            <a:custGeom>
              <a:avLst/>
              <a:gdLst/>
              <a:ahLst/>
              <a:cxnLst/>
              <a:rect l="l" t="t" r="r" b="b"/>
              <a:pathLst>
                <a:path w="157479" h="302259">
                  <a:moveTo>
                    <a:pt x="59436" y="92964"/>
                  </a:moveTo>
                  <a:lnTo>
                    <a:pt x="59436" y="74675"/>
                  </a:lnTo>
                  <a:lnTo>
                    <a:pt x="0" y="74675"/>
                  </a:lnTo>
                  <a:lnTo>
                    <a:pt x="0" y="92964"/>
                  </a:lnTo>
                  <a:lnTo>
                    <a:pt x="59436" y="92964"/>
                  </a:lnTo>
                  <a:close/>
                </a:path>
                <a:path w="157479" h="302259">
                  <a:moveTo>
                    <a:pt x="156972" y="289560"/>
                  </a:moveTo>
                  <a:lnTo>
                    <a:pt x="156972" y="266700"/>
                  </a:lnTo>
                  <a:lnTo>
                    <a:pt x="145827" y="271819"/>
                  </a:lnTo>
                  <a:lnTo>
                    <a:pt x="135255" y="275653"/>
                  </a:lnTo>
                  <a:lnTo>
                    <a:pt x="125253" y="278058"/>
                  </a:lnTo>
                  <a:lnTo>
                    <a:pt x="115824" y="278892"/>
                  </a:lnTo>
                  <a:lnTo>
                    <a:pt x="105536" y="278082"/>
                  </a:lnTo>
                  <a:lnTo>
                    <a:pt x="84105" y="240149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21336"/>
                  </a:lnTo>
                  <a:lnTo>
                    <a:pt x="59436" y="254508"/>
                  </a:lnTo>
                  <a:lnTo>
                    <a:pt x="74675" y="289560"/>
                  </a:lnTo>
                  <a:lnTo>
                    <a:pt x="111251" y="301751"/>
                  </a:lnTo>
                  <a:lnTo>
                    <a:pt x="122682" y="300918"/>
                  </a:lnTo>
                  <a:lnTo>
                    <a:pt x="134112" y="298513"/>
                  </a:lnTo>
                  <a:lnTo>
                    <a:pt x="145542" y="294679"/>
                  </a:lnTo>
                  <a:lnTo>
                    <a:pt x="156972" y="289560"/>
                  </a:lnTo>
                  <a:close/>
                </a:path>
                <a:path w="157479" h="302259">
                  <a:moveTo>
                    <a:pt x="146303" y="92964"/>
                  </a:moveTo>
                  <a:lnTo>
                    <a:pt x="146303" y="74675"/>
                  </a:lnTo>
                  <a:lnTo>
                    <a:pt x="83820" y="74675"/>
                  </a:lnTo>
                  <a:lnTo>
                    <a:pt x="83820" y="92964"/>
                  </a:lnTo>
                  <a:lnTo>
                    <a:pt x="146303" y="9296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489046" y="7185659"/>
              <a:ext cx="181610" cy="338455"/>
            </a:xfrm>
            <a:custGeom>
              <a:avLst/>
              <a:gdLst/>
              <a:ahLst/>
              <a:cxnLst/>
              <a:rect l="l" t="t" r="r" b="b"/>
              <a:pathLst>
                <a:path w="181609" h="338454">
                  <a:moveTo>
                    <a:pt x="24384" y="338328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38328"/>
                  </a:lnTo>
                  <a:lnTo>
                    <a:pt x="24384" y="338328"/>
                  </a:lnTo>
                  <a:close/>
                </a:path>
                <a:path w="181609" h="338454">
                  <a:moveTo>
                    <a:pt x="181355" y="338328"/>
                  </a:moveTo>
                  <a:lnTo>
                    <a:pt x="181355" y="201168"/>
                  </a:lnTo>
                  <a:lnTo>
                    <a:pt x="179927" y="181498"/>
                  </a:lnTo>
                  <a:lnTo>
                    <a:pt x="158496" y="135636"/>
                  </a:lnTo>
                  <a:lnTo>
                    <a:pt x="116490" y="112704"/>
                  </a:lnTo>
                  <a:lnTo>
                    <a:pt x="99060" y="111251"/>
                  </a:lnTo>
                  <a:lnTo>
                    <a:pt x="77319" y="113847"/>
                  </a:lnTo>
                  <a:lnTo>
                    <a:pt x="57721" y="121729"/>
                  </a:lnTo>
                  <a:lnTo>
                    <a:pt x="40100" y="135069"/>
                  </a:lnTo>
                  <a:lnTo>
                    <a:pt x="24384" y="153924"/>
                  </a:lnTo>
                  <a:lnTo>
                    <a:pt x="24384" y="181356"/>
                  </a:lnTo>
                  <a:lnTo>
                    <a:pt x="40124" y="161095"/>
                  </a:lnTo>
                  <a:lnTo>
                    <a:pt x="57530" y="146303"/>
                  </a:lnTo>
                  <a:lnTo>
                    <a:pt x="76676" y="137207"/>
                  </a:lnTo>
                  <a:lnTo>
                    <a:pt x="97536" y="134112"/>
                  </a:lnTo>
                  <a:lnTo>
                    <a:pt x="123539" y="138969"/>
                  </a:lnTo>
                  <a:lnTo>
                    <a:pt x="142113" y="153543"/>
                  </a:lnTo>
                  <a:lnTo>
                    <a:pt x="153257" y="177831"/>
                  </a:lnTo>
                  <a:lnTo>
                    <a:pt x="156972" y="211836"/>
                  </a:lnTo>
                  <a:lnTo>
                    <a:pt x="156972" y="338328"/>
                  </a:lnTo>
                  <a:lnTo>
                    <a:pt x="181355" y="33832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870046" y="7296911"/>
              <a:ext cx="153924" cy="227076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054450" y="7301483"/>
              <a:ext cx="181356" cy="227075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0298290" y="7296911"/>
              <a:ext cx="181355" cy="227076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0531462" y="7296911"/>
              <a:ext cx="140207" cy="231648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矩形 194"/>
          <p:cNvSpPr/>
          <p:nvPr/>
        </p:nvSpPr>
        <p:spPr>
          <a:xfrm>
            <a:off x="615486" y="383572"/>
            <a:ext cx="10988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5.Addressing </a:t>
            </a:r>
            <a:r>
              <a:rPr lang="en-US" altLang="zh-CN" sz="3600" dirty="0">
                <a:latin typeface="Calibri" charset="0"/>
                <a:cs typeface="Times New Roman" charset="0"/>
              </a:rPr>
              <a:t>Shared Resource Contention in Multicore Processors via Scheduling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6586" y="1714500"/>
            <a:ext cx="11122151" cy="671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7650" y="1805939"/>
            <a:ext cx="10860023" cy="6449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28770" y="5026152"/>
            <a:ext cx="279400" cy="1420495"/>
          </a:xfrm>
          <a:custGeom>
            <a:avLst/>
            <a:gdLst/>
            <a:ahLst/>
            <a:cxnLst/>
            <a:rect l="l" t="t" r="r" b="b"/>
            <a:pathLst>
              <a:path w="279400" h="1420495">
                <a:moveTo>
                  <a:pt x="278892" y="1420368"/>
                </a:moveTo>
                <a:lnTo>
                  <a:pt x="278892" y="4572"/>
                </a:lnTo>
                <a:lnTo>
                  <a:pt x="274320" y="0"/>
                </a:lnTo>
                <a:lnTo>
                  <a:pt x="3048" y="0"/>
                </a:lnTo>
                <a:lnTo>
                  <a:pt x="0" y="4572"/>
                </a:lnTo>
                <a:lnTo>
                  <a:pt x="0" y="1420368"/>
                </a:lnTo>
                <a:lnTo>
                  <a:pt x="9144" y="1420368"/>
                </a:lnTo>
                <a:lnTo>
                  <a:pt x="9144" y="21336"/>
                </a:lnTo>
                <a:lnTo>
                  <a:pt x="19812" y="9144"/>
                </a:lnTo>
                <a:lnTo>
                  <a:pt x="19812" y="21336"/>
                </a:lnTo>
                <a:lnTo>
                  <a:pt x="259079" y="21336"/>
                </a:lnTo>
                <a:lnTo>
                  <a:pt x="259079" y="9144"/>
                </a:lnTo>
                <a:lnTo>
                  <a:pt x="268224" y="21336"/>
                </a:lnTo>
                <a:lnTo>
                  <a:pt x="268224" y="1420368"/>
                </a:lnTo>
                <a:lnTo>
                  <a:pt x="278892" y="1420368"/>
                </a:lnTo>
                <a:close/>
              </a:path>
              <a:path w="279400" h="1420495">
                <a:moveTo>
                  <a:pt x="19812" y="21336"/>
                </a:moveTo>
                <a:lnTo>
                  <a:pt x="19812" y="9144"/>
                </a:lnTo>
                <a:lnTo>
                  <a:pt x="9144" y="21336"/>
                </a:lnTo>
                <a:lnTo>
                  <a:pt x="19812" y="21336"/>
                </a:lnTo>
                <a:close/>
              </a:path>
              <a:path w="279400" h="1420495">
                <a:moveTo>
                  <a:pt x="19812" y="1420368"/>
                </a:moveTo>
                <a:lnTo>
                  <a:pt x="19812" y="21336"/>
                </a:lnTo>
                <a:lnTo>
                  <a:pt x="9144" y="21336"/>
                </a:lnTo>
                <a:lnTo>
                  <a:pt x="9144" y="1420368"/>
                </a:lnTo>
                <a:lnTo>
                  <a:pt x="19812" y="1420368"/>
                </a:lnTo>
                <a:close/>
              </a:path>
              <a:path w="279400" h="1420495">
                <a:moveTo>
                  <a:pt x="268224" y="21336"/>
                </a:moveTo>
                <a:lnTo>
                  <a:pt x="259079" y="9144"/>
                </a:lnTo>
                <a:lnTo>
                  <a:pt x="259079" y="21336"/>
                </a:lnTo>
                <a:lnTo>
                  <a:pt x="268224" y="21336"/>
                </a:lnTo>
                <a:close/>
              </a:path>
              <a:path w="279400" h="1420495">
                <a:moveTo>
                  <a:pt x="268224" y="1420368"/>
                </a:moveTo>
                <a:lnTo>
                  <a:pt x="268224" y="21336"/>
                </a:lnTo>
                <a:lnTo>
                  <a:pt x="259079" y="21336"/>
                </a:lnTo>
                <a:lnTo>
                  <a:pt x="259079" y="1420368"/>
                </a:lnTo>
                <a:lnTo>
                  <a:pt x="268224" y="1420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9494" y="6316979"/>
            <a:ext cx="279400" cy="129539"/>
          </a:xfrm>
          <a:custGeom>
            <a:avLst/>
            <a:gdLst/>
            <a:ahLst/>
            <a:cxnLst/>
            <a:rect l="l" t="t" r="r" b="b"/>
            <a:pathLst>
              <a:path w="279400" h="129539">
                <a:moveTo>
                  <a:pt x="278892" y="129540"/>
                </a:moveTo>
                <a:lnTo>
                  <a:pt x="278892" y="3048"/>
                </a:lnTo>
                <a:lnTo>
                  <a:pt x="275844" y="0"/>
                </a:lnTo>
                <a:lnTo>
                  <a:pt x="3048" y="0"/>
                </a:lnTo>
                <a:lnTo>
                  <a:pt x="0" y="3048"/>
                </a:lnTo>
                <a:lnTo>
                  <a:pt x="0" y="129540"/>
                </a:lnTo>
                <a:lnTo>
                  <a:pt x="9144" y="129540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4" y="19812"/>
                </a:lnTo>
                <a:lnTo>
                  <a:pt x="268224" y="129540"/>
                </a:lnTo>
                <a:lnTo>
                  <a:pt x="278892" y="129540"/>
                </a:lnTo>
                <a:close/>
              </a:path>
              <a:path w="279400" h="129539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279400" h="129539">
                <a:moveTo>
                  <a:pt x="19812" y="129540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129540"/>
                </a:lnTo>
                <a:lnTo>
                  <a:pt x="19812" y="129540"/>
                </a:lnTo>
                <a:close/>
              </a:path>
              <a:path w="279400" h="129539">
                <a:moveTo>
                  <a:pt x="268224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129539">
                <a:moveTo>
                  <a:pt x="268224" y="129540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129540"/>
                </a:lnTo>
                <a:lnTo>
                  <a:pt x="268224" y="12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62910" y="6039611"/>
            <a:ext cx="279400" cy="407034"/>
          </a:xfrm>
          <a:custGeom>
            <a:avLst/>
            <a:gdLst/>
            <a:ahLst/>
            <a:cxnLst/>
            <a:rect l="l" t="t" r="r" b="b"/>
            <a:pathLst>
              <a:path w="279400" h="407035">
                <a:moveTo>
                  <a:pt x="278891" y="406908"/>
                </a:moveTo>
                <a:lnTo>
                  <a:pt x="278891" y="3048"/>
                </a:lnTo>
                <a:lnTo>
                  <a:pt x="2743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406908"/>
                </a:lnTo>
                <a:lnTo>
                  <a:pt x="9143" y="406908"/>
                </a:lnTo>
                <a:lnTo>
                  <a:pt x="9143" y="19812"/>
                </a:lnTo>
                <a:lnTo>
                  <a:pt x="19811" y="9143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3"/>
                </a:lnTo>
                <a:lnTo>
                  <a:pt x="268224" y="19812"/>
                </a:lnTo>
                <a:lnTo>
                  <a:pt x="268224" y="406908"/>
                </a:lnTo>
                <a:lnTo>
                  <a:pt x="278891" y="406908"/>
                </a:lnTo>
                <a:close/>
              </a:path>
              <a:path w="279400" h="407035">
                <a:moveTo>
                  <a:pt x="19811" y="19812"/>
                </a:moveTo>
                <a:lnTo>
                  <a:pt x="19811" y="9143"/>
                </a:lnTo>
                <a:lnTo>
                  <a:pt x="9143" y="19812"/>
                </a:lnTo>
                <a:lnTo>
                  <a:pt x="19811" y="19812"/>
                </a:lnTo>
                <a:close/>
              </a:path>
              <a:path w="279400" h="407035">
                <a:moveTo>
                  <a:pt x="19811" y="406908"/>
                </a:moveTo>
                <a:lnTo>
                  <a:pt x="19811" y="19812"/>
                </a:lnTo>
                <a:lnTo>
                  <a:pt x="9143" y="19812"/>
                </a:lnTo>
                <a:lnTo>
                  <a:pt x="9143" y="406908"/>
                </a:lnTo>
                <a:lnTo>
                  <a:pt x="19811" y="406908"/>
                </a:lnTo>
                <a:close/>
              </a:path>
              <a:path w="279400" h="407035">
                <a:moveTo>
                  <a:pt x="268224" y="19812"/>
                </a:moveTo>
                <a:lnTo>
                  <a:pt x="259079" y="9143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407035">
                <a:moveTo>
                  <a:pt x="268224" y="406908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406908"/>
                </a:lnTo>
                <a:lnTo>
                  <a:pt x="268224" y="40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7850" y="4140708"/>
            <a:ext cx="279400" cy="2306320"/>
          </a:xfrm>
          <a:custGeom>
            <a:avLst/>
            <a:gdLst/>
            <a:ahLst/>
            <a:cxnLst/>
            <a:rect l="l" t="t" r="r" b="b"/>
            <a:pathLst>
              <a:path w="279400" h="2306320">
                <a:moveTo>
                  <a:pt x="278892" y="2305812"/>
                </a:moveTo>
                <a:lnTo>
                  <a:pt x="278892" y="3047"/>
                </a:lnTo>
                <a:lnTo>
                  <a:pt x="274320" y="0"/>
                </a:lnTo>
                <a:lnTo>
                  <a:pt x="3048" y="0"/>
                </a:lnTo>
                <a:lnTo>
                  <a:pt x="0" y="3047"/>
                </a:lnTo>
                <a:lnTo>
                  <a:pt x="0" y="2305812"/>
                </a:lnTo>
                <a:lnTo>
                  <a:pt x="9144" y="2305812"/>
                </a:lnTo>
                <a:lnTo>
                  <a:pt x="9144" y="19812"/>
                </a:lnTo>
                <a:lnTo>
                  <a:pt x="19812" y="9143"/>
                </a:lnTo>
                <a:lnTo>
                  <a:pt x="19812" y="19812"/>
                </a:lnTo>
                <a:lnTo>
                  <a:pt x="259080" y="19812"/>
                </a:lnTo>
                <a:lnTo>
                  <a:pt x="259080" y="9143"/>
                </a:lnTo>
                <a:lnTo>
                  <a:pt x="266700" y="19812"/>
                </a:lnTo>
                <a:lnTo>
                  <a:pt x="266700" y="2305812"/>
                </a:lnTo>
                <a:lnTo>
                  <a:pt x="278892" y="2305812"/>
                </a:lnTo>
                <a:close/>
              </a:path>
              <a:path w="279400" h="2306320">
                <a:moveTo>
                  <a:pt x="19812" y="19812"/>
                </a:moveTo>
                <a:lnTo>
                  <a:pt x="19812" y="9143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279400" h="2306320">
                <a:moveTo>
                  <a:pt x="19812" y="2305812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2305812"/>
                </a:lnTo>
                <a:lnTo>
                  <a:pt x="19812" y="2305812"/>
                </a:lnTo>
                <a:close/>
              </a:path>
              <a:path w="279400" h="2306320">
                <a:moveTo>
                  <a:pt x="266700" y="19812"/>
                </a:moveTo>
                <a:lnTo>
                  <a:pt x="259080" y="9143"/>
                </a:lnTo>
                <a:lnTo>
                  <a:pt x="259080" y="19812"/>
                </a:lnTo>
                <a:lnTo>
                  <a:pt x="266700" y="19812"/>
                </a:lnTo>
                <a:close/>
              </a:path>
              <a:path w="279400" h="2306320">
                <a:moveTo>
                  <a:pt x="266700" y="2305812"/>
                </a:moveTo>
                <a:lnTo>
                  <a:pt x="266700" y="19812"/>
                </a:lnTo>
                <a:lnTo>
                  <a:pt x="259080" y="19812"/>
                </a:lnTo>
                <a:lnTo>
                  <a:pt x="259080" y="2305812"/>
                </a:lnTo>
                <a:lnTo>
                  <a:pt x="266700" y="2305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8574" y="6089903"/>
            <a:ext cx="277495" cy="356870"/>
          </a:xfrm>
          <a:custGeom>
            <a:avLst/>
            <a:gdLst/>
            <a:ahLst/>
            <a:cxnLst/>
            <a:rect l="l" t="t" r="r" b="b"/>
            <a:pathLst>
              <a:path w="277495" h="356870">
                <a:moveTo>
                  <a:pt x="277368" y="356616"/>
                </a:moveTo>
                <a:lnTo>
                  <a:pt x="277368" y="4572"/>
                </a:lnTo>
                <a:lnTo>
                  <a:pt x="272796" y="0"/>
                </a:lnTo>
                <a:lnTo>
                  <a:pt x="3048" y="0"/>
                </a:lnTo>
                <a:lnTo>
                  <a:pt x="0" y="4572"/>
                </a:lnTo>
                <a:lnTo>
                  <a:pt x="0" y="356616"/>
                </a:lnTo>
                <a:lnTo>
                  <a:pt x="9144" y="356616"/>
                </a:lnTo>
                <a:lnTo>
                  <a:pt x="9144" y="21336"/>
                </a:lnTo>
                <a:lnTo>
                  <a:pt x="19812" y="9144"/>
                </a:lnTo>
                <a:lnTo>
                  <a:pt x="19812" y="21336"/>
                </a:lnTo>
                <a:lnTo>
                  <a:pt x="257556" y="21336"/>
                </a:lnTo>
                <a:lnTo>
                  <a:pt x="257556" y="9144"/>
                </a:lnTo>
                <a:lnTo>
                  <a:pt x="266700" y="21336"/>
                </a:lnTo>
                <a:lnTo>
                  <a:pt x="266700" y="356616"/>
                </a:lnTo>
                <a:lnTo>
                  <a:pt x="277368" y="356616"/>
                </a:lnTo>
                <a:close/>
              </a:path>
              <a:path w="277495" h="356870">
                <a:moveTo>
                  <a:pt x="19812" y="21336"/>
                </a:moveTo>
                <a:lnTo>
                  <a:pt x="19812" y="9144"/>
                </a:lnTo>
                <a:lnTo>
                  <a:pt x="9144" y="21336"/>
                </a:lnTo>
                <a:lnTo>
                  <a:pt x="19812" y="21336"/>
                </a:lnTo>
                <a:close/>
              </a:path>
              <a:path w="277495" h="356870">
                <a:moveTo>
                  <a:pt x="19812" y="356616"/>
                </a:moveTo>
                <a:lnTo>
                  <a:pt x="19812" y="21336"/>
                </a:lnTo>
                <a:lnTo>
                  <a:pt x="9144" y="21336"/>
                </a:lnTo>
                <a:lnTo>
                  <a:pt x="9144" y="356616"/>
                </a:lnTo>
                <a:lnTo>
                  <a:pt x="19812" y="356616"/>
                </a:lnTo>
                <a:close/>
              </a:path>
              <a:path w="277495" h="356870">
                <a:moveTo>
                  <a:pt x="266700" y="21336"/>
                </a:moveTo>
                <a:lnTo>
                  <a:pt x="257556" y="9144"/>
                </a:lnTo>
                <a:lnTo>
                  <a:pt x="257556" y="21336"/>
                </a:lnTo>
                <a:lnTo>
                  <a:pt x="266700" y="21336"/>
                </a:lnTo>
                <a:close/>
              </a:path>
              <a:path w="277495" h="356870">
                <a:moveTo>
                  <a:pt x="266700" y="356616"/>
                </a:moveTo>
                <a:lnTo>
                  <a:pt x="266700" y="21336"/>
                </a:lnTo>
                <a:lnTo>
                  <a:pt x="257556" y="21336"/>
                </a:lnTo>
                <a:lnTo>
                  <a:pt x="257556" y="356616"/>
                </a:lnTo>
                <a:lnTo>
                  <a:pt x="266700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21990" y="5769864"/>
            <a:ext cx="279400" cy="676910"/>
          </a:xfrm>
          <a:custGeom>
            <a:avLst/>
            <a:gdLst/>
            <a:ahLst/>
            <a:cxnLst/>
            <a:rect l="l" t="t" r="r" b="b"/>
            <a:pathLst>
              <a:path w="279400" h="676910">
                <a:moveTo>
                  <a:pt x="278892" y="676656"/>
                </a:moveTo>
                <a:lnTo>
                  <a:pt x="278892" y="3048"/>
                </a:lnTo>
                <a:lnTo>
                  <a:pt x="2743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676656"/>
                </a:lnTo>
                <a:lnTo>
                  <a:pt x="9144" y="676656"/>
                </a:lnTo>
                <a:lnTo>
                  <a:pt x="9144" y="19812"/>
                </a:lnTo>
                <a:lnTo>
                  <a:pt x="19811" y="9144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4" y="19812"/>
                </a:lnTo>
                <a:lnTo>
                  <a:pt x="268224" y="676656"/>
                </a:lnTo>
                <a:lnTo>
                  <a:pt x="278892" y="676656"/>
                </a:lnTo>
                <a:close/>
              </a:path>
              <a:path w="279400" h="676910">
                <a:moveTo>
                  <a:pt x="19811" y="19812"/>
                </a:moveTo>
                <a:lnTo>
                  <a:pt x="19811" y="9144"/>
                </a:lnTo>
                <a:lnTo>
                  <a:pt x="9144" y="19812"/>
                </a:lnTo>
                <a:lnTo>
                  <a:pt x="19811" y="19812"/>
                </a:lnTo>
                <a:close/>
              </a:path>
              <a:path w="279400" h="676910">
                <a:moveTo>
                  <a:pt x="19811" y="676656"/>
                </a:moveTo>
                <a:lnTo>
                  <a:pt x="19811" y="19812"/>
                </a:lnTo>
                <a:lnTo>
                  <a:pt x="9144" y="19812"/>
                </a:lnTo>
                <a:lnTo>
                  <a:pt x="9144" y="676656"/>
                </a:lnTo>
                <a:lnTo>
                  <a:pt x="19811" y="676656"/>
                </a:lnTo>
                <a:close/>
              </a:path>
              <a:path w="279400" h="676910">
                <a:moveTo>
                  <a:pt x="268224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676910">
                <a:moveTo>
                  <a:pt x="268224" y="676656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676656"/>
                </a:lnTo>
                <a:lnTo>
                  <a:pt x="268224" y="676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46930" y="3678935"/>
            <a:ext cx="279400" cy="2767965"/>
          </a:xfrm>
          <a:custGeom>
            <a:avLst/>
            <a:gdLst/>
            <a:ahLst/>
            <a:cxnLst/>
            <a:rect l="l" t="t" r="r" b="b"/>
            <a:pathLst>
              <a:path w="279400" h="2767965">
                <a:moveTo>
                  <a:pt x="278891" y="2767584"/>
                </a:moveTo>
                <a:lnTo>
                  <a:pt x="278891" y="3048"/>
                </a:lnTo>
                <a:lnTo>
                  <a:pt x="274319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67584"/>
                </a:lnTo>
                <a:lnTo>
                  <a:pt x="7619" y="2767584"/>
                </a:lnTo>
                <a:lnTo>
                  <a:pt x="7619" y="19812"/>
                </a:lnTo>
                <a:lnTo>
                  <a:pt x="19811" y="9143"/>
                </a:lnTo>
                <a:lnTo>
                  <a:pt x="19811" y="19812"/>
                </a:lnTo>
                <a:lnTo>
                  <a:pt x="257555" y="19812"/>
                </a:lnTo>
                <a:lnTo>
                  <a:pt x="257555" y="9143"/>
                </a:lnTo>
                <a:lnTo>
                  <a:pt x="266700" y="19812"/>
                </a:lnTo>
                <a:lnTo>
                  <a:pt x="266700" y="2767584"/>
                </a:lnTo>
                <a:lnTo>
                  <a:pt x="278891" y="2767584"/>
                </a:lnTo>
                <a:close/>
              </a:path>
              <a:path w="279400" h="2767965">
                <a:moveTo>
                  <a:pt x="19811" y="19812"/>
                </a:moveTo>
                <a:lnTo>
                  <a:pt x="19811" y="9143"/>
                </a:lnTo>
                <a:lnTo>
                  <a:pt x="7619" y="19812"/>
                </a:lnTo>
                <a:lnTo>
                  <a:pt x="19811" y="19812"/>
                </a:lnTo>
                <a:close/>
              </a:path>
              <a:path w="279400" h="2767965">
                <a:moveTo>
                  <a:pt x="19811" y="2767584"/>
                </a:moveTo>
                <a:lnTo>
                  <a:pt x="19811" y="19812"/>
                </a:lnTo>
                <a:lnTo>
                  <a:pt x="7619" y="19812"/>
                </a:lnTo>
                <a:lnTo>
                  <a:pt x="7619" y="2767584"/>
                </a:lnTo>
                <a:lnTo>
                  <a:pt x="19811" y="2767584"/>
                </a:lnTo>
                <a:close/>
              </a:path>
              <a:path w="279400" h="2767965">
                <a:moveTo>
                  <a:pt x="266700" y="19812"/>
                </a:moveTo>
                <a:lnTo>
                  <a:pt x="257555" y="9143"/>
                </a:lnTo>
                <a:lnTo>
                  <a:pt x="257555" y="19812"/>
                </a:lnTo>
                <a:lnTo>
                  <a:pt x="266700" y="19812"/>
                </a:lnTo>
                <a:close/>
              </a:path>
              <a:path w="279400" h="2767965">
                <a:moveTo>
                  <a:pt x="266700" y="2767584"/>
                </a:moveTo>
                <a:lnTo>
                  <a:pt x="266700" y="19812"/>
                </a:lnTo>
                <a:lnTo>
                  <a:pt x="257555" y="19812"/>
                </a:lnTo>
                <a:lnTo>
                  <a:pt x="257555" y="2767584"/>
                </a:lnTo>
                <a:lnTo>
                  <a:pt x="266700" y="2767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56130" y="5935979"/>
            <a:ext cx="279400" cy="510540"/>
          </a:xfrm>
          <a:custGeom>
            <a:avLst/>
            <a:gdLst/>
            <a:ahLst/>
            <a:cxnLst/>
            <a:rect l="l" t="t" r="r" b="b"/>
            <a:pathLst>
              <a:path w="279400" h="510539">
                <a:moveTo>
                  <a:pt x="278891" y="510540"/>
                </a:moveTo>
                <a:lnTo>
                  <a:pt x="278891" y="3048"/>
                </a:lnTo>
                <a:lnTo>
                  <a:pt x="274319" y="0"/>
                </a:lnTo>
                <a:lnTo>
                  <a:pt x="3047" y="0"/>
                </a:lnTo>
                <a:lnTo>
                  <a:pt x="0" y="3048"/>
                </a:lnTo>
                <a:lnTo>
                  <a:pt x="0" y="510540"/>
                </a:lnTo>
                <a:lnTo>
                  <a:pt x="9143" y="510540"/>
                </a:lnTo>
                <a:lnTo>
                  <a:pt x="9143" y="19812"/>
                </a:lnTo>
                <a:lnTo>
                  <a:pt x="19811" y="9144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3" y="19812"/>
                </a:lnTo>
                <a:lnTo>
                  <a:pt x="268223" y="510540"/>
                </a:lnTo>
                <a:lnTo>
                  <a:pt x="278891" y="510540"/>
                </a:lnTo>
                <a:close/>
              </a:path>
              <a:path w="279400" h="510539">
                <a:moveTo>
                  <a:pt x="19811" y="19812"/>
                </a:moveTo>
                <a:lnTo>
                  <a:pt x="19811" y="9144"/>
                </a:lnTo>
                <a:lnTo>
                  <a:pt x="9143" y="19812"/>
                </a:lnTo>
                <a:lnTo>
                  <a:pt x="19811" y="19812"/>
                </a:lnTo>
                <a:close/>
              </a:path>
              <a:path w="279400" h="510539">
                <a:moveTo>
                  <a:pt x="19811" y="510540"/>
                </a:moveTo>
                <a:lnTo>
                  <a:pt x="19811" y="19812"/>
                </a:lnTo>
                <a:lnTo>
                  <a:pt x="9143" y="19812"/>
                </a:lnTo>
                <a:lnTo>
                  <a:pt x="9143" y="510540"/>
                </a:lnTo>
                <a:lnTo>
                  <a:pt x="19811" y="510540"/>
                </a:lnTo>
                <a:close/>
              </a:path>
              <a:path w="279400" h="510539">
                <a:moveTo>
                  <a:pt x="268223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3" y="19812"/>
                </a:lnTo>
                <a:close/>
              </a:path>
              <a:path w="279400" h="510539">
                <a:moveTo>
                  <a:pt x="268223" y="510540"/>
                </a:moveTo>
                <a:lnTo>
                  <a:pt x="268223" y="19812"/>
                </a:lnTo>
                <a:lnTo>
                  <a:pt x="259079" y="19812"/>
                </a:lnTo>
                <a:lnTo>
                  <a:pt x="259079" y="510540"/>
                </a:lnTo>
                <a:lnTo>
                  <a:pt x="268223" y="510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81070" y="5529071"/>
            <a:ext cx="279400" cy="917575"/>
          </a:xfrm>
          <a:custGeom>
            <a:avLst/>
            <a:gdLst/>
            <a:ahLst/>
            <a:cxnLst/>
            <a:rect l="l" t="t" r="r" b="b"/>
            <a:pathLst>
              <a:path w="279400" h="917575">
                <a:moveTo>
                  <a:pt x="278892" y="917448"/>
                </a:moveTo>
                <a:lnTo>
                  <a:pt x="278892" y="3048"/>
                </a:lnTo>
                <a:lnTo>
                  <a:pt x="2743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917448"/>
                </a:lnTo>
                <a:lnTo>
                  <a:pt x="9144" y="917448"/>
                </a:lnTo>
                <a:lnTo>
                  <a:pt x="9144" y="19812"/>
                </a:lnTo>
                <a:lnTo>
                  <a:pt x="19812" y="9143"/>
                </a:lnTo>
                <a:lnTo>
                  <a:pt x="19812" y="19812"/>
                </a:lnTo>
                <a:lnTo>
                  <a:pt x="259079" y="19812"/>
                </a:lnTo>
                <a:lnTo>
                  <a:pt x="259079" y="9143"/>
                </a:lnTo>
                <a:lnTo>
                  <a:pt x="268224" y="19812"/>
                </a:lnTo>
                <a:lnTo>
                  <a:pt x="268224" y="917448"/>
                </a:lnTo>
                <a:lnTo>
                  <a:pt x="278892" y="917448"/>
                </a:lnTo>
                <a:close/>
              </a:path>
              <a:path w="279400" h="917575">
                <a:moveTo>
                  <a:pt x="19812" y="19812"/>
                </a:moveTo>
                <a:lnTo>
                  <a:pt x="19812" y="9143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279400" h="917575">
                <a:moveTo>
                  <a:pt x="19812" y="917448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917448"/>
                </a:lnTo>
                <a:lnTo>
                  <a:pt x="19812" y="917448"/>
                </a:lnTo>
                <a:close/>
              </a:path>
              <a:path w="279400" h="917575">
                <a:moveTo>
                  <a:pt x="268224" y="19812"/>
                </a:moveTo>
                <a:lnTo>
                  <a:pt x="259079" y="9143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917575">
                <a:moveTo>
                  <a:pt x="268224" y="917448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917448"/>
                </a:lnTo>
                <a:lnTo>
                  <a:pt x="268224" y="917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04486" y="3299459"/>
            <a:ext cx="280670" cy="3147060"/>
          </a:xfrm>
          <a:custGeom>
            <a:avLst/>
            <a:gdLst/>
            <a:ahLst/>
            <a:cxnLst/>
            <a:rect l="l" t="t" r="r" b="b"/>
            <a:pathLst>
              <a:path w="280670" h="3147060">
                <a:moveTo>
                  <a:pt x="280415" y="3147060"/>
                </a:moveTo>
                <a:lnTo>
                  <a:pt x="280415" y="3048"/>
                </a:lnTo>
                <a:lnTo>
                  <a:pt x="275844" y="0"/>
                </a:lnTo>
                <a:lnTo>
                  <a:pt x="4572" y="0"/>
                </a:lnTo>
                <a:lnTo>
                  <a:pt x="0" y="3048"/>
                </a:lnTo>
                <a:lnTo>
                  <a:pt x="0" y="3147060"/>
                </a:lnTo>
                <a:lnTo>
                  <a:pt x="9144" y="3147060"/>
                </a:lnTo>
                <a:lnTo>
                  <a:pt x="9144" y="19812"/>
                </a:lnTo>
                <a:lnTo>
                  <a:pt x="21335" y="9143"/>
                </a:lnTo>
                <a:lnTo>
                  <a:pt x="21335" y="19812"/>
                </a:lnTo>
                <a:lnTo>
                  <a:pt x="259079" y="19812"/>
                </a:lnTo>
                <a:lnTo>
                  <a:pt x="259079" y="9143"/>
                </a:lnTo>
                <a:lnTo>
                  <a:pt x="268224" y="19812"/>
                </a:lnTo>
                <a:lnTo>
                  <a:pt x="268224" y="3147060"/>
                </a:lnTo>
                <a:lnTo>
                  <a:pt x="280415" y="3147060"/>
                </a:lnTo>
                <a:close/>
              </a:path>
              <a:path w="280670" h="3147060">
                <a:moveTo>
                  <a:pt x="21335" y="19812"/>
                </a:moveTo>
                <a:lnTo>
                  <a:pt x="21335" y="9143"/>
                </a:lnTo>
                <a:lnTo>
                  <a:pt x="9144" y="19812"/>
                </a:lnTo>
                <a:lnTo>
                  <a:pt x="21335" y="19812"/>
                </a:lnTo>
                <a:close/>
              </a:path>
              <a:path w="280670" h="3147060">
                <a:moveTo>
                  <a:pt x="21335" y="3147060"/>
                </a:moveTo>
                <a:lnTo>
                  <a:pt x="21335" y="19812"/>
                </a:lnTo>
                <a:lnTo>
                  <a:pt x="9144" y="19812"/>
                </a:lnTo>
                <a:lnTo>
                  <a:pt x="9144" y="3147060"/>
                </a:lnTo>
                <a:lnTo>
                  <a:pt x="21335" y="3147060"/>
                </a:lnTo>
                <a:close/>
              </a:path>
              <a:path w="280670" h="3147060">
                <a:moveTo>
                  <a:pt x="268224" y="19812"/>
                </a:moveTo>
                <a:lnTo>
                  <a:pt x="259079" y="9143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80670" h="3147060">
                <a:moveTo>
                  <a:pt x="268224" y="3147060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3147060"/>
                </a:lnTo>
                <a:lnTo>
                  <a:pt x="268224" y="3147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6286" y="6277355"/>
            <a:ext cx="121919" cy="170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3906" y="5783579"/>
            <a:ext cx="111252" cy="17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0858" y="5289803"/>
            <a:ext cx="114300" cy="173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5890" y="4796028"/>
            <a:ext cx="99059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7810" y="4794503"/>
            <a:ext cx="117348" cy="175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5890" y="4303776"/>
            <a:ext cx="99059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3906" y="4302252"/>
            <a:ext cx="105156" cy="1722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5890" y="3808476"/>
            <a:ext cx="99059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4762" y="3810000"/>
            <a:ext cx="121919" cy="170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5890" y="3316223"/>
            <a:ext cx="99059" cy="1706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2382" y="3314700"/>
            <a:ext cx="111252" cy="1752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5890" y="2822448"/>
            <a:ext cx="99060" cy="1706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49334" y="2820923"/>
            <a:ext cx="114300" cy="1737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94014" y="5219700"/>
            <a:ext cx="277368" cy="12268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07730" y="4939284"/>
            <a:ext cx="207263" cy="1874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94014" y="4771756"/>
            <a:ext cx="222504" cy="141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8022" y="4287011"/>
            <a:ext cx="158495" cy="4617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60102" y="3226307"/>
            <a:ext cx="167639" cy="1676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0226" y="3214116"/>
            <a:ext cx="201167" cy="1722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11206" y="3214116"/>
            <a:ext cx="259080" cy="1737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3814" y="3258311"/>
            <a:ext cx="254507" cy="1645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54334" y="3212592"/>
            <a:ext cx="106680" cy="1722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83874" y="3310128"/>
            <a:ext cx="64135" cy="18415"/>
          </a:xfrm>
          <a:custGeom>
            <a:avLst/>
            <a:gdLst/>
            <a:ahLst/>
            <a:cxnLst/>
            <a:rect l="l" t="t" r="r" b="b"/>
            <a:pathLst>
              <a:path w="64135" h="18414">
                <a:moveTo>
                  <a:pt x="1523" y="15239"/>
                </a:moveTo>
                <a:lnTo>
                  <a:pt x="1523" y="1524"/>
                </a:lnTo>
                <a:lnTo>
                  <a:pt x="0" y="3048"/>
                </a:lnTo>
                <a:lnTo>
                  <a:pt x="0" y="13716"/>
                </a:lnTo>
                <a:lnTo>
                  <a:pt x="1523" y="15239"/>
                </a:lnTo>
                <a:close/>
              </a:path>
              <a:path w="64135" h="18414">
                <a:moveTo>
                  <a:pt x="64007" y="13716"/>
                </a:moveTo>
                <a:lnTo>
                  <a:pt x="64007" y="4572"/>
                </a:lnTo>
                <a:lnTo>
                  <a:pt x="62483" y="3048"/>
                </a:lnTo>
                <a:lnTo>
                  <a:pt x="62483" y="1524"/>
                </a:lnTo>
                <a:lnTo>
                  <a:pt x="60959" y="0"/>
                </a:lnTo>
                <a:lnTo>
                  <a:pt x="1523" y="0"/>
                </a:lnTo>
                <a:lnTo>
                  <a:pt x="1523" y="16763"/>
                </a:lnTo>
                <a:lnTo>
                  <a:pt x="3047" y="18287"/>
                </a:lnTo>
                <a:lnTo>
                  <a:pt x="60959" y="18287"/>
                </a:lnTo>
                <a:lnTo>
                  <a:pt x="60959" y="16763"/>
                </a:lnTo>
                <a:lnTo>
                  <a:pt x="6400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76838" y="3214116"/>
            <a:ext cx="88391" cy="1706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89614" y="3214116"/>
            <a:ext cx="227075" cy="1722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0102" y="371094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164592"/>
                </a:moveTo>
                <a:lnTo>
                  <a:pt x="167639" y="4572"/>
                </a:lnTo>
                <a:lnTo>
                  <a:pt x="163067" y="0"/>
                </a:lnTo>
                <a:lnTo>
                  <a:pt x="3048" y="0"/>
                </a:lnTo>
                <a:lnTo>
                  <a:pt x="0" y="4572"/>
                </a:lnTo>
                <a:lnTo>
                  <a:pt x="0" y="164592"/>
                </a:lnTo>
                <a:lnTo>
                  <a:pt x="3048" y="167639"/>
                </a:lnTo>
                <a:lnTo>
                  <a:pt x="9143" y="167639"/>
                </a:lnTo>
                <a:lnTo>
                  <a:pt x="9143" y="21336"/>
                </a:lnTo>
                <a:lnTo>
                  <a:pt x="19812" y="9144"/>
                </a:lnTo>
                <a:lnTo>
                  <a:pt x="19812" y="21336"/>
                </a:lnTo>
                <a:lnTo>
                  <a:pt x="147827" y="21336"/>
                </a:lnTo>
                <a:lnTo>
                  <a:pt x="147827" y="9144"/>
                </a:lnTo>
                <a:lnTo>
                  <a:pt x="156972" y="21336"/>
                </a:lnTo>
                <a:lnTo>
                  <a:pt x="156972" y="167639"/>
                </a:lnTo>
                <a:lnTo>
                  <a:pt x="163067" y="167639"/>
                </a:lnTo>
                <a:lnTo>
                  <a:pt x="167639" y="164592"/>
                </a:lnTo>
                <a:close/>
              </a:path>
              <a:path w="167639" h="167639">
                <a:moveTo>
                  <a:pt x="19812" y="21336"/>
                </a:moveTo>
                <a:lnTo>
                  <a:pt x="19812" y="9144"/>
                </a:lnTo>
                <a:lnTo>
                  <a:pt x="9143" y="21336"/>
                </a:lnTo>
                <a:lnTo>
                  <a:pt x="19812" y="21336"/>
                </a:lnTo>
                <a:close/>
              </a:path>
              <a:path w="167639" h="167639">
                <a:moveTo>
                  <a:pt x="19812" y="147827"/>
                </a:moveTo>
                <a:lnTo>
                  <a:pt x="19812" y="21336"/>
                </a:lnTo>
                <a:lnTo>
                  <a:pt x="9143" y="21336"/>
                </a:lnTo>
                <a:lnTo>
                  <a:pt x="9143" y="147827"/>
                </a:lnTo>
                <a:lnTo>
                  <a:pt x="19812" y="147827"/>
                </a:lnTo>
                <a:close/>
              </a:path>
              <a:path w="167639" h="167639">
                <a:moveTo>
                  <a:pt x="156972" y="147827"/>
                </a:moveTo>
                <a:lnTo>
                  <a:pt x="9143" y="147827"/>
                </a:lnTo>
                <a:lnTo>
                  <a:pt x="19812" y="156972"/>
                </a:lnTo>
                <a:lnTo>
                  <a:pt x="19812" y="167639"/>
                </a:lnTo>
                <a:lnTo>
                  <a:pt x="147827" y="167639"/>
                </a:lnTo>
                <a:lnTo>
                  <a:pt x="147827" y="156972"/>
                </a:lnTo>
                <a:lnTo>
                  <a:pt x="156972" y="147827"/>
                </a:lnTo>
                <a:close/>
              </a:path>
              <a:path w="167639" h="167639">
                <a:moveTo>
                  <a:pt x="19812" y="167639"/>
                </a:moveTo>
                <a:lnTo>
                  <a:pt x="19812" y="156972"/>
                </a:lnTo>
                <a:lnTo>
                  <a:pt x="9143" y="147827"/>
                </a:lnTo>
                <a:lnTo>
                  <a:pt x="9143" y="167639"/>
                </a:lnTo>
                <a:lnTo>
                  <a:pt x="19812" y="167639"/>
                </a:lnTo>
                <a:close/>
              </a:path>
              <a:path w="167639" h="167639">
                <a:moveTo>
                  <a:pt x="156972" y="21336"/>
                </a:moveTo>
                <a:lnTo>
                  <a:pt x="147827" y="9144"/>
                </a:lnTo>
                <a:lnTo>
                  <a:pt x="147827" y="21336"/>
                </a:lnTo>
                <a:lnTo>
                  <a:pt x="156972" y="21336"/>
                </a:lnTo>
                <a:close/>
              </a:path>
              <a:path w="167639" h="167639">
                <a:moveTo>
                  <a:pt x="156972" y="147827"/>
                </a:moveTo>
                <a:lnTo>
                  <a:pt x="156972" y="21336"/>
                </a:lnTo>
                <a:lnTo>
                  <a:pt x="147827" y="21336"/>
                </a:lnTo>
                <a:lnTo>
                  <a:pt x="147827" y="147827"/>
                </a:lnTo>
                <a:lnTo>
                  <a:pt x="156972" y="147827"/>
                </a:lnTo>
                <a:close/>
              </a:path>
              <a:path w="167639" h="167639">
                <a:moveTo>
                  <a:pt x="156972" y="167639"/>
                </a:moveTo>
                <a:lnTo>
                  <a:pt x="156972" y="147827"/>
                </a:lnTo>
                <a:lnTo>
                  <a:pt x="147827" y="156972"/>
                </a:lnTo>
                <a:lnTo>
                  <a:pt x="147827" y="167639"/>
                </a:lnTo>
                <a:lnTo>
                  <a:pt x="156972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52810" y="3700271"/>
            <a:ext cx="106680" cy="1737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3874" y="3796284"/>
            <a:ext cx="64135" cy="18415"/>
          </a:xfrm>
          <a:custGeom>
            <a:avLst/>
            <a:gdLst/>
            <a:ahLst/>
            <a:cxnLst/>
            <a:rect l="l" t="t" r="r" b="b"/>
            <a:pathLst>
              <a:path w="64135" h="18414">
                <a:moveTo>
                  <a:pt x="1523" y="16763"/>
                </a:moveTo>
                <a:lnTo>
                  <a:pt x="1523" y="3048"/>
                </a:lnTo>
                <a:lnTo>
                  <a:pt x="0" y="4571"/>
                </a:lnTo>
                <a:lnTo>
                  <a:pt x="0" y="15239"/>
                </a:lnTo>
                <a:lnTo>
                  <a:pt x="1523" y="16763"/>
                </a:lnTo>
                <a:close/>
              </a:path>
              <a:path w="64135" h="18414">
                <a:moveTo>
                  <a:pt x="64007" y="15239"/>
                </a:moveTo>
                <a:lnTo>
                  <a:pt x="64007" y="6095"/>
                </a:lnTo>
                <a:lnTo>
                  <a:pt x="62483" y="4571"/>
                </a:lnTo>
                <a:lnTo>
                  <a:pt x="62483" y="1524"/>
                </a:lnTo>
                <a:lnTo>
                  <a:pt x="60959" y="1524"/>
                </a:lnTo>
                <a:lnTo>
                  <a:pt x="59435" y="0"/>
                </a:lnTo>
                <a:lnTo>
                  <a:pt x="3047" y="0"/>
                </a:lnTo>
                <a:lnTo>
                  <a:pt x="1523" y="1524"/>
                </a:lnTo>
                <a:lnTo>
                  <a:pt x="1523" y="18287"/>
                </a:lnTo>
                <a:lnTo>
                  <a:pt x="60959" y="18287"/>
                </a:lnTo>
                <a:lnTo>
                  <a:pt x="64007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76838" y="3701796"/>
            <a:ext cx="88391" cy="1706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89614" y="3700271"/>
            <a:ext cx="227075" cy="1737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60102" y="419862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164591"/>
                </a:moveTo>
                <a:lnTo>
                  <a:pt x="167639" y="3047"/>
                </a:lnTo>
                <a:lnTo>
                  <a:pt x="163067" y="0"/>
                </a:lnTo>
                <a:lnTo>
                  <a:pt x="3048" y="0"/>
                </a:lnTo>
                <a:lnTo>
                  <a:pt x="0" y="3047"/>
                </a:lnTo>
                <a:lnTo>
                  <a:pt x="0" y="164591"/>
                </a:lnTo>
                <a:lnTo>
                  <a:pt x="3048" y="167639"/>
                </a:lnTo>
                <a:lnTo>
                  <a:pt x="9143" y="167639"/>
                </a:lnTo>
                <a:lnTo>
                  <a:pt x="9143" y="19812"/>
                </a:lnTo>
                <a:lnTo>
                  <a:pt x="19812" y="9143"/>
                </a:lnTo>
                <a:lnTo>
                  <a:pt x="19812" y="19812"/>
                </a:lnTo>
                <a:lnTo>
                  <a:pt x="147827" y="19812"/>
                </a:lnTo>
                <a:lnTo>
                  <a:pt x="147827" y="9143"/>
                </a:lnTo>
                <a:lnTo>
                  <a:pt x="156972" y="19812"/>
                </a:lnTo>
                <a:lnTo>
                  <a:pt x="156972" y="167639"/>
                </a:lnTo>
                <a:lnTo>
                  <a:pt x="163067" y="167639"/>
                </a:lnTo>
                <a:lnTo>
                  <a:pt x="167639" y="164591"/>
                </a:lnTo>
                <a:close/>
              </a:path>
              <a:path w="167639" h="167639">
                <a:moveTo>
                  <a:pt x="19812" y="19812"/>
                </a:moveTo>
                <a:lnTo>
                  <a:pt x="19812" y="9143"/>
                </a:lnTo>
                <a:lnTo>
                  <a:pt x="9143" y="19812"/>
                </a:lnTo>
                <a:lnTo>
                  <a:pt x="19812" y="19812"/>
                </a:lnTo>
                <a:close/>
              </a:path>
              <a:path w="167639" h="167639">
                <a:moveTo>
                  <a:pt x="19812" y="147827"/>
                </a:moveTo>
                <a:lnTo>
                  <a:pt x="19812" y="19812"/>
                </a:lnTo>
                <a:lnTo>
                  <a:pt x="9143" y="19812"/>
                </a:lnTo>
                <a:lnTo>
                  <a:pt x="9143" y="147827"/>
                </a:lnTo>
                <a:lnTo>
                  <a:pt x="19812" y="147827"/>
                </a:lnTo>
                <a:close/>
              </a:path>
              <a:path w="167639" h="167639">
                <a:moveTo>
                  <a:pt x="156972" y="147827"/>
                </a:moveTo>
                <a:lnTo>
                  <a:pt x="9143" y="147827"/>
                </a:lnTo>
                <a:lnTo>
                  <a:pt x="19812" y="156971"/>
                </a:lnTo>
                <a:lnTo>
                  <a:pt x="19812" y="167639"/>
                </a:lnTo>
                <a:lnTo>
                  <a:pt x="147827" y="167639"/>
                </a:lnTo>
                <a:lnTo>
                  <a:pt x="147827" y="156971"/>
                </a:lnTo>
                <a:lnTo>
                  <a:pt x="156972" y="147827"/>
                </a:lnTo>
                <a:close/>
              </a:path>
              <a:path w="167639" h="167639">
                <a:moveTo>
                  <a:pt x="19812" y="167639"/>
                </a:moveTo>
                <a:lnTo>
                  <a:pt x="19812" y="156971"/>
                </a:lnTo>
                <a:lnTo>
                  <a:pt x="9143" y="147827"/>
                </a:lnTo>
                <a:lnTo>
                  <a:pt x="9143" y="167639"/>
                </a:lnTo>
                <a:lnTo>
                  <a:pt x="19812" y="167639"/>
                </a:lnTo>
                <a:close/>
              </a:path>
              <a:path w="167639" h="167639">
                <a:moveTo>
                  <a:pt x="156972" y="19812"/>
                </a:moveTo>
                <a:lnTo>
                  <a:pt x="147827" y="9143"/>
                </a:lnTo>
                <a:lnTo>
                  <a:pt x="147827" y="19812"/>
                </a:lnTo>
                <a:lnTo>
                  <a:pt x="156972" y="19812"/>
                </a:lnTo>
                <a:close/>
              </a:path>
              <a:path w="167639" h="167639">
                <a:moveTo>
                  <a:pt x="156972" y="147827"/>
                </a:moveTo>
                <a:lnTo>
                  <a:pt x="156972" y="19812"/>
                </a:lnTo>
                <a:lnTo>
                  <a:pt x="147827" y="19812"/>
                </a:lnTo>
                <a:lnTo>
                  <a:pt x="147827" y="147827"/>
                </a:lnTo>
                <a:lnTo>
                  <a:pt x="156972" y="147827"/>
                </a:lnTo>
                <a:close/>
              </a:path>
              <a:path w="167639" h="167639">
                <a:moveTo>
                  <a:pt x="156972" y="167639"/>
                </a:moveTo>
                <a:lnTo>
                  <a:pt x="156972" y="147827"/>
                </a:lnTo>
                <a:lnTo>
                  <a:pt x="147827" y="156971"/>
                </a:lnTo>
                <a:lnTo>
                  <a:pt x="147827" y="167639"/>
                </a:lnTo>
                <a:lnTo>
                  <a:pt x="156972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46714" y="4189476"/>
            <a:ext cx="201167" cy="1706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76838" y="4189476"/>
            <a:ext cx="88391" cy="1691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89614" y="4187952"/>
            <a:ext cx="227075" cy="1737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60102" y="468630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163067"/>
                </a:moveTo>
                <a:lnTo>
                  <a:pt x="167639" y="3048"/>
                </a:lnTo>
                <a:lnTo>
                  <a:pt x="163067" y="0"/>
                </a:lnTo>
                <a:lnTo>
                  <a:pt x="3048" y="0"/>
                </a:lnTo>
                <a:lnTo>
                  <a:pt x="0" y="3048"/>
                </a:lnTo>
                <a:lnTo>
                  <a:pt x="0" y="163067"/>
                </a:lnTo>
                <a:lnTo>
                  <a:pt x="3048" y="167639"/>
                </a:lnTo>
                <a:lnTo>
                  <a:pt x="9143" y="167639"/>
                </a:lnTo>
                <a:lnTo>
                  <a:pt x="9143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147827" y="19812"/>
                </a:lnTo>
                <a:lnTo>
                  <a:pt x="147827" y="9144"/>
                </a:lnTo>
                <a:lnTo>
                  <a:pt x="156972" y="19812"/>
                </a:lnTo>
                <a:lnTo>
                  <a:pt x="156972" y="167639"/>
                </a:lnTo>
                <a:lnTo>
                  <a:pt x="163067" y="167639"/>
                </a:lnTo>
                <a:lnTo>
                  <a:pt x="167639" y="163067"/>
                </a:lnTo>
                <a:close/>
              </a:path>
              <a:path w="167639" h="167639">
                <a:moveTo>
                  <a:pt x="19812" y="19812"/>
                </a:moveTo>
                <a:lnTo>
                  <a:pt x="19812" y="9144"/>
                </a:lnTo>
                <a:lnTo>
                  <a:pt x="9143" y="19812"/>
                </a:lnTo>
                <a:lnTo>
                  <a:pt x="19812" y="19812"/>
                </a:lnTo>
                <a:close/>
              </a:path>
              <a:path w="167639" h="167639">
                <a:moveTo>
                  <a:pt x="19812" y="147827"/>
                </a:moveTo>
                <a:lnTo>
                  <a:pt x="19812" y="19812"/>
                </a:lnTo>
                <a:lnTo>
                  <a:pt x="9143" y="19812"/>
                </a:lnTo>
                <a:lnTo>
                  <a:pt x="9143" y="147827"/>
                </a:lnTo>
                <a:lnTo>
                  <a:pt x="19812" y="147827"/>
                </a:lnTo>
                <a:close/>
              </a:path>
              <a:path w="167639" h="167639">
                <a:moveTo>
                  <a:pt x="156972" y="147827"/>
                </a:moveTo>
                <a:lnTo>
                  <a:pt x="9143" y="147827"/>
                </a:lnTo>
                <a:lnTo>
                  <a:pt x="19812" y="156972"/>
                </a:lnTo>
                <a:lnTo>
                  <a:pt x="19812" y="167639"/>
                </a:lnTo>
                <a:lnTo>
                  <a:pt x="147827" y="167639"/>
                </a:lnTo>
                <a:lnTo>
                  <a:pt x="147827" y="156972"/>
                </a:lnTo>
                <a:lnTo>
                  <a:pt x="156972" y="147827"/>
                </a:lnTo>
                <a:close/>
              </a:path>
              <a:path w="167639" h="167639">
                <a:moveTo>
                  <a:pt x="19812" y="167639"/>
                </a:moveTo>
                <a:lnTo>
                  <a:pt x="19812" y="156972"/>
                </a:lnTo>
                <a:lnTo>
                  <a:pt x="9143" y="147827"/>
                </a:lnTo>
                <a:lnTo>
                  <a:pt x="9143" y="167639"/>
                </a:lnTo>
                <a:lnTo>
                  <a:pt x="19812" y="167639"/>
                </a:lnTo>
                <a:close/>
              </a:path>
              <a:path w="167639" h="167639">
                <a:moveTo>
                  <a:pt x="156972" y="19812"/>
                </a:moveTo>
                <a:lnTo>
                  <a:pt x="147827" y="9144"/>
                </a:lnTo>
                <a:lnTo>
                  <a:pt x="147827" y="19812"/>
                </a:lnTo>
                <a:lnTo>
                  <a:pt x="156972" y="19812"/>
                </a:lnTo>
                <a:close/>
              </a:path>
              <a:path w="167639" h="167639">
                <a:moveTo>
                  <a:pt x="156972" y="147827"/>
                </a:moveTo>
                <a:lnTo>
                  <a:pt x="156972" y="19812"/>
                </a:lnTo>
                <a:lnTo>
                  <a:pt x="147827" y="19812"/>
                </a:lnTo>
                <a:lnTo>
                  <a:pt x="147827" y="147827"/>
                </a:lnTo>
                <a:lnTo>
                  <a:pt x="156972" y="147827"/>
                </a:lnTo>
                <a:close/>
              </a:path>
              <a:path w="167639" h="167639">
                <a:moveTo>
                  <a:pt x="156972" y="167639"/>
                </a:moveTo>
                <a:lnTo>
                  <a:pt x="156972" y="147827"/>
                </a:lnTo>
                <a:lnTo>
                  <a:pt x="147827" y="156972"/>
                </a:lnTo>
                <a:lnTo>
                  <a:pt x="147827" y="167639"/>
                </a:lnTo>
                <a:lnTo>
                  <a:pt x="156972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88446" y="4677155"/>
            <a:ext cx="106680" cy="1722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19510" y="4771644"/>
            <a:ext cx="64135" cy="17145"/>
          </a:xfrm>
          <a:custGeom>
            <a:avLst/>
            <a:gdLst/>
            <a:ahLst/>
            <a:cxnLst/>
            <a:rect l="l" t="t" r="r" b="b"/>
            <a:pathLst>
              <a:path w="64135" h="17145">
                <a:moveTo>
                  <a:pt x="62484" y="15239"/>
                </a:moveTo>
                <a:lnTo>
                  <a:pt x="62484" y="1523"/>
                </a:lnTo>
                <a:lnTo>
                  <a:pt x="60960" y="0"/>
                </a:lnTo>
                <a:lnTo>
                  <a:pt x="1524" y="0"/>
                </a:lnTo>
                <a:lnTo>
                  <a:pt x="0" y="1523"/>
                </a:lnTo>
                <a:lnTo>
                  <a:pt x="0" y="15239"/>
                </a:lnTo>
                <a:lnTo>
                  <a:pt x="1524" y="16763"/>
                </a:lnTo>
                <a:lnTo>
                  <a:pt x="60960" y="16763"/>
                </a:lnTo>
                <a:lnTo>
                  <a:pt x="62484" y="15239"/>
                </a:lnTo>
                <a:close/>
              </a:path>
              <a:path w="64135" h="17145">
                <a:moveTo>
                  <a:pt x="64008" y="12191"/>
                </a:moveTo>
                <a:lnTo>
                  <a:pt x="64008" y="6095"/>
                </a:lnTo>
                <a:lnTo>
                  <a:pt x="62484" y="6095"/>
                </a:lnTo>
                <a:lnTo>
                  <a:pt x="62484" y="13715"/>
                </a:lnTo>
                <a:lnTo>
                  <a:pt x="6400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13998" y="4675632"/>
            <a:ext cx="88392" cy="1706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26774" y="4674108"/>
            <a:ext cx="227075" cy="17373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7118" y="7216140"/>
            <a:ext cx="280670" cy="154305"/>
          </a:xfrm>
          <a:custGeom>
            <a:avLst/>
            <a:gdLst/>
            <a:ahLst/>
            <a:cxnLst/>
            <a:rect l="l" t="t" r="r" b="b"/>
            <a:pathLst>
              <a:path w="280670" h="154304">
                <a:moveTo>
                  <a:pt x="280416" y="149351"/>
                </a:moveTo>
                <a:lnTo>
                  <a:pt x="280416" y="3048"/>
                </a:lnTo>
                <a:lnTo>
                  <a:pt x="275844" y="0"/>
                </a:lnTo>
                <a:lnTo>
                  <a:pt x="4572" y="0"/>
                </a:lnTo>
                <a:lnTo>
                  <a:pt x="0" y="3048"/>
                </a:lnTo>
                <a:lnTo>
                  <a:pt x="0" y="149351"/>
                </a:lnTo>
                <a:lnTo>
                  <a:pt x="4572" y="153924"/>
                </a:lnTo>
                <a:lnTo>
                  <a:pt x="9143" y="153924"/>
                </a:lnTo>
                <a:lnTo>
                  <a:pt x="9143" y="19811"/>
                </a:lnTo>
                <a:lnTo>
                  <a:pt x="21336" y="9143"/>
                </a:lnTo>
                <a:lnTo>
                  <a:pt x="21336" y="19811"/>
                </a:lnTo>
                <a:lnTo>
                  <a:pt x="259080" y="19811"/>
                </a:lnTo>
                <a:lnTo>
                  <a:pt x="259080" y="9143"/>
                </a:lnTo>
                <a:lnTo>
                  <a:pt x="268224" y="19811"/>
                </a:lnTo>
                <a:lnTo>
                  <a:pt x="268224" y="153924"/>
                </a:lnTo>
                <a:lnTo>
                  <a:pt x="275844" y="153924"/>
                </a:lnTo>
                <a:lnTo>
                  <a:pt x="280416" y="149351"/>
                </a:lnTo>
                <a:close/>
              </a:path>
              <a:path w="280670" h="154304">
                <a:moveTo>
                  <a:pt x="21336" y="19811"/>
                </a:moveTo>
                <a:lnTo>
                  <a:pt x="21336" y="9143"/>
                </a:lnTo>
                <a:lnTo>
                  <a:pt x="9143" y="19811"/>
                </a:lnTo>
                <a:lnTo>
                  <a:pt x="21336" y="19811"/>
                </a:lnTo>
                <a:close/>
              </a:path>
              <a:path w="280670" h="154304">
                <a:moveTo>
                  <a:pt x="21336" y="132587"/>
                </a:moveTo>
                <a:lnTo>
                  <a:pt x="21336" y="19811"/>
                </a:lnTo>
                <a:lnTo>
                  <a:pt x="9143" y="19811"/>
                </a:lnTo>
                <a:lnTo>
                  <a:pt x="9143" y="132587"/>
                </a:lnTo>
                <a:lnTo>
                  <a:pt x="21336" y="132587"/>
                </a:lnTo>
                <a:close/>
              </a:path>
              <a:path w="280670" h="154304">
                <a:moveTo>
                  <a:pt x="268224" y="132587"/>
                </a:moveTo>
                <a:lnTo>
                  <a:pt x="9143" y="132587"/>
                </a:lnTo>
                <a:lnTo>
                  <a:pt x="21336" y="141731"/>
                </a:lnTo>
                <a:lnTo>
                  <a:pt x="21336" y="153924"/>
                </a:lnTo>
                <a:lnTo>
                  <a:pt x="259080" y="153924"/>
                </a:lnTo>
                <a:lnTo>
                  <a:pt x="259080" y="141731"/>
                </a:lnTo>
                <a:lnTo>
                  <a:pt x="268224" y="132587"/>
                </a:lnTo>
                <a:close/>
              </a:path>
              <a:path w="280670" h="154304">
                <a:moveTo>
                  <a:pt x="21336" y="153924"/>
                </a:moveTo>
                <a:lnTo>
                  <a:pt x="21336" y="141731"/>
                </a:lnTo>
                <a:lnTo>
                  <a:pt x="9143" y="132587"/>
                </a:lnTo>
                <a:lnTo>
                  <a:pt x="9143" y="153924"/>
                </a:lnTo>
                <a:lnTo>
                  <a:pt x="21336" y="153924"/>
                </a:lnTo>
                <a:close/>
              </a:path>
              <a:path w="280670" h="154304">
                <a:moveTo>
                  <a:pt x="268224" y="19811"/>
                </a:moveTo>
                <a:lnTo>
                  <a:pt x="259080" y="9143"/>
                </a:lnTo>
                <a:lnTo>
                  <a:pt x="259080" y="19811"/>
                </a:lnTo>
                <a:lnTo>
                  <a:pt x="268224" y="19811"/>
                </a:lnTo>
                <a:close/>
              </a:path>
              <a:path w="280670" h="154304">
                <a:moveTo>
                  <a:pt x="268224" y="132587"/>
                </a:moveTo>
                <a:lnTo>
                  <a:pt x="268224" y="19811"/>
                </a:lnTo>
                <a:lnTo>
                  <a:pt x="259080" y="19811"/>
                </a:lnTo>
                <a:lnTo>
                  <a:pt x="259080" y="132587"/>
                </a:lnTo>
                <a:lnTo>
                  <a:pt x="268224" y="132587"/>
                </a:lnTo>
                <a:close/>
              </a:path>
              <a:path w="280670" h="154304">
                <a:moveTo>
                  <a:pt x="268224" y="153924"/>
                </a:moveTo>
                <a:lnTo>
                  <a:pt x="268224" y="132587"/>
                </a:lnTo>
                <a:lnTo>
                  <a:pt x="259080" y="141731"/>
                </a:lnTo>
                <a:lnTo>
                  <a:pt x="259080" y="153924"/>
                </a:lnTo>
                <a:lnTo>
                  <a:pt x="268224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32058" y="7139940"/>
            <a:ext cx="279400" cy="230504"/>
          </a:xfrm>
          <a:custGeom>
            <a:avLst/>
            <a:gdLst/>
            <a:ahLst/>
            <a:cxnLst/>
            <a:rect l="l" t="t" r="r" b="b"/>
            <a:pathLst>
              <a:path w="279400" h="230504">
                <a:moveTo>
                  <a:pt x="278892" y="225551"/>
                </a:moveTo>
                <a:lnTo>
                  <a:pt x="278892" y="3048"/>
                </a:lnTo>
                <a:lnTo>
                  <a:pt x="275844" y="0"/>
                </a:lnTo>
                <a:lnTo>
                  <a:pt x="4572" y="0"/>
                </a:lnTo>
                <a:lnTo>
                  <a:pt x="0" y="3048"/>
                </a:lnTo>
                <a:lnTo>
                  <a:pt x="0" y="225551"/>
                </a:lnTo>
                <a:lnTo>
                  <a:pt x="4572" y="230124"/>
                </a:lnTo>
                <a:lnTo>
                  <a:pt x="9144" y="230124"/>
                </a:lnTo>
                <a:lnTo>
                  <a:pt x="9144" y="19811"/>
                </a:lnTo>
                <a:lnTo>
                  <a:pt x="19812" y="9143"/>
                </a:lnTo>
                <a:lnTo>
                  <a:pt x="19812" y="19811"/>
                </a:lnTo>
                <a:lnTo>
                  <a:pt x="259080" y="19811"/>
                </a:lnTo>
                <a:lnTo>
                  <a:pt x="259080" y="9143"/>
                </a:lnTo>
                <a:lnTo>
                  <a:pt x="268224" y="19811"/>
                </a:lnTo>
                <a:lnTo>
                  <a:pt x="268224" y="230124"/>
                </a:lnTo>
                <a:lnTo>
                  <a:pt x="275844" y="230124"/>
                </a:lnTo>
                <a:lnTo>
                  <a:pt x="278892" y="225551"/>
                </a:lnTo>
                <a:close/>
              </a:path>
              <a:path w="279400" h="230504">
                <a:moveTo>
                  <a:pt x="19812" y="19811"/>
                </a:moveTo>
                <a:lnTo>
                  <a:pt x="19812" y="9143"/>
                </a:lnTo>
                <a:lnTo>
                  <a:pt x="9144" y="19811"/>
                </a:lnTo>
                <a:lnTo>
                  <a:pt x="19812" y="19811"/>
                </a:lnTo>
                <a:close/>
              </a:path>
              <a:path w="279400" h="230504">
                <a:moveTo>
                  <a:pt x="19812" y="208787"/>
                </a:moveTo>
                <a:lnTo>
                  <a:pt x="19812" y="19811"/>
                </a:lnTo>
                <a:lnTo>
                  <a:pt x="9144" y="19811"/>
                </a:lnTo>
                <a:lnTo>
                  <a:pt x="9144" y="208787"/>
                </a:lnTo>
                <a:lnTo>
                  <a:pt x="19812" y="208787"/>
                </a:lnTo>
                <a:close/>
              </a:path>
              <a:path w="279400" h="230504">
                <a:moveTo>
                  <a:pt x="268224" y="208787"/>
                </a:moveTo>
                <a:lnTo>
                  <a:pt x="9144" y="208787"/>
                </a:lnTo>
                <a:lnTo>
                  <a:pt x="19812" y="217931"/>
                </a:lnTo>
                <a:lnTo>
                  <a:pt x="19812" y="230124"/>
                </a:lnTo>
                <a:lnTo>
                  <a:pt x="259080" y="230124"/>
                </a:lnTo>
                <a:lnTo>
                  <a:pt x="259080" y="217931"/>
                </a:lnTo>
                <a:lnTo>
                  <a:pt x="268224" y="208787"/>
                </a:lnTo>
                <a:close/>
              </a:path>
              <a:path w="279400" h="230504">
                <a:moveTo>
                  <a:pt x="19812" y="230124"/>
                </a:moveTo>
                <a:lnTo>
                  <a:pt x="19812" y="217931"/>
                </a:lnTo>
                <a:lnTo>
                  <a:pt x="9144" y="208787"/>
                </a:lnTo>
                <a:lnTo>
                  <a:pt x="9144" y="230124"/>
                </a:lnTo>
                <a:lnTo>
                  <a:pt x="19812" y="230124"/>
                </a:lnTo>
                <a:close/>
              </a:path>
              <a:path w="279400" h="230504">
                <a:moveTo>
                  <a:pt x="268224" y="19811"/>
                </a:moveTo>
                <a:lnTo>
                  <a:pt x="259080" y="9143"/>
                </a:lnTo>
                <a:lnTo>
                  <a:pt x="259080" y="19811"/>
                </a:lnTo>
                <a:lnTo>
                  <a:pt x="268224" y="19811"/>
                </a:lnTo>
                <a:close/>
              </a:path>
              <a:path w="279400" h="230504">
                <a:moveTo>
                  <a:pt x="268224" y="208787"/>
                </a:moveTo>
                <a:lnTo>
                  <a:pt x="268224" y="19811"/>
                </a:lnTo>
                <a:lnTo>
                  <a:pt x="259080" y="19811"/>
                </a:lnTo>
                <a:lnTo>
                  <a:pt x="259080" y="208787"/>
                </a:lnTo>
                <a:lnTo>
                  <a:pt x="268224" y="208787"/>
                </a:lnTo>
                <a:close/>
              </a:path>
              <a:path w="279400" h="230504">
                <a:moveTo>
                  <a:pt x="268224" y="230124"/>
                </a:moveTo>
                <a:lnTo>
                  <a:pt x="268224" y="208787"/>
                </a:lnTo>
                <a:lnTo>
                  <a:pt x="259080" y="217931"/>
                </a:lnTo>
                <a:lnTo>
                  <a:pt x="259080" y="230124"/>
                </a:lnTo>
                <a:lnTo>
                  <a:pt x="268224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55474" y="7019543"/>
            <a:ext cx="279400" cy="350520"/>
          </a:xfrm>
          <a:custGeom>
            <a:avLst/>
            <a:gdLst/>
            <a:ahLst/>
            <a:cxnLst/>
            <a:rect l="l" t="t" r="r" b="b"/>
            <a:pathLst>
              <a:path w="279400" h="350520">
                <a:moveTo>
                  <a:pt x="278891" y="345948"/>
                </a:moveTo>
                <a:lnTo>
                  <a:pt x="278891" y="3048"/>
                </a:lnTo>
                <a:lnTo>
                  <a:pt x="275843" y="0"/>
                </a:lnTo>
                <a:lnTo>
                  <a:pt x="3047" y="0"/>
                </a:lnTo>
                <a:lnTo>
                  <a:pt x="0" y="3048"/>
                </a:lnTo>
                <a:lnTo>
                  <a:pt x="0" y="345948"/>
                </a:lnTo>
                <a:lnTo>
                  <a:pt x="3047" y="350520"/>
                </a:lnTo>
                <a:lnTo>
                  <a:pt x="9143" y="350520"/>
                </a:lnTo>
                <a:lnTo>
                  <a:pt x="9143" y="19811"/>
                </a:lnTo>
                <a:lnTo>
                  <a:pt x="19812" y="9144"/>
                </a:lnTo>
                <a:lnTo>
                  <a:pt x="19812" y="19811"/>
                </a:lnTo>
                <a:lnTo>
                  <a:pt x="259079" y="19811"/>
                </a:lnTo>
                <a:lnTo>
                  <a:pt x="259079" y="9144"/>
                </a:lnTo>
                <a:lnTo>
                  <a:pt x="268223" y="19811"/>
                </a:lnTo>
                <a:lnTo>
                  <a:pt x="268223" y="350520"/>
                </a:lnTo>
                <a:lnTo>
                  <a:pt x="275843" y="350520"/>
                </a:lnTo>
                <a:lnTo>
                  <a:pt x="278891" y="345948"/>
                </a:lnTo>
                <a:close/>
              </a:path>
              <a:path w="279400" h="350520">
                <a:moveTo>
                  <a:pt x="19812" y="19811"/>
                </a:moveTo>
                <a:lnTo>
                  <a:pt x="19812" y="9144"/>
                </a:lnTo>
                <a:lnTo>
                  <a:pt x="9143" y="19811"/>
                </a:lnTo>
                <a:lnTo>
                  <a:pt x="19812" y="19811"/>
                </a:lnTo>
                <a:close/>
              </a:path>
              <a:path w="279400" h="350520">
                <a:moveTo>
                  <a:pt x="19812" y="329183"/>
                </a:moveTo>
                <a:lnTo>
                  <a:pt x="19812" y="19811"/>
                </a:lnTo>
                <a:lnTo>
                  <a:pt x="9143" y="19811"/>
                </a:lnTo>
                <a:lnTo>
                  <a:pt x="9143" y="329183"/>
                </a:lnTo>
                <a:lnTo>
                  <a:pt x="19812" y="329183"/>
                </a:lnTo>
                <a:close/>
              </a:path>
              <a:path w="279400" h="350520">
                <a:moveTo>
                  <a:pt x="268223" y="329183"/>
                </a:moveTo>
                <a:lnTo>
                  <a:pt x="9143" y="329183"/>
                </a:lnTo>
                <a:lnTo>
                  <a:pt x="19812" y="338327"/>
                </a:lnTo>
                <a:lnTo>
                  <a:pt x="19812" y="350520"/>
                </a:lnTo>
                <a:lnTo>
                  <a:pt x="259079" y="350520"/>
                </a:lnTo>
                <a:lnTo>
                  <a:pt x="259079" y="338327"/>
                </a:lnTo>
                <a:lnTo>
                  <a:pt x="268223" y="329183"/>
                </a:lnTo>
                <a:close/>
              </a:path>
              <a:path w="279400" h="350520">
                <a:moveTo>
                  <a:pt x="19812" y="350520"/>
                </a:moveTo>
                <a:lnTo>
                  <a:pt x="19812" y="338327"/>
                </a:lnTo>
                <a:lnTo>
                  <a:pt x="9143" y="329183"/>
                </a:lnTo>
                <a:lnTo>
                  <a:pt x="9143" y="350520"/>
                </a:lnTo>
                <a:lnTo>
                  <a:pt x="19812" y="350520"/>
                </a:lnTo>
                <a:close/>
              </a:path>
              <a:path w="279400" h="350520">
                <a:moveTo>
                  <a:pt x="268223" y="19811"/>
                </a:moveTo>
                <a:lnTo>
                  <a:pt x="259079" y="9144"/>
                </a:lnTo>
                <a:lnTo>
                  <a:pt x="259079" y="19811"/>
                </a:lnTo>
                <a:lnTo>
                  <a:pt x="268223" y="19811"/>
                </a:lnTo>
                <a:close/>
              </a:path>
              <a:path w="279400" h="350520">
                <a:moveTo>
                  <a:pt x="268223" y="329183"/>
                </a:moveTo>
                <a:lnTo>
                  <a:pt x="268223" y="19811"/>
                </a:lnTo>
                <a:lnTo>
                  <a:pt x="259079" y="19811"/>
                </a:lnTo>
                <a:lnTo>
                  <a:pt x="259079" y="329183"/>
                </a:lnTo>
                <a:lnTo>
                  <a:pt x="268223" y="329183"/>
                </a:lnTo>
                <a:close/>
              </a:path>
              <a:path w="279400" h="350520">
                <a:moveTo>
                  <a:pt x="268223" y="350520"/>
                </a:moveTo>
                <a:lnTo>
                  <a:pt x="268223" y="329183"/>
                </a:lnTo>
                <a:lnTo>
                  <a:pt x="259079" y="338327"/>
                </a:lnTo>
                <a:lnTo>
                  <a:pt x="259079" y="350520"/>
                </a:lnTo>
                <a:lnTo>
                  <a:pt x="268223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80413" y="6687311"/>
            <a:ext cx="279400" cy="683260"/>
          </a:xfrm>
          <a:custGeom>
            <a:avLst/>
            <a:gdLst/>
            <a:ahLst/>
            <a:cxnLst/>
            <a:rect l="l" t="t" r="r" b="b"/>
            <a:pathLst>
              <a:path w="279400" h="683259">
                <a:moveTo>
                  <a:pt x="278892" y="678180"/>
                </a:moveTo>
                <a:lnTo>
                  <a:pt x="278892" y="3048"/>
                </a:lnTo>
                <a:lnTo>
                  <a:pt x="275844" y="0"/>
                </a:lnTo>
                <a:lnTo>
                  <a:pt x="3048" y="0"/>
                </a:lnTo>
                <a:lnTo>
                  <a:pt x="0" y="3048"/>
                </a:lnTo>
                <a:lnTo>
                  <a:pt x="0" y="678180"/>
                </a:lnTo>
                <a:lnTo>
                  <a:pt x="3048" y="682752"/>
                </a:lnTo>
                <a:lnTo>
                  <a:pt x="9144" y="682752"/>
                </a:lnTo>
                <a:lnTo>
                  <a:pt x="9144" y="19812"/>
                </a:lnTo>
                <a:lnTo>
                  <a:pt x="19811" y="9144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4" y="19812"/>
                </a:lnTo>
                <a:lnTo>
                  <a:pt x="268224" y="682752"/>
                </a:lnTo>
                <a:lnTo>
                  <a:pt x="275844" y="682752"/>
                </a:lnTo>
                <a:lnTo>
                  <a:pt x="278892" y="678180"/>
                </a:lnTo>
                <a:close/>
              </a:path>
              <a:path w="279400" h="683259">
                <a:moveTo>
                  <a:pt x="19811" y="19812"/>
                </a:moveTo>
                <a:lnTo>
                  <a:pt x="19811" y="9144"/>
                </a:lnTo>
                <a:lnTo>
                  <a:pt x="9144" y="19812"/>
                </a:lnTo>
                <a:lnTo>
                  <a:pt x="19811" y="19812"/>
                </a:lnTo>
                <a:close/>
              </a:path>
              <a:path w="279400" h="683259">
                <a:moveTo>
                  <a:pt x="19811" y="661416"/>
                </a:moveTo>
                <a:lnTo>
                  <a:pt x="19811" y="19812"/>
                </a:lnTo>
                <a:lnTo>
                  <a:pt x="9144" y="19812"/>
                </a:lnTo>
                <a:lnTo>
                  <a:pt x="9144" y="661416"/>
                </a:lnTo>
                <a:lnTo>
                  <a:pt x="19811" y="661416"/>
                </a:lnTo>
                <a:close/>
              </a:path>
              <a:path w="279400" h="683259">
                <a:moveTo>
                  <a:pt x="268224" y="661416"/>
                </a:moveTo>
                <a:lnTo>
                  <a:pt x="9144" y="661416"/>
                </a:lnTo>
                <a:lnTo>
                  <a:pt x="19811" y="670560"/>
                </a:lnTo>
                <a:lnTo>
                  <a:pt x="19811" y="682752"/>
                </a:lnTo>
                <a:lnTo>
                  <a:pt x="259079" y="682752"/>
                </a:lnTo>
                <a:lnTo>
                  <a:pt x="259079" y="670560"/>
                </a:lnTo>
                <a:lnTo>
                  <a:pt x="268224" y="661416"/>
                </a:lnTo>
                <a:close/>
              </a:path>
              <a:path w="279400" h="683259">
                <a:moveTo>
                  <a:pt x="19811" y="682752"/>
                </a:moveTo>
                <a:lnTo>
                  <a:pt x="19811" y="670560"/>
                </a:lnTo>
                <a:lnTo>
                  <a:pt x="9144" y="661416"/>
                </a:lnTo>
                <a:lnTo>
                  <a:pt x="9144" y="682752"/>
                </a:lnTo>
                <a:lnTo>
                  <a:pt x="19811" y="682752"/>
                </a:lnTo>
                <a:close/>
              </a:path>
              <a:path w="279400" h="683259">
                <a:moveTo>
                  <a:pt x="268224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683259">
                <a:moveTo>
                  <a:pt x="268224" y="661416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661416"/>
                </a:lnTo>
                <a:lnTo>
                  <a:pt x="268224" y="661416"/>
                </a:lnTo>
                <a:close/>
              </a:path>
              <a:path w="279400" h="683259">
                <a:moveTo>
                  <a:pt x="268224" y="682752"/>
                </a:moveTo>
                <a:lnTo>
                  <a:pt x="268224" y="661416"/>
                </a:lnTo>
                <a:lnTo>
                  <a:pt x="259079" y="670560"/>
                </a:lnTo>
                <a:lnTo>
                  <a:pt x="259079" y="682752"/>
                </a:lnTo>
                <a:lnTo>
                  <a:pt x="268224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03830" y="6475476"/>
            <a:ext cx="279400" cy="894715"/>
          </a:xfrm>
          <a:custGeom>
            <a:avLst/>
            <a:gdLst/>
            <a:ahLst/>
            <a:cxnLst/>
            <a:rect l="l" t="t" r="r" b="b"/>
            <a:pathLst>
              <a:path w="279400" h="894715">
                <a:moveTo>
                  <a:pt x="278891" y="890016"/>
                </a:moveTo>
                <a:lnTo>
                  <a:pt x="278891" y="3048"/>
                </a:lnTo>
                <a:lnTo>
                  <a:pt x="274319" y="0"/>
                </a:lnTo>
                <a:lnTo>
                  <a:pt x="3047" y="0"/>
                </a:lnTo>
                <a:lnTo>
                  <a:pt x="0" y="3048"/>
                </a:lnTo>
                <a:lnTo>
                  <a:pt x="0" y="890016"/>
                </a:lnTo>
                <a:lnTo>
                  <a:pt x="3047" y="894588"/>
                </a:lnTo>
                <a:lnTo>
                  <a:pt x="9143" y="894588"/>
                </a:lnTo>
                <a:lnTo>
                  <a:pt x="9143" y="19812"/>
                </a:lnTo>
                <a:lnTo>
                  <a:pt x="19811" y="9144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3" y="19812"/>
                </a:lnTo>
                <a:lnTo>
                  <a:pt x="268223" y="894588"/>
                </a:lnTo>
                <a:lnTo>
                  <a:pt x="274319" y="894588"/>
                </a:lnTo>
                <a:lnTo>
                  <a:pt x="278891" y="890016"/>
                </a:lnTo>
                <a:close/>
              </a:path>
              <a:path w="279400" h="894715">
                <a:moveTo>
                  <a:pt x="19811" y="19812"/>
                </a:moveTo>
                <a:lnTo>
                  <a:pt x="19811" y="9144"/>
                </a:lnTo>
                <a:lnTo>
                  <a:pt x="9143" y="19812"/>
                </a:lnTo>
                <a:lnTo>
                  <a:pt x="19811" y="19812"/>
                </a:lnTo>
                <a:close/>
              </a:path>
              <a:path w="279400" h="894715">
                <a:moveTo>
                  <a:pt x="19811" y="873252"/>
                </a:moveTo>
                <a:lnTo>
                  <a:pt x="19811" y="19812"/>
                </a:lnTo>
                <a:lnTo>
                  <a:pt x="9143" y="19812"/>
                </a:lnTo>
                <a:lnTo>
                  <a:pt x="9143" y="873252"/>
                </a:lnTo>
                <a:lnTo>
                  <a:pt x="19811" y="873252"/>
                </a:lnTo>
                <a:close/>
              </a:path>
              <a:path w="279400" h="894715">
                <a:moveTo>
                  <a:pt x="268223" y="873252"/>
                </a:moveTo>
                <a:lnTo>
                  <a:pt x="9143" y="873252"/>
                </a:lnTo>
                <a:lnTo>
                  <a:pt x="19811" y="882396"/>
                </a:lnTo>
                <a:lnTo>
                  <a:pt x="19811" y="894588"/>
                </a:lnTo>
                <a:lnTo>
                  <a:pt x="259079" y="894588"/>
                </a:lnTo>
                <a:lnTo>
                  <a:pt x="259079" y="882396"/>
                </a:lnTo>
                <a:lnTo>
                  <a:pt x="268223" y="873252"/>
                </a:lnTo>
                <a:close/>
              </a:path>
              <a:path w="279400" h="894715">
                <a:moveTo>
                  <a:pt x="19811" y="894588"/>
                </a:moveTo>
                <a:lnTo>
                  <a:pt x="19811" y="882396"/>
                </a:lnTo>
                <a:lnTo>
                  <a:pt x="9143" y="873252"/>
                </a:lnTo>
                <a:lnTo>
                  <a:pt x="9143" y="894588"/>
                </a:lnTo>
                <a:lnTo>
                  <a:pt x="19811" y="894588"/>
                </a:lnTo>
                <a:close/>
              </a:path>
              <a:path w="279400" h="894715">
                <a:moveTo>
                  <a:pt x="268223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3" y="19812"/>
                </a:lnTo>
                <a:close/>
              </a:path>
              <a:path w="279400" h="894715">
                <a:moveTo>
                  <a:pt x="268223" y="873252"/>
                </a:moveTo>
                <a:lnTo>
                  <a:pt x="268223" y="19812"/>
                </a:lnTo>
                <a:lnTo>
                  <a:pt x="259079" y="19812"/>
                </a:lnTo>
                <a:lnTo>
                  <a:pt x="259079" y="873252"/>
                </a:lnTo>
                <a:lnTo>
                  <a:pt x="268223" y="873252"/>
                </a:lnTo>
                <a:close/>
              </a:path>
              <a:path w="279400" h="894715">
                <a:moveTo>
                  <a:pt x="268223" y="894588"/>
                </a:moveTo>
                <a:lnTo>
                  <a:pt x="268223" y="873252"/>
                </a:lnTo>
                <a:lnTo>
                  <a:pt x="259079" y="882396"/>
                </a:lnTo>
                <a:lnTo>
                  <a:pt x="259079" y="894588"/>
                </a:lnTo>
                <a:lnTo>
                  <a:pt x="268223" y="894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28770" y="5026152"/>
            <a:ext cx="279400" cy="2344420"/>
          </a:xfrm>
          <a:custGeom>
            <a:avLst/>
            <a:gdLst/>
            <a:ahLst/>
            <a:cxnLst/>
            <a:rect l="l" t="t" r="r" b="b"/>
            <a:pathLst>
              <a:path w="279400" h="2344420">
                <a:moveTo>
                  <a:pt x="278892" y="2339340"/>
                </a:moveTo>
                <a:lnTo>
                  <a:pt x="278892" y="4572"/>
                </a:lnTo>
                <a:lnTo>
                  <a:pt x="274320" y="0"/>
                </a:lnTo>
                <a:lnTo>
                  <a:pt x="3048" y="0"/>
                </a:lnTo>
                <a:lnTo>
                  <a:pt x="0" y="4572"/>
                </a:lnTo>
                <a:lnTo>
                  <a:pt x="0" y="2339340"/>
                </a:lnTo>
                <a:lnTo>
                  <a:pt x="3048" y="2343912"/>
                </a:lnTo>
                <a:lnTo>
                  <a:pt x="9144" y="2343912"/>
                </a:lnTo>
                <a:lnTo>
                  <a:pt x="9144" y="21336"/>
                </a:lnTo>
                <a:lnTo>
                  <a:pt x="19812" y="9144"/>
                </a:lnTo>
                <a:lnTo>
                  <a:pt x="19812" y="21336"/>
                </a:lnTo>
                <a:lnTo>
                  <a:pt x="259079" y="21336"/>
                </a:lnTo>
                <a:lnTo>
                  <a:pt x="259079" y="9144"/>
                </a:lnTo>
                <a:lnTo>
                  <a:pt x="268224" y="21336"/>
                </a:lnTo>
                <a:lnTo>
                  <a:pt x="268224" y="2343912"/>
                </a:lnTo>
                <a:lnTo>
                  <a:pt x="274320" y="2343912"/>
                </a:lnTo>
                <a:lnTo>
                  <a:pt x="278892" y="2339340"/>
                </a:lnTo>
                <a:close/>
              </a:path>
              <a:path w="279400" h="2344420">
                <a:moveTo>
                  <a:pt x="19812" y="21336"/>
                </a:moveTo>
                <a:lnTo>
                  <a:pt x="19812" y="9144"/>
                </a:lnTo>
                <a:lnTo>
                  <a:pt x="9144" y="21336"/>
                </a:lnTo>
                <a:lnTo>
                  <a:pt x="19812" y="21336"/>
                </a:lnTo>
                <a:close/>
              </a:path>
              <a:path w="279400" h="2344420">
                <a:moveTo>
                  <a:pt x="19812" y="2322576"/>
                </a:moveTo>
                <a:lnTo>
                  <a:pt x="19812" y="21336"/>
                </a:lnTo>
                <a:lnTo>
                  <a:pt x="9144" y="21336"/>
                </a:lnTo>
                <a:lnTo>
                  <a:pt x="9144" y="2322576"/>
                </a:lnTo>
                <a:lnTo>
                  <a:pt x="19812" y="2322576"/>
                </a:lnTo>
                <a:close/>
              </a:path>
              <a:path w="279400" h="2344420">
                <a:moveTo>
                  <a:pt x="268224" y="2322576"/>
                </a:moveTo>
                <a:lnTo>
                  <a:pt x="9144" y="2322576"/>
                </a:lnTo>
                <a:lnTo>
                  <a:pt x="19812" y="2331720"/>
                </a:lnTo>
                <a:lnTo>
                  <a:pt x="19812" y="2343912"/>
                </a:lnTo>
                <a:lnTo>
                  <a:pt x="259079" y="2343912"/>
                </a:lnTo>
                <a:lnTo>
                  <a:pt x="259079" y="2331720"/>
                </a:lnTo>
                <a:lnTo>
                  <a:pt x="268224" y="2322576"/>
                </a:lnTo>
                <a:close/>
              </a:path>
              <a:path w="279400" h="2344420">
                <a:moveTo>
                  <a:pt x="19812" y="2343912"/>
                </a:moveTo>
                <a:lnTo>
                  <a:pt x="19812" y="2331720"/>
                </a:lnTo>
                <a:lnTo>
                  <a:pt x="9144" y="2322576"/>
                </a:lnTo>
                <a:lnTo>
                  <a:pt x="9144" y="2343912"/>
                </a:lnTo>
                <a:lnTo>
                  <a:pt x="19812" y="2343912"/>
                </a:lnTo>
                <a:close/>
              </a:path>
              <a:path w="279400" h="2344420">
                <a:moveTo>
                  <a:pt x="268224" y="21336"/>
                </a:moveTo>
                <a:lnTo>
                  <a:pt x="259079" y="9144"/>
                </a:lnTo>
                <a:lnTo>
                  <a:pt x="259079" y="21336"/>
                </a:lnTo>
                <a:lnTo>
                  <a:pt x="268224" y="21336"/>
                </a:lnTo>
                <a:close/>
              </a:path>
              <a:path w="279400" h="2344420">
                <a:moveTo>
                  <a:pt x="268224" y="2322576"/>
                </a:moveTo>
                <a:lnTo>
                  <a:pt x="268224" y="21336"/>
                </a:lnTo>
                <a:lnTo>
                  <a:pt x="259079" y="21336"/>
                </a:lnTo>
                <a:lnTo>
                  <a:pt x="259079" y="2322576"/>
                </a:lnTo>
                <a:lnTo>
                  <a:pt x="268224" y="2322576"/>
                </a:lnTo>
                <a:close/>
              </a:path>
              <a:path w="279400" h="2344420">
                <a:moveTo>
                  <a:pt x="268224" y="2343912"/>
                </a:moveTo>
                <a:lnTo>
                  <a:pt x="268224" y="2322576"/>
                </a:lnTo>
                <a:lnTo>
                  <a:pt x="259079" y="2331720"/>
                </a:lnTo>
                <a:lnTo>
                  <a:pt x="259079" y="2343912"/>
                </a:lnTo>
                <a:lnTo>
                  <a:pt x="268224" y="2343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75342" y="7170419"/>
            <a:ext cx="259079" cy="189230"/>
          </a:xfrm>
          <a:custGeom>
            <a:avLst/>
            <a:gdLst/>
            <a:ahLst/>
            <a:cxnLst/>
            <a:rect l="l" t="t" r="r" b="b"/>
            <a:pathLst>
              <a:path w="259079" h="189229">
                <a:moveTo>
                  <a:pt x="259079" y="0"/>
                </a:moveTo>
                <a:lnTo>
                  <a:pt x="259079" y="188975"/>
                </a:lnTo>
                <a:lnTo>
                  <a:pt x="0" y="188975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66198" y="7161276"/>
            <a:ext cx="280670" cy="208915"/>
          </a:xfrm>
          <a:custGeom>
            <a:avLst/>
            <a:gdLst/>
            <a:ahLst/>
            <a:cxnLst/>
            <a:rect l="l" t="t" r="r" b="b"/>
            <a:pathLst>
              <a:path w="280670" h="208915">
                <a:moveTo>
                  <a:pt x="280416" y="204216"/>
                </a:moveTo>
                <a:lnTo>
                  <a:pt x="280416" y="3048"/>
                </a:lnTo>
                <a:lnTo>
                  <a:pt x="275844" y="0"/>
                </a:lnTo>
                <a:lnTo>
                  <a:pt x="4572" y="0"/>
                </a:lnTo>
                <a:lnTo>
                  <a:pt x="0" y="3048"/>
                </a:lnTo>
                <a:lnTo>
                  <a:pt x="0" y="204216"/>
                </a:lnTo>
                <a:lnTo>
                  <a:pt x="4572" y="208788"/>
                </a:lnTo>
                <a:lnTo>
                  <a:pt x="9144" y="208788"/>
                </a:lnTo>
                <a:lnTo>
                  <a:pt x="9144" y="19812"/>
                </a:lnTo>
                <a:lnTo>
                  <a:pt x="21336" y="9144"/>
                </a:lnTo>
                <a:lnTo>
                  <a:pt x="21336" y="19812"/>
                </a:lnTo>
                <a:lnTo>
                  <a:pt x="259080" y="19812"/>
                </a:lnTo>
                <a:lnTo>
                  <a:pt x="259080" y="9144"/>
                </a:lnTo>
                <a:lnTo>
                  <a:pt x="268224" y="19812"/>
                </a:lnTo>
                <a:lnTo>
                  <a:pt x="268224" y="208788"/>
                </a:lnTo>
                <a:lnTo>
                  <a:pt x="275844" y="208788"/>
                </a:lnTo>
                <a:lnTo>
                  <a:pt x="280416" y="204216"/>
                </a:lnTo>
                <a:close/>
              </a:path>
              <a:path w="280670" h="208915">
                <a:moveTo>
                  <a:pt x="21336" y="19812"/>
                </a:moveTo>
                <a:lnTo>
                  <a:pt x="21336" y="9144"/>
                </a:lnTo>
                <a:lnTo>
                  <a:pt x="9144" y="19812"/>
                </a:lnTo>
                <a:lnTo>
                  <a:pt x="21336" y="19812"/>
                </a:lnTo>
                <a:close/>
              </a:path>
              <a:path w="280670" h="208915">
                <a:moveTo>
                  <a:pt x="21336" y="187451"/>
                </a:moveTo>
                <a:lnTo>
                  <a:pt x="21336" y="19812"/>
                </a:lnTo>
                <a:lnTo>
                  <a:pt x="9144" y="19812"/>
                </a:lnTo>
                <a:lnTo>
                  <a:pt x="9144" y="187451"/>
                </a:lnTo>
                <a:lnTo>
                  <a:pt x="21336" y="187451"/>
                </a:lnTo>
                <a:close/>
              </a:path>
              <a:path w="280670" h="208915">
                <a:moveTo>
                  <a:pt x="268224" y="187451"/>
                </a:moveTo>
                <a:lnTo>
                  <a:pt x="9144" y="187451"/>
                </a:lnTo>
                <a:lnTo>
                  <a:pt x="21336" y="196596"/>
                </a:lnTo>
                <a:lnTo>
                  <a:pt x="21336" y="208788"/>
                </a:lnTo>
                <a:lnTo>
                  <a:pt x="259080" y="208788"/>
                </a:lnTo>
                <a:lnTo>
                  <a:pt x="259080" y="196596"/>
                </a:lnTo>
                <a:lnTo>
                  <a:pt x="268224" y="187451"/>
                </a:lnTo>
                <a:close/>
              </a:path>
              <a:path w="280670" h="208915">
                <a:moveTo>
                  <a:pt x="21336" y="208788"/>
                </a:moveTo>
                <a:lnTo>
                  <a:pt x="21336" y="196596"/>
                </a:lnTo>
                <a:lnTo>
                  <a:pt x="9144" y="187451"/>
                </a:lnTo>
                <a:lnTo>
                  <a:pt x="9144" y="208788"/>
                </a:lnTo>
                <a:lnTo>
                  <a:pt x="21336" y="208788"/>
                </a:lnTo>
                <a:close/>
              </a:path>
              <a:path w="280670" h="208915">
                <a:moveTo>
                  <a:pt x="268224" y="19812"/>
                </a:moveTo>
                <a:lnTo>
                  <a:pt x="259080" y="9144"/>
                </a:lnTo>
                <a:lnTo>
                  <a:pt x="259080" y="19812"/>
                </a:lnTo>
                <a:lnTo>
                  <a:pt x="268224" y="19812"/>
                </a:lnTo>
                <a:close/>
              </a:path>
              <a:path w="280670" h="208915">
                <a:moveTo>
                  <a:pt x="268224" y="187451"/>
                </a:moveTo>
                <a:lnTo>
                  <a:pt x="268224" y="19812"/>
                </a:lnTo>
                <a:lnTo>
                  <a:pt x="259080" y="19812"/>
                </a:lnTo>
                <a:lnTo>
                  <a:pt x="259080" y="187451"/>
                </a:lnTo>
                <a:lnTo>
                  <a:pt x="268224" y="187451"/>
                </a:lnTo>
                <a:close/>
              </a:path>
              <a:path w="280670" h="208915">
                <a:moveTo>
                  <a:pt x="268224" y="208788"/>
                </a:moveTo>
                <a:lnTo>
                  <a:pt x="268224" y="187451"/>
                </a:lnTo>
                <a:lnTo>
                  <a:pt x="259080" y="196596"/>
                </a:lnTo>
                <a:lnTo>
                  <a:pt x="259080" y="208788"/>
                </a:lnTo>
                <a:lnTo>
                  <a:pt x="268224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0282" y="7037831"/>
            <a:ext cx="257810" cy="321945"/>
          </a:xfrm>
          <a:custGeom>
            <a:avLst/>
            <a:gdLst/>
            <a:ahLst/>
            <a:cxnLst/>
            <a:rect l="l" t="t" r="r" b="b"/>
            <a:pathLst>
              <a:path w="257810" h="321945">
                <a:moveTo>
                  <a:pt x="257556" y="0"/>
                </a:moveTo>
                <a:lnTo>
                  <a:pt x="257556" y="321564"/>
                </a:lnTo>
                <a:lnTo>
                  <a:pt x="0" y="321564"/>
                </a:lnTo>
                <a:lnTo>
                  <a:pt x="0" y="0"/>
                </a:lnTo>
                <a:lnTo>
                  <a:pt x="25755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1138" y="7028688"/>
            <a:ext cx="277495" cy="341630"/>
          </a:xfrm>
          <a:custGeom>
            <a:avLst/>
            <a:gdLst/>
            <a:ahLst/>
            <a:cxnLst/>
            <a:rect l="l" t="t" r="r" b="b"/>
            <a:pathLst>
              <a:path w="277495" h="341629">
                <a:moveTo>
                  <a:pt x="277367" y="336803"/>
                </a:moveTo>
                <a:lnTo>
                  <a:pt x="277367" y="3047"/>
                </a:lnTo>
                <a:lnTo>
                  <a:pt x="274319" y="0"/>
                </a:lnTo>
                <a:lnTo>
                  <a:pt x="4571" y="0"/>
                </a:lnTo>
                <a:lnTo>
                  <a:pt x="0" y="3047"/>
                </a:lnTo>
                <a:lnTo>
                  <a:pt x="0" y="336803"/>
                </a:lnTo>
                <a:lnTo>
                  <a:pt x="4571" y="341375"/>
                </a:lnTo>
                <a:lnTo>
                  <a:pt x="9143" y="341375"/>
                </a:lnTo>
                <a:lnTo>
                  <a:pt x="9143" y="19811"/>
                </a:lnTo>
                <a:lnTo>
                  <a:pt x="19812" y="9143"/>
                </a:lnTo>
                <a:lnTo>
                  <a:pt x="19812" y="19811"/>
                </a:lnTo>
                <a:lnTo>
                  <a:pt x="257555" y="19811"/>
                </a:lnTo>
                <a:lnTo>
                  <a:pt x="257555" y="9143"/>
                </a:lnTo>
                <a:lnTo>
                  <a:pt x="266700" y="19811"/>
                </a:lnTo>
                <a:lnTo>
                  <a:pt x="266700" y="341375"/>
                </a:lnTo>
                <a:lnTo>
                  <a:pt x="274319" y="341375"/>
                </a:lnTo>
                <a:lnTo>
                  <a:pt x="277367" y="336803"/>
                </a:lnTo>
                <a:close/>
              </a:path>
              <a:path w="277495" h="341629">
                <a:moveTo>
                  <a:pt x="19812" y="19811"/>
                </a:moveTo>
                <a:lnTo>
                  <a:pt x="19812" y="9143"/>
                </a:lnTo>
                <a:lnTo>
                  <a:pt x="9143" y="19811"/>
                </a:lnTo>
                <a:lnTo>
                  <a:pt x="19812" y="19811"/>
                </a:lnTo>
                <a:close/>
              </a:path>
              <a:path w="277495" h="341629">
                <a:moveTo>
                  <a:pt x="19812" y="320039"/>
                </a:moveTo>
                <a:lnTo>
                  <a:pt x="19812" y="19811"/>
                </a:lnTo>
                <a:lnTo>
                  <a:pt x="9143" y="19811"/>
                </a:lnTo>
                <a:lnTo>
                  <a:pt x="9143" y="320039"/>
                </a:lnTo>
                <a:lnTo>
                  <a:pt x="19812" y="320039"/>
                </a:lnTo>
                <a:close/>
              </a:path>
              <a:path w="277495" h="341629">
                <a:moveTo>
                  <a:pt x="266700" y="320039"/>
                </a:moveTo>
                <a:lnTo>
                  <a:pt x="9143" y="320039"/>
                </a:lnTo>
                <a:lnTo>
                  <a:pt x="19812" y="329183"/>
                </a:lnTo>
                <a:lnTo>
                  <a:pt x="19812" y="341375"/>
                </a:lnTo>
                <a:lnTo>
                  <a:pt x="257555" y="341375"/>
                </a:lnTo>
                <a:lnTo>
                  <a:pt x="257555" y="329183"/>
                </a:lnTo>
                <a:lnTo>
                  <a:pt x="266700" y="320039"/>
                </a:lnTo>
                <a:close/>
              </a:path>
              <a:path w="277495" h="341629">
                <a:moveTo>
                  <a:pt x="19812" y="341375"/>
                </a:moveTo>
                <a:lnTo>
                  <a:pt x="19812" y="329183"/>
                </a:lnTo>
                <a:lnTo>
                  <a:pt x="9143" y="320039"/>
                </a:lnTo>
                <a:lnTo>
                  <a:pt x="9143" y="341375"/>
                </a:lnTo>
                <a:lnTo>
                  <a:pt x="19812" y="341375"/>
                </a:lnTo>
                <a:close/>
              </a:path>
              <a:path w="277495" h="341629">
                <a:moveTo>
                  <a:pt x="266700" y="19811"/>
                </a:moveTo>
                <a:lnTo>
                  <a:pt x="257555" y="9143"/>
                </a:lnTo>
                <a:lnTo>
                  <a:pt x="257555" y="19811"/>
                </a:lnTo>
                <a:lnTo>
                  <a:pt x="266700" y="19811"/>
                </a:lnTo>
                <a:close/>
              </a:path>
              <a:path w="277495" h="341629">
                <a:moveTo>
                  <a:pt x="266700" y="320039"/>
                </a:moveTo>
                <a:lnTo>
                  <a:pt x="266700" y="19811"/>
                </a:lnTo>
                <a:lnTo>
                  <a:pt x="257555" y="19811"/>
                </a:lnTo>
                <a:lnTo>
                  <a:pt x="257555" y="320039"/>
                </a:lnTo>
                <a:lnTo>
                  <a:pt x="266700" y="320039"/>
                </a:lnTo>
                <a:close/>
              </a:path>
              <a:path w="277495" h="341629">
                <a:moveTo>
                  <a:pt x="266700" y="341375"/>
                </a:moveTo>
                <a:lnTo>
                  <a:pt x="266700" y="320039"/>
                </a:lnTo>
                <a:lnTo>
                  <a:pt x="257555" y="329183"/>
                </a:lnTo>
                <a:lnTo>
                  <a:pt x="257555" y="341375"/>
                </a:lnTo>
                <a:lnTo>
                  <a:pt x="266700" y="341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23698" y="6880859"/>
            <a:ext cx="259079" cy="478790"/>
          </a:xfrm>
          <a:custGeom>
            <a:avLst/>
            <a:gdLst/>
            <a:ahLst/>
            <a:cxnLst/>
            <a:rect l="l" t="t" r="r" b="b"/>
            <a:pathLst>
              <a:path w="259079" h="478790">
                <a:moveTo>
                  <a:pt x="259079" y="0"/>
                </a:moveTo>
                <a:lnTo>
                  <a:pt x="259079" y="478536"/>
                </a:lnTo>
                <a:lnTo>
                  <a:pt x="0" y="478536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14554" y="6871716"/>
            <a:ext cx="279400" cy="498475"/>
          </a:xfrm>
          <a:custGeom>
            <a:avLst/>
            <a:gdLst/>
            <a:ahLst/>
            <a:cxnLst/>
            <a:rect l="l" t="t" r="r" b="b"/>
            <a:pathLst>
              <a:path w="279400" h="498475">
                <a:moveTo>
                  <a:pt x="278891" y="493775"/>
                </a:moveTo>
                <a:lnTo>
                  <a:pt x="278891" y="3048"/>
                </a:lnTo>
                <a:lnTo>
                  <a:pt x="275843" y="0"/>
                </a:lnTo>
                <a:lnTo>
                  <a:pt x="3048" y="0"/>
                </a:lnTo>
                <a:lnTo>
                  <a:pt x="0" y="3048"/>
                </a:lnTo>
                <a:lnTo>
                  <a:pt x="0" y="493775"/>
                </a:lnTo>
                <a:lnTo>
                  <a:pt x="3048" y="498348"/>
                </a:lnTo>
                <a:lnTo>
                  <a:pt x="9143" y="498348"/>
                </a:lnTo>
                <a:lnTo>
                  <a:pt x="9143" y="19811"/>
                </a:lnTo>
                <a:lnTo>
                  <a:pt x="19812" y="9143"/>
                </a:lnTo>
                <a:lnTo>
                  <a:pt x="19812" y="19811"/>
                </a:lnTo>
                <a:lnTo>
                  <a:pt x="259079" y="19811"/>
                </a:lnTo>
                <a:lnTo>
                  <a:pt x="259079" y="9143"/>
                </a:lnTo>
                <a:lnTo>
                  <a:pt x="268223" y="19811"/>
                </a:lnTo>
                <a:lnTo>
                  <a:pt x="268223" y="498348"/>
                </a:lnTo>
                <a:lnTo>
                  <a:pt x="275843" y="498348"/>
                </a:lnTo>
                <a:lnTo>
                  <a:pt x="278891" y="493775"/>
                </a:lnTo>
                <a:close/>
              </a:path>
              <a:path w="279400" h="498475">
                <a:moveTo>
                  <a:pt x="19812" y="19811"/>
                </a:moveTo>
                <a:lnTo>
                  <a:pt x="19812" y="9143"/>
                </a:lnTo>
                <a:lnTo>
                  <a:pt x="9143" y="19811"/>
                </a:lnTo>
                <a:lnTo>
                  <a:pt x="19812" y="19811"/>
                </a:lnTo>
                <a:close/>
              </a:path>
              <a:path w="279400" h="498475">
                <a:moveTo>
                  <a:pt x="19812" y="477011"/>
                </a:moveTo>
                <a:lnTo>
                  <a:pt x="19812" y="19811"/>
                </a:lnTo>
                <a:lnTo>
                  <a:pt x="9143" y="19811"/>
                </a:lnTo>
                <a:lnTo>
                  <a:pt x="9143" y="477011"/>
                </a:lnTo>
                <a:lnTo>
                  <a:pt x="19812" y="477011"/>
                </a:lnTo>
                <a:close/>
              </a:path>
              <a:path w="279400" h="498475">
                <a:moveTo>
                  <a:pt x="268223" y="477011"/>
                </a:moveTo>
                <a:lnTo>
                  <a:pt x="9143" y="477011"/>
                </a:lnTo>
                <a:lnTo>
                  <a:pt x="19812" y="486155"/>
                </a:lnTo>
                <a:lnTo>
                  <a:pt x="19812" y="498348"/>
                </a:lnTo>
                <a:lnTo>
                  <a:pt x="259079" y="498348"/>
                </a:lnTo>
                <a:lnTo>
                  <a:pt x="259079" y="486155"/>
                </a:lnTo>
                <a:lnTo>
                  <a:pt x="268223" y="477011"/>
                </a:lnTo>
                <a:close/>
              </a:path>
              <a:path w="279400" h="498475">
                <a:moveTo>
                  <a:pt x="19812" y="498348"/>
                </a:moveTo>
                <a:lnTo>
                  <a:pt x="19812" y="486155"/>
                </a:lnTo>
                <a:lnTo>
                  <a:pt x="9143" y="477011"/>
                </a:lnTo>
                <a:lnTo>
                  <a:pt x="9143" y="498348"/>
                </a:lnTo>
                <a:lnTo>
                  <a:pt x="19812" y="498348"/>
                </a:lnTo>
                <a:close/>
              </a:path>
              <a:path w="279400" h="498475">
                <a:moveTo>
                  <a:pt x="268223" y="19811"/>
                </a:moveTo>
                <a:lnTo>
                  <a:pt x="259079" y="9143"/>
                </a:lnTo>
                <a:lnTo>
                  <a:pt x="259079" y="19811"/>
                </a:lnTo>
                <a:lnTo>
                  <a:pt x="268223" y="19811"/>
                </a:lnTo>
                <a:close/>
              </a:path>
              <a:path w="279400" h="498475">
                <a:moveTo>
                  <a:pt x="268223" y="477011"/>
                </a:moveTo>
                <a:lnTo>
                  <a:pt x="268223" y="19811"/>
                </a:lnTo>
                <a:lnTo>
                  <a:pt x="259079" y="19811"/>
                </a:lnTo>
                <a:lnTo>
                  <a:pt x="259079" y="477011"/>
                </a:lnTo>
                <a:lnTo>
                  <a:pt x="268223" y="477011"/>
                </a:lnTo>
                <a:close/>
              </a:path>
              <a:path w="279400" h="498475">
                <a:moveTo>
                  <a:pt x="268223" y="498348"/>
                </a:moveTo>
                <a:lnTo>
                  <a:pt x="268223" y="477011"/>
                </a:lnTo>
                <a:lnTo>
                  <a:pt x="259079" y="486155"/>
                </a:lnTo>
                <a:lnTo>
                  <a:pt x="259079" y="498348"/>
                </a:lnTo>
                <a:lnTo>
                  <a:pt x="268223" y="498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48638" y="6326123"/>
            <a:ext cx="259079" cy="1033780"/>
          </a:xfrm>
          <a:custGeom>
            <a:avLst/>
            <a:gdLst/>
            <a:ahLst/>
            <a:cxnLst/>
            <a:rect l="l" t="t" r="r" b="b"/>
            <a:pathLst>
              <a:path w="259079" h="1033779">
                <a:moveTo>
                  <a:pt x="259079" y="0"/>
                </a:moveTo>
                <a:lnTo>
                  <a:pt x="259079" y="1033272"/>
                </a:lnTo>
                <a:lnTo>
                  <a:pt x="0" y="1033272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39494" y="6316979"/>
            <a:ext cx="279400" cy="1053465"/>
          </a:xfrm>
          <a:custGeom>
            <a:avLst/>
            <a:gdLst/>
            <a:ahLst/>
            <a:cxnLst/>
            <a:rect l="l" t="t" r="r" b="b"/>
            <a:pathLst>
              <a:path w="279400" h="1053465">
                <a:moveTo>
                  <a:pt x="278892" y="1048512"/>
                </a:moveTo>
                <a:lnTo>
                  <a:pt x="278892" y="3048"/>
                </a:lnTo>
                <a:lnTo>
                  <a:pt x="275844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48512"/>
                </a:lnTo>
                <a:lnTo>
                  <a:pt x="3048" y="1053084"/>
                </a:lnTo>
                <a:lnTo>
                  <a:pt x="9144" y="1053084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4" y="19812"/>
                </a:lnTo>
                <a:lnTo>
                  <a:pt x="268224" y="1053084"/>
                </a:lnTo>
                <a:lnTo>
                  <a:pt x="275844" y="1053084"/>
                </a:lnTo>
                <a:lnTo>
                  <a:pt x="278892" y="1048512"/>
                </a:lnTo>
                <a:close/>
              </a:path>
              <a:path w="279400" h="1053465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279400" h="1053465">
                <a:moveTo>
                  <a:pt x="19812" y="1031748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1031748"/>
                </a:lnTo>
                <a:lnTo>
                  <a:pt x="19812" y="1031748"/>
                </a:lnTo>
                <a:close/>
              </a:path>
              <a:path w="279400" h="1053465">
                <a:moveTo>
                  <a:pt x="268224" y="1031748"/>
                </a:moveTo>
                <a:lnTo>
                  <a:pt x="9144" y="1031748"/>
                </a:lnTo>
                <a:lnTo>
                  <a:pt x="19812" y="1040892"/>
                </a:lnTo>
                <a:lnTo>
                  <a:pt x="19812" y="1053084"/>
                </a:lnTo>
                <a:lnTo>
                  <a:pt x="259079" y="1053084"/>
                </a:lnTo>
                <a:lnTo>
                  <a:pt x="259079" y="1040892"/>
                </a:lnTo>
                <a:lnTo>
                  <a:pt x="268224" y="1031748"/>
                </a:lnTo>
                <a:close/>
              </a:path>
              <a:path w="279400" h="1053465">
                <a:moveTo>
                  <a:pt x="19812" y="1053084"/>
                </a:moveTo>
                <a:lnTo>
                  <a:pt x="19812" y="1040892"/>
                </a:lnTo>
                <a:lnTo>
                  <a:pt x="9144" y="1031748"/>
                </a:lnTo>
                <a:lnTo>
                  <a:pt x="9144" y="1053084"/>
                </a:lnTo>
                <a:lnTo>
                  <a:pt x="19812" y="1053084"/>
                </a:lnTo>
                <a:close/>
              </a:path>
              <a:path w="279400" h="1053465">
                <a:moveTo>
                  <a:pt x="268224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1053465">
                <a:moveTo>
                  <a:pt x="268224" y="1031748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1031748"/>
                </a:lnTo>
                <a:lnTo>
                  <a:pt x="268224" y="1031748"/>
                </a:lnTo>
                <a:close/>
              </a:path>
              <a:path w="279400" h="1053465">
                <a:moveTo>
                  <a:pt x="268224" y="1053084"/>
                </a:moveTo>
                <a:lnTo>
                  <a:pt x="268224" y="1031748"/>
                </a:lnTo>
                <a:lnTo>
                  <a:pt x="259079" y="1040892"/>
                </a:lnTo>
                <a:lnTo>
                  <a:pt x="259079" y="1053084"/>
                </a:lnTo>
                <a:lnTo>
                  <a:pt x="268224" y="1053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72054" y="6048755"/>
            <a:ext cx="259079" cy="1310640"/>
          </a:xfrm>
          <a:custGeom>
            <a:avLst/>
            <a:gdLst/>
            <a:ahLst/>
            <a:cxnLst/>
            <a:rect l="l" t="t" r="r" b="b"/>
            <a:pathLst>
              <a:path w="259079" h="1310640">
                <a:moveTo>
                  <a:pt x="259080" y="0"/>
                </a:moveTo>
                <a:lnTo>
                  <a:pt x="259080" y="1310640"/>
                </a:lnTo>
                <a:lnTo>
                  <a:pt x="0" y="1310640"/>
                </a:lnTo>
                <a:lnTo>
                  <a:pt x="0" y="0"/>
                </a:lnTo>
                <a:lnTo>
                  <a:pt x="25908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62910" y="6039611"/>
            <a:ext cx="279400" cy="1330960"/>
          </a:xfrm>
          <a:custGeom>
            <a:avLst/>
            <a:gdLst/>
            <a:ahLst/>
            <a:cxnLst/>
            <a:rect l="l" t="t" r="r" b="b"/>
            <a:pathLst>
              <a:path w="279400" h="1330959">
                <a:moveTo>
                  <a:pt x="278891" y="1325880"/>
                </a:moveTo>
                <a:lnTo>
                  <a:pt x="278891" y="3048"/>
                </a:lnTo>
                <a:lnTo>
                  <a:pt x="2743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1325880"/>
                </a:lnTo>
                <a:lnTo>
                  <a:pt x="3048" y="1330452"/>
                </a:lnTo>
                <a:lnTo>
                  <a:pt x="9143" y="1330452"/>
                </a:lnTo>
                <a:lnTo>
                  <a:pt x="9143" y="19812"/>
                </a:lnTo>
                <a:lnTo>
                  <a:pt x="19811" y="9143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3"/>
                </a:lnTo>
                <a:lnTo>
                  <a:pt x="268224" y="19812"/>
                </a:lnTo>
                <a:lnTo>
                  <a:pt x="268224" y="1330452"/>
                </a:lnTo>
                <a:lnTo>
                  <a:pt x="274320" y="1330452"/>
                </a:lnTo>
                <a:lnTo>
                  <a:pt x="278891" y="1325880"/>
                </a:lnTo>
                <a:close/>
              </a:path>
              <a:path w="279400" h="1330959">
                <a:moveTo>
                  <a:pt x="19811" y="19812"/>
                </a:moveTo>
                <a:lnTo>
                  <a:pt x="19811" y="9143"/>
                </a:lnTo>
                <a:lnTo>
                  <a:pt x="9143" y="19812"/>
                </a:lnTo>
                <a:lnTo>
                  <a:pt x="19811" y="19812"/>
                </a:lnTo>
                <a:close/>
              </a:path>
              <a:path w="279400" h="1330959">
                <a:moveTo>
                  <a:pt x="19811" y="1309116"/>
                </a:moveTo>
                <a:lnTo>
                  <a:pt x="19811" y="19812"/>
                </a:lnTo>
                <a:lnTo>
                  <a:pt x="9143" y="19812"/>
                </a:lnTo>
                <a:lnTo>
                  <a:pt x="9143" y="1309116"/>
                </a:lnTo>
                <a:lnTo>
                  <a:pt x="19811" y="1309116"/>
                </a:lnTo>
                <a:close/>
              </a:path>
              <a:path w="279400" h="1330959">
                <a:moveTo>
                  <a:pt x="268224" y="1309116"/>
                </a:moveTo>
                <a:lnTo>
                  <a:pt x="9143" y="1309116"/>
                </a:lnTo>
                <a:lnTo>
                  <a:pt x="19811" y="1318260"/>
                </a:lnTo>
                <a:lnTo>
                  <a:pt x="19811" y="1330452"/>
                </a:lnTo>
                <a:lnTo>
                  <a:pt x="259079" y="1330452"/>
                </a:lnTo>
                <a:lnTo>
                  <a:pt x="259079" y="1318260"/>
                </a:lnTo>
                <a:lnTo>
                  <a:pt x="268224" y="1309116"/>
                </a:lnTo>
                <a:close/>
              </a:path>
              <a:path w="279400" h="1330959">
                <a:moveTo>
                  <a:pt x="19811" y="1330452"/>
                </a:moveTo>
                <a:lnTo>
                  <a:pt x="19811" y="1318260"/>
                </a:lnTo>
                <a:lnTo>
                  <a:pt x="9143" y="1309116"/>
                </a:lnTo>
                <a:lnTo>
                  <a:pt x="9143" y="1330452"/>
                </a:lnTo>
                <a:lnTo>
                  <a:pt x="19811" y="1330452"/>
                </a:lnTo>
                <a:close/>
              </a:path>
              <a:path w="279400" h="1330959">
                <a:moveTo>
                  <a:pt x="268224" y="19812"/>
                </a:moveTo>
                <a:lnTo>
                  <a:pt x="259079" y="9143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1330959">
                <a:moveTo>
                  <a:pt x="268224" y="1309116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1309116"/>
                </a:lnTo>
                <a:lnTo>
                  <a:pt x="268224" y="1309116"/>
                </a:lnTo>
                <a:close/>
              </a:path>
              <a:path w="279400" h="1330959">
                <a:moveTo>
                  <a:pt x="268224" y="1330452"/>
                </a:moveTo>
                <a:lnTo>
                  <a:pt x="268224" y="1309116"/>
                </a:lnTo>
                <a:lnTo>
                  <a:pt x="259079" y="1318260"/>
                </a:lnTo>
                <a:lnTo>
                  <a:pt x="259079" y="1330452"/>
                </a:lnTo>
                <a:lnTo>
                  <a:pt x="268224" y="1330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595470" y="4149852"/>
            <a:ext cx="259079" cy="3209925"/>
          </a:xfrm>
          <a:custGeom>
            <a:avLst/>
            <a:gdLst/>
            <a:ahLst/>
            <a:cxnLst/>
            <a:rect l="l" t="t" r="r" b="b"/>
            <a:pathLst>
              <a:path w="259079" h="3209925">
                <a:moveTo>
                  <a:pt x="259079" y="0"/>
                </a:moveTo>
                <a:lnTo>
                  <a:pt x="259079" y="3209544"/>
                </a:lnTo>
                <a:lnTo>
                  <a:pt x="0" y="3209544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587850" y="4140708"/>
            <a:ext cx="279400" cy="3229610"/>
          </a:xfrm>
          <a:custGeom>
            <a:avLst/>
            <a:gdLst/>
            <a:ahLst/>
            <a:cxnLst/>
            <a:rect l="l" t="t" r="r" b="b"/>
            <a:pathLst>
              <a:path w="279400" h="3229609">
                <a:moveTo>
                  <a:pt x="278892" y="3224784"/>
                </a:moveTo>
                <a:lnTo>
                  <a:pt x="278892" y="3047"/>
                </a:lnTo>
                <a:lnTo>
                  <a:pt x="274320" y="0"/>
                </a:lnTo>
                <a:lnTo>
                  <a:pt x="3048" y="0"/>
                </a:lnTo>
                <a:lnTo>
                  <a:pt x="0" y="3047"/>
                </a:lnTo>
                <a:lnTo>
                  <a:pt x="0" y="3224784"/>
                </a:lnTo>
                <a:lnTo>
                  <a:pt x="3048" y="3229356"/>
                </a:lnTo>
                <a:lnTo>
                  <a:pt x="9144" y="3229356"/>
                </a:lnTo>
                <a:lnTo>
                  <a:pt x="9144" y="19812"/>
                </a:lnTo>
                <a:lnTo>
                  <a:pt x="19812" y="9143"/>
                </a:lnTo>
                <a:lnTo>
                  <a:pt x="19812" y="19812"/>
                </a:lnTo>
                <a:lnTo>
                  <a:pt x="259080" y="19812"/>
                </a:lnTo>
                <a:lnTo>
                  <a:pt x="259080" y="9143"/>
                </a:lnTo>
                <a:lnTo>
                  <a:pt x="266700" y="19812"/>
                </a:lnTo>
                <a:lnTo>
                  <a:pt x="266700" y="3229356"/>
                </a:lnTo>
                <a:lnTo>
                  <a:pt x="274320" y="3229356"/>
                </a:lnTo>
                <a:lnTo>
                  <a:pt x="278892" y="3224784"/>
                </a:lnTo>
                <a:close/>
              </a:path>
              <a:path w="279400" h="3229609">
                <a:moveTo>
                  <a:pt x="19812" y="19812"/>
                </a:moveTo>
                <a:lnTo>
                  <a:pt x="19812" y="9143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279400" h="3229609">
                <a:moveTo>
                  <a:pt x="19812" y="3208020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3208020"/>
                </a:lnTo>
                <a:lnTo>
                  <a:pt x="19812" y="3208020"/>
                </a:lnTo>
                <a:close/>
              </a:path>
              <a:path w="279400" h="3229609">
                <a:moveTo>
                  <a:pt x="266700" y="3208020"/>
                </a:moveTo>
                <a:lnTo>
                  <a:pt x="9144" y="3208020"/>
                </a:lnTo>
                <a:lnTo>
                  <a:pt x="19812" y="3217164"/>
                </a:lnTo>
                <a:lnTo>
                  <a:pt x="19812" y="3229356"/>
                </a:lnTo>
                <a:lnTo>
                  <a:pt x="259080" y="3229356"/>
                </a:lnTo>
                <a:lnTo>
                  <a:pt x="259080" y="3217164"/>
                </a:lnTo>
                <a:lnTo>
                  <a:pt x="266700" y="3208020"/>
                </a:lnTo>
                <a:close/>
              </a:path>
              <a:path w="279400" h="3229609">
                <a:moveTo>
                  <a:pt x="19812" y="3229356"/>
                </a:moveTo>
                <a:lnTo>
                  <a:pt x="19812" y="3217164"/>
                </a:lnTo>
                <a:lnTo>
                  <a:pt x="9144" y="3208020"/>
                </a:lnTo>
                <a:lnTo>
                  <a:pt x="9144" y="3229356"/>
                </a:lnTo>
                <a:lnTo>
                  <a:pt x="19812" y="3229356"/>
                </a:lnTo>
                <a:close/>
              </a:path>
              <a:path w="279400" h="3229609">
                <a:moveTo>
                  <a:pt x="266700" y="19812"/>
                </a:moveTo>
                <a:lnTo>
                  <a:pt x="259080" y="9143"/>
                </a:lnTo>
                <a:lnTo>
                  <a:pt x="259080" y="19812"/>
                </a:lnTo>
                <a:lnTo>
                  <a:pt x="266700" y="19812"/>
                </a:lnTo>
                <a:close/>
              </a:path>
              <a:path w="279400" h="3229609">
                <a:moveTo>
                  <a:pt x="266700" y="3208020"/>
                </a:moveTo>
                <a:lnTo>
                  <a:pt x="266700" y="19812"/>
                </a:lnTo>
                <a:lnTo>
                  <a:pt x="259080" y="19812"/>
                </a:lnTo>
                <a:lnTo>
                  <a:pt x="259080" y="3208020"/>
                </a:lnTo>
                <a:lnTo>
                  <a:pt x="266700" y="3208020"/>
                </a:lnTo>
                <a:close/>
              </a:path>
              <a:path w="279400" h="3229609">
                <a:moveTo>
                  <a:pt x="266700" y="3229356"/>
                </a:moveTo>
                <a:lnTo>
                  <a:pt x="266700" y="3208020"/>
                </a:lnTo>
                <a:lnTo>
                  <a:pt x="259080" y="3217164"/>
                </a:lnTo>
                <a:lnTo>
                  <a:pt x="259080" y="3229356"/>
                </a:lnTo>
                <a:lnTo>
                  <a:pt x="266700" y="3229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34422" y="7178040"/>
            <a:ext cx="259079" cy="181610"/>
          </a:xfrm>
          <a:custGeom>
            <a:avLst/>
            <a:gdLst/>
            <a:ahLst/>
            <a:cxnLst/>
            <a:rect l="l" t="t" r="r" b="b"/>
            <a:pathLst>
              <a:path w="259079" h="181609">
                <a:moveTo>
                  <a:pt x="259080" y="0"/>
                </a:moveTo>
                <a:lnTo>
                  <a:pt x="259080" y="181355"/>
                </a:lnTo>
                <a:lnTo>
                  <a:pt x="0" y="181355"/>
                </a:lnTo>
                <a:lnTo>
                  <a:pt x="0" y="0"/>
                </a:lnTo>
                <a:lnTo>
                  <a:pt x="2590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25278" y="7168895"/>
            <a:ext cx="280670" cy="201295"/>
          </a:xfrm>
          <a:custGeom>
            <a:avLst/>
            <a:gdLst/>
            <a:ahLst/>
            <a:cxnLst/>
            <a:rect l="l" t="t" r="r" b="b"/>
            <a:pathLst>
              <a:path w="280670" h="201295">
                <a:moveTo>
                  <a:pt x="280415" y="196596"/>
                </a:moveTo>
                <a:lnTo>
                  <a:pt x="280415" y="3048"/>
                </a:lnTo>
                <a:lnTo>
                  <a:pt x="275843" y="0"/>
                </a:lnTo>
                <a:lnTo>
                  <a:pt x="4572" y="0"/>
                </a:lnTo>
                <a:lnTo>
                  <a:pt x="0" y="3048"/>
                </a:lnTo>
                <a:lnTo>
                  <a:pt x="0" y="196596"/>
                </a:lnTo>
                <a:lnTo>
                  <a:pt x="4572" y="201168"/>
                </a:lnTo>
                <a:lnTo>
                  <a:pt x="9143" y="201168"/>
                </a:lnTo>
                <a:lnTo>
                  <a:pt x="9143" y="19811"/>
                </a:lnTo>
                <a:lnTo>
                  <a:pt x="21336" y="9144"/>
                </a:lnTo>
                <a:lnTo>
                  <a:pt x="21336" y="19811"/>
                </a:lnTo>
                <a:lnTo>
                  <a:pt x="259079" y="19811"/>
                </a:lnTo>
                <a:lnTo>
                  <a:pt x="259079" y="9144"/>
                </a:lnTo>
                <a:lnTo>
                  <a:pt x="268224" y="19811"/>
                </a:lnTo>
                <a:lnTo>
                  <a:pt x="268224" y="201168"/>
                </a:lnTo>
                <a:lnTo>
                  <a:pt x="275843" y="201168"/>
                </a:lnTo>
                <a:lnTo>
                  <a:pt x="280415" y="196596"/>
                </a:lnTo>
                <a:close/>
              </a:path>
              <a:path w="280670" h="201295">
                <a:moveTo>
                  <a:pt x="21336" y="19811"/>
                </a:moveTo>
                <a:lnTo>
                  <a:pt x="21336" y="9144"/>
                </a:lnTo>
                <a:lnTo>
                  <a:pt x="9143" y="19811"/>
                </a:lnTo>
                <a:lnTo>
                  <a:pt x="21336" y="19811"/>
                </a:lnTo>
                <a:close/>
              </a:path>
              <a:path w="280670" h="201295">
                <a:moveTo>
                  <a:pt x="21336" y="179831"/>
                </a:moveTo>
                <a:lnTo>
                  <a:pt x="21336" y="19811"/>
                </a:lnTo>
                <a:lnTo>
                  <a:pt x="9143" y="19811"/>
                </a:lnTo>
                <a:lnTo>
                  <a:pt x="9143" y="179831"/>
                </a:lnTo>
                <a:lnTo>
                  <a:pt x="21336" y="179831"/>
                </a:lnTo>
                <a:close/>
              </a:path>
              <a:path w="280670" h="201295">
                <a:moveTo>
                  <a:pt x="268224" y="179831"/>
                </a:moveTo>
                <a:lnTo>
                  <a:pt x="9143" y="179831"/>
                </a:lnTo>
                <a:lnTo>
                  <a:pt x="21336" y="188975"/>
                </a:lnTo>
                <a:lnTo>
                  <a:pt x="21336" y="201168"/>
                </a:lnTo>
                <a:lnTo>
                  <a:pt x="259079" y="201168"/>
                </a:lnTo>
                <a:lnTo>
                  <a:pt x="259079" y="188975"/>
                </a:lnTo>
                <a:lnTo>
                  <a:pt x="268224" y="179831"/>
                </a:lnTo>
                <a:close/>
              </a:path>
              <a:path w="280670" h="201295">
                <a:moveTo>
                  <a:pt x="21336" y="201168"/>
                </a:moveTo>
                <a:lnTo>
                  <a:pt x="21336" y="188975"/>
                </a:lnTo>
                <a:lnTo>
                  <a:pt x="9143" y="179831"/>
                </a:lnTo>
                <a:lnTo>
                  <a:pt x="9143" y="201168"/>
                </a:lnTo>
                <a:lnTo>
                  <a:pt x="21336" y="201168"/>
                </a:lnTo>
                <a:close/>
              </a:path>
              <a:path w="280670" h="201295">
                <a:moveTo>
                  <a:pt x="268224" y="19811"/>
                </a:moveTo>
                <a:lnTo>
                  <a:pt x="259079" y="9144"/>
                </a:lnTo>
                <a:lnTo>
                  <a:pt x="259079" y="19811"/>
                </a:lnTo>
                <a:lnTo>
                  <a:pt x="268224" y="19811"/>
                </a:lnTo>
                <a:close/>
              </a:path>
              <a:path w="280670" h="201295">
                <a:moveTo>
                  <a:pt x="268224" y="179831"/>
                </a:moveTo>
                <a:lnTo>
                  <a:pt x="268224" y="19811"/>
                </a:lnTo>
                <a:lnTo>
                  <a:pt x="259079" y="19811"/>
                </a:lnTo>
                <a:lnTo>
                  <a:pt x="259079" y="179831"/>
                </a:lnTo>
                <a:lnTo>
                  <a:pt x="268224" y="179831"/>
                </a:lnTo>
                <a:close/>
              </a:path>
              <a:path w="280670" h="201295">
                <a:moveTo>
                  <a:pt x="268224" y="201168"/>
                </a:moveTo>
                <a:lnTo>
                  <a:pt x="268224" y="179831"/>
                </a:lnTo>
                <a:lnTo>
                  <a:pt x="259079" y="188975"/>
                </a:lnTo>
                <a:lnTo>
                  <a:pt x="259079" y="201168"/>
                </a:lnTo>
                <a:lnTo>
                  <a:pt x="26822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57838" y="6966204"/>
            <a:ext cx="259079" cy="393700"/>
          </a:xfrm>
          <a:custGeom>
            <a:avLst/>
            <a:gdLst/>
            <a:ahLst/>
            <a:cxnLst/>
            <a:rect l="l" t="t" r="r" b="b"/>
            <a:pathLst>
              <a:path w="259079" h="393700">
                <a:moveTo>
                  <a:pt x="259079" y="0"/>
                </a:moveTo>
                <a:lnTo>
                  <a:pt x="259079" y="393192"/>
                </a:lnTo>
                <a:lnTo>
                  <a:pt x="0" y="393192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48694" y="6957059"/>
            <a:ext cx="279400" cy="413384"/>
          </a:xfrm>
          <a:custGeom>
            <a:avLst/>
            <a:gdLst/>
            <a:ahLst/>
            <a:cxnLst/>
            <a:rect l="l" t="t" r="r" b="b"/>
            <a:pathLst>
              <a:path w="279400" h="413384">
                <a:moveTo>
                  <a:pt x="278892" y="408432"/>
                </a:moveTo>
                <a:lnTo>
                  <a:pt x="278892" y="3048"/>
                </a:lnTo>
                <a:lnTo>
                  <a:pt x="275844" y="0"/>
                </a:lnTo>
                <a:lnTo>
                  <a:pt x="3048" y="0"/>
                </a:lnTo>
                <a:lnTo>
                  <a:pt x="0" y="3048"/>
                </a:lnTo>
                <a:lnTo>
                  <a:pt x="0" y="408432"/>
                </a:lnTo>
                <a:lnTo>
                  <a:pt x="3048" y="413004"/>
                </a:lnTo>
                <a:lnTo>
                  <a:pt x="9144" y="413004"/>
                </a:ln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lnTo>
                  <a:pt x="259080" y="19812"/>
                </a:lnTo>
                <a:lnTo>
                  <a:pt x="259080" y="9144"/>
                </a:lnTo>
                <a:lnTo>
                  <a:pt x="268224" y="19812"/>
                </a:lnTo>
                <a:lnTo>
                  <a:pt x="268224" y="413004"/>
                </a:lnTo>
                <a:lnTo>
                  <a:pt x="275844" y="413004"/>
                </a:lnTo>
                <a:lnTo>
                  <a:pt x="278892" y="408432"/>
                </a:lnTo>
                <a:close/>
              </a:path>
              <a:path w="279400" h="413384">
                <a:moveTo>
                  <a:pt x="19812" y="19812"/>
                </a:move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279400" h="413384">
                <a:moveTo>
                  <a:pt x="19812" y="391668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391668"/>
                </a:lnTo>
                <a:lnTo>
                  <a:pt x="19812" y="391668"/>
                </a:lnTo>
                <a:close/>
              </a:path>
              <a:path w="279400" h="413384">
                <a:moveTo>
                  <a:pt x="268224" y="391668"/>
                </a:moveTo>
                <a:lnTo>
                  <a:pt x="9144" y="391668"/>
                </a:lnTo>
                <a:lnTo>
                  <a:pt x="19812" y="400812"/>
                </a:lnTo>
                <a:lnTo>
                  <a:pt x="19812" y="413004"/>
                </a:lnTo>
                <a:lnTo>
                  <a:pt x="259080" y="413004"/>
                </a:lnTo>
                <a:lnTo>
                  <a:pt x="259080" y="400812"/>
                </a:lnTo>
                <a:lnTo>
                  <a:pt x="268224" y="391668"/>
                </a:lnTo>
                <a:close/>
              </a:path>
              <a:path w="279400" h="413384">
                <a:moveTo>
                  <a:pt x="19812" y="413004"/>
                </a:moveTo>
                <a:lnTo>
                  <a:pt x="19812" y="400812"/>
                </a:lnTo>
                <a:lnTo>
                  <a:pt x="9144" y="391668"/>
                </a:lnTo>
                <a:lnTo>
                  <a:pt x="9144" y="413004"/>
                </a:lnTo>
                <a:lnTo>
                  <a:pt x="19812" y="413004"/>
                </a:lnTo>
                <a:close/>
              </a:path>
              <a:path w="279400" h="413384">
                <a:moveTo>
                  <a:pt x="268224" y="19812"/>
                </a:moveTo>
                <a:lnTo>
                  <a:pt x="259080" y="9144"/>
                </a:lnTo>
                <a:lnTo>
                  <a:pt x="259080" y="19812"/>
                </a:lnTo>
                <a:lnTo>
                  <a:pt x="268224" y="19812"/>
                </a:lnTo>
                <a:close/>
              </a:path>
              <a:path w="279400" h="413384">
                <a:moveTo>
                  <a:pt x="268224" y="391668"/>
                </a:moveTo>
                <a:lnTo>
                  <a:pt x="268224" y="19812"/>
                </a:lnTo>
                <a:lnTo>
                  <a:pt x="259080" y="19812"/>
                </a:lnTo>
                <a:lnTo>
                  <a:pt x="259080" y="391668"/>
                </a:lnTo>
                <a:lnTo>
                  <a:pt x="268224" y="391668"/>
                </a:lnTo>
                <a:close/>
              </a:path>
              <a:path w="279400" h="413384">
                <a:moveTo>
                  <a:pt x="268224" y="413004"/>
                </a:moveTo>
                <a:lnTo>
                  <a:pt x="268224" y="391668"/>
                </a:lnTo>
                <a:lnTo>
                  <a:pt x="259080" y="400812"/>
                </a:lnTo>
                <a:lnTo>
                  <a:pt x="259080" y="413004"/>
                </a:lnTo>
                <a:lnTo>
                  <a:pt x="268224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82778" y="6818376"/>
            <a:ext cx="259079" cy="541020"/>
          </a:xfrm>
          <a:custGeom>
            <a:avLst/>
            <a:gdLst/>
            <a:ahLst/>
            <a:cxnLst/>
            <a:rect l="l" t="t" r="r" b="b"/>
            <a:pathLst>
              <a:path w="259079" h="541020">
                <a:moveTo>
                  <a:pt x="259080" y="0"/>
                </a:moveTo>
                <a:lnTo>
                  <a:pt x="259080" y="541020"/>
                </a:lnTo>
                <a:lnTo>
                  <a:pt x="0" y="541020"/>
                </a:lnTo>
                <a:lnTo>
                  <a:pt x="0" y="0"/>
                </a:lnTo>
                <a:lnTo>
                  <a:pt x="2590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73634" y="6809231"/>
            <a:ext cx="279400" cy="561340"/>
          </a:xfrm>
          <a:custGeom>
            <a:avLst/>
            <a:gdLst/>
            <a:ahLst/>
            <a:cxnLst/>
            <a:rect l="l" t="t" r="r" b="b"/>
            <a:pathLst>
              <a:path w="279400" h="561340">
                <a:moveTo>
                  <a:pt x="278891" y="556260"/>
                </a:moveTo>
                <a:lnTo>
                  <a:pt x="278891" y="3048"/>
                </a:lnTo>
                <a:lnTo>
                  <a:pt x="275843" y="0"/>
                </a:lnTo>
                <a:lnTo>
                  <a:pt x="3048" y="0"/>
                </a:lnTo>
                <a:lnTo>
                  <a:pt x="0" y="3048"/>
                </a:lnTo>
                <a:lnTo>
                  <a:pt x="0" y="556260"/>
                </a:lnTo>
                <a:lnTo>
                  <a:pt x="3048" y="560832"/>
                </a:lnTo>
                <a:lnTo>
                  <a:pt x="9143" y="560832"/>
                </a:lnTo>
                <a:lnTo>
                  <a:pt x="9143" y="19812"/>
                </a:lnTo>
                <a:lnTo>
                  <a:pt x="19811" y="9144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4" y="19812"/>
                </a:lnTo>
                <a:lnTo>
                  <a:pt x="268224" y="560832"/>
                </a:lnTo>
                <a:lnTo>
                  <a:pt x="275843" y="560832"/>
                </a:lnTo>
                <a:lnTo>
                  <a:pt x="278891" y="556260"/>
                </a:lnTo>
                <a:close/>
              </a:path>
              <a:path w="279400" h="561340">
                <a:moveTo>
                  <a:pt x="19811" y="19812"/>
                </a:moveTo>
                <a:lnTo>
                  <a:pt x="19811" y="9144"/>
                </a:lnTo>
                <a:lnTo>
                  <a:pt x="9143" y="19812"/>
                </a:lnTo>
                <a:lnTo>
                  <a:pt x="19811" y="19812"/>
                </a:lnTo>
                <a:close/>
              </a:path>
              <a:path w="279400" h="561340">
                <a:moveTo>
                  <a:pt x="19811" y="539496"/>
                </a:moveTo>
                <a:lnTo>
                  <a:pt x="19811" y="19812"/>
                </a:lnTo>
                <a:lnTo>
                  <a:pt x="9143" y="19812"/>
                </a:lnTo>
                <a:lnTo>
                  <a:pt x="9143" y="539496"/>
                </a:lnTo>
                <a:lnTo>
                  <a:pt x="19811" y="539496"/>
                </a:lnTo>
                <a:close/>
              </a:path>
              <a:path w="279400" h="561340">
                <a:moveTo>
                  <a:pt x="268224" y="539496"/>
                </a:moveTo>
                <a:lnTo>
                  <a:pt x="9143" y="539496"/>
                </a:lnTo>
                <a:lnTo>
                  <a:pt x="19811" y="548640"/>
                </a:lnTo>
                <a:lnTo>
                  <a:pt x="19811" y="560832"/>
                </a:lnTo>
                <a:lnTo>
                  <a:pt x="259079" y="560832"/>
                </a:lnTo>
                <a:lnTo>
                  <a:pt x="259079" y="548640"/>
                </a:lnTo>
                <a:lnTo>
                  <a:pt x="268224" y="539496"/>
                </a:lnTo>
                <a:close/>
              </a:path>
              <a:path w="279400" h="561340">
                <a:moveTo>
                  <a:pt x="19811" y="560832"/>
                </a:moveTo>
                <a:lnTo>
                  <a:pt x="19811" y="548640"/>
                </a:lnTo>
                <a:lnTo>
                  <a:pt x="9143" y="539496"/>
                </a:lnTo>
                <a:lnTo>
                  <a:pt x="9143" y="560832"/>
                </a:lnTo>
                <a:lnTo>
                  <a:pt x="19811" y="560832"/>
                </a:lnTo>
                <a:close/>
              </a:path>
              <a:path w="279400" h="561340">
                <a:moveTo>
                  <a:pt x="268224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561340">
                <a:moveTo>
                  <a:pt x="268224" y="539496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539496"/>
                </a:lnTo>
                <a:lnTo>
                  <a:pt x="268224" y="539496"/>
                </a:lnTo>
                <a:close/>
              </a:path>
              <a:path w="279400" h="561340">
                <a:moveTo>
                  <a:pt x="268224" y="560832"/>
                </a:moveTo>
                <a:lnTo>
                  <a:pt x="268224" y="539496"/>
                </a:lnTo>
                <a:lnTo>
                  <a:pt x="259079" y="548640"/>
                </a:lnTo>
                <a:lnTo>
                  <a:pt x="259079" y="560832"/>
                </a:lnTo>
                <a:lnTo>
                  <a:pt x="268224" y="560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7718" y="6099047"/>
            <a:ext cx="257810" cy="1259205"/>
          </a:xfrm>
          <a:custGeom>
            <a:avLst/>
            <a:gdLst/>
            <a:ahLst/>
            <a:cxnLst/>
            <a:rect l="l" t="t" r="r" b="b"/>
            <a:pathLst>
              <a:path w="257809" h="1259204">
                <a:moveTo>
                  <a:pt x="257555" y="0"/>
                </a:moveTo>
                <a:lnTo>
                  <a:pt x="257555" y="1258824"/>
                </a:lnTo>
                <a:lnTo>
                  <a:pt x="0" y="1258824"/>
                </a:lnTo>
                <a:lnTo>
                  <a:pt x="0" y="0"/>
                </a:lnTo>
                <a:lnTo>
                  <a:pt x="25755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8574" y="6089903"/>
            <a:ext cx="277495" cy="1280160"/>
          </a:xfrm>
          <a:custGeom>
            <a:avLst/>
            <a:gdLst/>
            <a:ahLst/>
            <a:cxnLst/>
            <a:rect l="l" t="t" r="r" b="b"/>
            <a:pathLst>
              <a:path w="277495" h="1280159">
                <a:moveTo>
                  <a:pt x="277368" y="1275588"/>
                </a:moveTo>
                <a:lnTo>
                  <a:pt x="277368" y="4572"/>
                </a:lnTo>
                <a:lnTo>
                  <a:pt x="272796" y="0"/>
                </a:lnTo>
                <a:lnTo>
                  <a:pt x="3048" y="0"/>
                </a:lnTo>
                <a:lnTo>
                  <a:pt x="0" y="4572"/>
                </a:lnTo>
                <a:lnTo>
                  <a:pt x="0" y="1275588"/>
                </a:lnTo>
                <a:lnTo>
                  <a:pt x="3048" y="1280160"/>
                </a:lnTo>
                <a:lnTo>
                  <a:pt x="9144" y="1280160"/>
                </a:lnTo>
                <a:lnTo>
                  <a:pt x="9144" y="21336"/>
                </a:lnTo>
                <a:lnTo>
                  <a:pt x="19812" y="9144"/>
                </a:lnTo>
                <a:lnTo>
                  <a:pt x="19812" y="21336"/>
                </a:lnTo>
                <a:lnTo>
                  <a:pt x="257556" y="21336"/>
                </a:lnTo>
                <a:lnTo>
                  <a:pt x="257556" y="9144"/>
                </a:lnTo>
                <a:lnTo>
                  <a:pt x="266700" y="21336"/>
                </a:lnTo>
                <a:lnTo>
                  <a:pt x="266700" y="1280160"/>
                </a:lnTo>
                <a:lnTo>
                  <a:pt x="272796" y="1280160"/>
                </a:lnTo>
                <a:lnTo>
                  <a:pt x="277368" y="1275588"/>
                </a:lnTo>
                <a:close/>
              </a:path>
              <a:path w="277495" h="1280159">
                <a:moveTo>
                  <a:pt x="19812" y="21336"/>
                </a:moveTo>
                <a:lnTo>
                  <a:pt x="19812" y="9144"/>
                </a:lnTo>
                <a:lnTo>
                  <a:pt x="9144" y="21336"/>
                </a:lnTo>
                <a:lnTo>
                  <a:pt x="19812" y="21336"/>
                </a:lnTo>
                <a:close/>
              </a:path>
              <a:path w="277495" h="1280159">
                <a:moveTo>
                  <a:pt x="19812" y="1258824"/>
                </a:moveTo>
                <a:lnTo>
                  <a:pt x="19812" y="21336"/>
                </a:lnTo>
                <a:lnTo>
                  <a:pt x="9144" y="21336"/>
                </a:lnTo>
                <a:lnTo>
                  <a:pt x="9144" y="1258824"/>
                </a:lnTo>
                <a:lnTo>
                  <a:pt x="19812" y="1258824"/>
                </a:lnTo>
                <a:close/>
              </a:path>
              <a:path w="277495" h="1280159">
                <a:moveTo>
                  <a:pt x="266700" y="1258824"/>
                </a:moveTo>
                <a:lnTo>
                  <a:pt x="9144" y="1258824"/>
                </a:lnTo>
                <a:lnTo>
                  <a:pt x="19812" y="1267968"/>
                </a:lnTo>
                <a:lnTo>
                  <a:pt x="19812" y="1280160"/>
                </a:lnTo>
                <a:lnTo>
                  <a:pt x="257556" y="1280160"/>
                </a:lnTo>
                <a:lnTo>
                  <a:pt x="257556" y="1267968"/>
                </a:lnTo>
                <a:lnTo>
                  <a:pt x="266700" y="1258824"/>
                </a:lnTo>
                <a:close/>
              </a:path>
              <a:path w="277495" h="1280159">
                <a:moveTo>
                  <a:pt x="19812" y="1280160"/>
                </a:moveTo>
                <a:lnTo>
                  <a:pt x="19812" y="1267968"/>
                </a:lnTo>
                <a:lnTo>
                  <a:pt x="9144" y="1258824"/>
                </a:lnTo>
                <a:lnTo>
                  <a:pt x="9144" y="1280160"/>
                </a:lnTo>
                <a:lnTo>
                  <a:pt x="19812" y="1280160"/>
                </a:lnTo>
                <a:close/>
              </a:path>
              <a:path w="277495" h="1280159">
                <a:moveTo>
                  <a:pt x="266700" y="21336"/>
                </a:moveTo>
                <a:lnTo>
                  <a:pt x="257556" y="9144"/>
                </a:lnTo>
                <a:lnTo>
                  <a:pt x="257556" y="21336"/>
                </a:lnTo>
                <a:lnTo>
                  <a:pt x="266700" y="21336"/>
                </a:lnTo>
                <a:close/>
              </a:path>
              <a:path w="277495" h="1280159">
                <a:moveTo>
                  <a:pt x="266700" y="1258824"/>
                </a:moveTo>
                <a:lnTo>
                  <a:pt x="266700" y="21336"/>
                </a:lnTo>
                <a:lnTo>
                  <a:pt x="257556" y="21336"/>
                </a:lnTo>
                <a:lnTo>
                  <a:pt x="257556" y="1258824"/>
                </a:lnTo>
                <a:lnTo>
                  <a:pt x="266700" y="1258824"/>
                </a:lnTo>
                <a:close/>
              </a:path>
              <a:path w="277495" h="1280159">
                <a:moveTo>
                  <a:pt x="266700" y="1280160"/>
                </a:moveTo>
                <a:lnTo>
                  <a:pt x="266700" y="1258824"/>
                </a:lnTo>
                <a:lnTo>
                  <a:pt x="257556" y="1267968"/>
                </a:lnTo>
                <a:lnTo>
                  <a:pt x="257556" y="1280160"/>
                </a:lnTo>
                <a:lnTo>
                  <a:pt x="266700" y="128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431134" y="5779008"/>
            <a:ext cx="259079" cy="1580515"/>
          </a:xfrm>
          <a:custGeom>
            <a:avLst/>
            <a:gdLst/>
            <a:ahLst/>
            <a:cxnLst/>
            <a:rect l="l" t="t" r="r" b="b"/>
            <a:pathLst>
              <a:path w="259079" h="1580515">
                <a:moveTo>
                  <a:pt x="259079" y="0"/>
                </a:moveTo>
                <a:lnTo>
                  <a:pt x="259079" y="1580388"/>
                </a:lnTo>
                <a:lnTo>
                  <a:pt x="0" y="1580388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21990" y="5769864"/>
            <a:ext cx="279400" cy="1600200"/>
          </a:xfrm>
          <a:custGeom>
            <a:avLst/>
            <a:gdLst/>
            <a:ahLst/>
            <a:cxnLst/>
            <a:rect l="l" t="t" r="r" b="b"/>
            <a:pathLst>
              <a:path w="279400" h="1600200">
                <a:moveTo>
                  <a:pt x="278892" y="1595628"/>
                </a:moveTo>
                <a:lnTo>
                  <a:pt x="278892" y="3048"/>
                </a:lnTo>
                <a:lnTo>
                  <a:pt x="2743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1595628"/>
                </a:lnTo>
                <a:lnTo>
                  <a:pt x="3048" y="1600200"/>
                </a:lnTo>
                <a:lnTo>
                  <a:pt x="9144" y="1600200"/>
                </a:lnTo>
                <a:lnTo>
                  <a:pt x="9144" y="19812"/>
                </a:lnTo>
                <a:lnTo>
                  <a:pt x="19811" y="9144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4" y="19812"/>
                </a:lnTo>
                <a:lnTo>
                  <a:pt x="268224" y="1600200"/>
                </a:lnTo>
                <a:lnTo>
                  <a:pt x="274320" y="1600200"/>
                </a:lnTo>
                <a:lnTo>
                  <a:pt x="278892" y="1595628"/>
                </a:lnTo>
                <a:close/>
              </a:path>
              <a:path w="279400" h="1600200">
                <a:moveTo>
                  <a:pt x="19811" y="19812"/>
                </a:moveTo>
                <a:lnTo>
                  <a:pt x="19811" y="9144"/>
                </a:lnTo>
                <a:lnTo>
                  <a:pt x="9144" y="19812"/>
                </a:lnTo>
                <a:lnTo>
                  <a:pt x="19811" y="19812"/>
                </a:lnTo>
                <a:close/>
              </a:path>
              <a:path w="279400" h="1600200">
                <a:moveTo>
                  <a:pt x="19811" y="1578864"/>
                </a:moveTo>
                <a:lnTo>
                  <a:pt x="19811" y="19812"/>
                </a:lnTo>
                <a:lnTo>
                  <a:pt x="9144" y="19812"/>
                </a:lnTo>
                <a:lnTo>
                  <a:pt x="9144" y="1578864"/>
                </a:lnTo>
                <a:lnTo>
                  <a:pt x="19811" y="1578864"/>
                </a:lnTo>
                <a:close/>
              </a:path>
              <a:path w="279400" h="1600200">
                <a:moveTo>
                  <a:pt x="268224" y="1578864"/>
                </a:moveTo>
                <a:lnTo>
                  <a:pt x="9144" y="1578864"/>
                </a:lnTo>
                <a:lnTo>
                  <a:pt x="19811" y="1588008"/>
                </a:lnTo>
                <a:lnTo>
                  <a:pt x="19811" y="1600200"/>
                </a:lnTo>
                <a:lnTo>
                  <a:pt x="259079" y="1600200"/>
                </a:lnTo>
                <a:lnTo>
                  <a:pt x="259079" y="1588008"/>
                </a:lnTo>
                <a:lnTo>
                  <a:pt x="268224" y="1578864"/>
                </a:lnTo>
                <a:close/>
              </a:path>
              <a:path w="279400" h="1600200">
                <a:moveTo>
                  <a:pt x="19811" y="1600200"/>
                </a:moveTo>
                <a:lnTo>
                  <a:pt x="19811" y="1588008"/>
                </a:lnTo>
                <a:lnTo>
                  <a:pt x="9144" y="1578864"/>
                </a:lnTo>
                <a:lnTo>
                  <a:pt x="9144" y="1600200"/>
                </a:lnTo>
                <a:lnTo>
                  <a:pt x="19811" y="1600200"/>
                </a:lnTo>
                <a:close/>
              </a:path>
              <a:path w="279400" h="1600200">
                <a:moveTo>
                  <a:pt x="268224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1600200">
                <a:moveTo>
                  <a:pt x="268224" y="1578864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1578864"/>
                </a:lnTo>
                <a:lnTo>
                  <a:pt x="268224" y="1578864"/>
                </a:lnTo>
                <a:close/>
              </a:path>
              <a:path w="279400" h="1600200">
                <a:moveTo>
                  <a:pt x="268224" y="1600200"/>
                </a:moveTo>
                <a:lnTo>
                  <a:pt x="268224" y="1578864"/>
                </a:lnTo>
                <a:lnTo>
                  <a:pt x="259079" y="1588008"/>
                </a:lnTo>
                <a:lnTo>
                  <a:pt x="259079" y="1600200"/>
                </a:lnTo>
                <a:lnTo>
                  <a:pt x="268224" y="1600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54550" y="3688079"/>
            <a:ext cx="259079" cy="3671570"/>
          </a:xfrm>
          <a:custGeom>
            <a:avLst/>
            <a:gdLst/>
            <a:ahLst/>
            <a:cxnLst/>
            <a:rect l="l" t="t" r="r" b="b"/>
            <a:pathLst>
              <a:path w="259079" h="3671570">
                <a:moveTo>
                  <a:pt x="259080" y="0"/>
                </a:moveTo>
                <a:lnTo>
                  <a:pt x="259080" y="3671316"/>
                </a:lnTo>
                <a:lnTo>
                  <a:pt x="0" y="3671316"/>
                </a:lnTo>
                <a:lnTo>
                  <a:pt x="0" y="0"/>
                </a:lnTo>
                <a:lnTo>
                  <a:pt x="2590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846930" y="3678935"/>
            <a:ext cx="279400" cy="3691254"/>
          </a:xfrm>
          <a:custGeom>
            <a:avLst/>
            <a:gdLst/>
            <a:ahLst/>
            <a:cxnLst/>
            <a:rect l="l" t="t" r="r" b="b"/>
            <a:pathLst>
              <a:path w="279400" h="3691254">
                <a:moveTo>
                  <a:pt x="278891" y="3686556"/>
                </a:moveTo>
                <a:lnTo>
                  <a:pt x="278891" y="3048"/>
                </a:lnTo>
                <a:lnTo>
                  <a:pt x="274319" y="0"/>
                </a:lnTo>
                <a:lnTo>
                  <a:pt x="3047" y="0"/>
                </a:lnTo>
                <a:lnTo>
                  <a:pt x="0" y="3048"/>
                </a:lnTo>
                <a:lnTo>
                  <a:pt x="0" y="3686556"/>
                </a:lnTo>
                <a:lnTo>
                  <a:pt x="3047" y="3691128"/>
                </a:lnTo>
                <a:lnTo>
                  <a:pt x="7619" y="3691128"/>
                </a:lnTo>
                <a:lnTo>
                  <a:pt x="7619" y="19812"/>
                </a:lnTo>
                <a:lnTo>
                  <a:pt x="19811" y="9143"/>
                </a:lnTo>
                <a:lnTo>
                  <a:pt x="19811" y="19812"/>
                </a:lnTo>
                <a:lnTo>
                  <a:pt x="257555" y="19812"/>
                </a:lnTo>
                <a:lnTo>
                  <a:pt x="257555" y="9143"/>
                </a:lnTo>
                <a:lnTo>
                  <a:pt x="266700" y="19812"/>
                </a:lnTo>
                <a:lnTo>
                  <a:pt x="266700" y="3691128"/>
                </a:lnTo>
                <a:lnTo>
                  <a:pt x="274319" y="3691128"/>
                </a:lnTo>
                <a:lnTo>
                  <a:pt x="278891" y="3686556"/>
                </a:lnTo>
                <a:close/>
              </a:path>
              <a:path w="279400" h="3691254">
                <a:moveTo>
                  <a:pt x="19811" y="19812"/>
                </a:moveTo>
                <a:lnTo>
                  <a:pt x="19811" y="9143"/>
                </a:lnTo>
                <a:lnTo>
                  <a:pt x="7619" y="19812"/>
                </a:lnTo>
                <a:lnTo>
                  <a:pt x="19811" y="19812"/>
                </a:lnTo>
                <a:close/>
              </a:path>
              <a:path w="279400" h="3691254">
                <a:moveTo>
                  <a:pt x="19811" y="3669792"/>
                </a:moveTo>
                <a:lnTo>
                  <a:pt x="19811" y="19812"/>
                </a:lnTo>
                <a:lnTo>
                  <a:pt x="7619" y="19812"/>
                </a:lnTo>
                <a:lnTo>
                  <a:pt x="7619" y="3669792"/>
                </a:lnTo>
                <a:lnTo>
                  <a:pt x="19811" y="3669792"/>
                </a:lnTo>
                <a:close/>
              </a:path>
              <a:path w="279400" h="3691254">
                <a:moveTo>
                  <a:pt x="266700" y="3669792"/>
                </a:moveTo>
                <a:lnTo>
                  <a:pt x="7619" y="3669792"/>
                </a:lnTo>
                <a:lnTo>
                  <a:pt x="19811" y="3678936"/>
                </a:lnTo>
                <a:lnTo>
                  <a:pt x="19811" y="3691128"/>
                </a:lnTo>
                <a:lnTo>
                  <a:pt x="257555" y="3691128"/>
                </a:lnTo>
                <a:lnTo>
                  <a:pt x="257555" y="3678936"/>
                </a:lnTo>
                <a:lnTo>
                  <a:pt x="266700" y="3669792"/>
                </a:lnTo>
                <a:close/>
              </a:path>
              <a:path w="279400" h="3691254">
                <a:moveTo>
                  <a:pt x="19811" y="3691128"/>
                </a:moveTo>
                <a:lnTo>
                  <a:pt x="19811" y="3678936"/>
                </a:lnTo>
                <a:lnTo>
                  <a:pt x="7619" y="3669792"/>
                </a:lnTo>
                <a:lnTo>
                  <a:pt x="7619" y="3691128"/>
                </a:lnTo>
                <a:lnTo>
                  <a:pt x="19811" y="3691128"/>
                </a:lnTo>
                <a:close/>
              </a:path>
              <a:path w="279400" h="3691254">
                <a:moveTo>
                  <a:pt x="266700" y="19812"/>
                </a:moveTo>
                <a:lnTo>
                  <a:pt x="257555" y="9143"/>
                </a:lnTo>
                <a:lnTo>
                  <a:pt x="257555" y="19812"/>
                </a:lnTo>
                <a:lnTo>
                  <a:pt x="266700" y="19812"/>
                </a:lnTo>
                <a:close/>
              </a:path>
              <a:path w="279400" h="3691254">
                <a:moveTo>
                  <a:pt x="266700" y="3669792"/>
                </a:moveTo>
                <a:lnTo>
                  <a:pt x="266700" y="19812"/>
                </a:lnTo>
                <a:lnTo>
                  <a:pt x="257555" y="19812"/>
                </a:lnTo>
                <a:lnTo>
                  <a:pt x="257555" y="3669792"/>
                </a:lnTo>
                <a:lnTo>
                  <a:pt x="266700" y="3669792"/>
                </a:lnTo>
                <a:close/>
              </a:path>
              <a:path w="279400" h="3691254">
                <a:moveTo>
                  <a:pt x="266700" y="3691128"/>
                </a:moveTo>
                <a:lnTo>
                  <a:pt x="266700" y="3669792"/>
                </a:lnTo>
                <a:lnTo>
                  <a:pt x="257555" y="3678936"/>
                </a:lnTo>
                <a:lnTo>
                  <a:pt x="257555" y="3691128"/>
                </a:lnTo>
                <a:lnTo>
                  <a:pt x="266700" y="3691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93502" y="734872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84358" y="7328916"/>
            <a:ext cx="280670" cy="41275"/>
          </a:xfrm>
          <a:custGeom>
            <a:avLst/>
            <a:gdLst/>
            <a:ahLst/>
            <a:cxnLst/>
            <a:rect l="l" t="t" r="r" b="b"/>
            <a:pathLst>
              <a:path w="280670" h="41275">
                <a:moveTo>
                  <a:pt x="280416" y="36575"/>
                </a:moveTo>
                <a:lnTo>
                  <a:pt x="280416" y="4572"/>
                </a:lnTo>
                <a:lnTo>
                  <a:pt x="275844" y="0"/>
                </a:lnTo>
                <a:lnTo>
                  <a:pt x="4572" y="0"/>
                </a:lnTo>
                <a:lnTo>
                  <a:pt x="0" y="4572"/>
                </a:lnTo>
                <a:lnTo>
                  <a:pt x="0" y="36575"/>
                </a:lnTo>
                <a:lnTo>
                  <a:pt x="4572" y="41148"/>
                </a:lnTo>
                <a:lnTo>
                  <a:pt x="9144" y="41148"/>
                </a:lnTo>
                <a:lnTo>
                  <a:pt x="9144" y="19811"/>
                </a:lnTo>
                <a:lnTo>
                  <a:pt x="21336" y="9143"/>
                </a:lnTo>
                <a:lnTo>
                  <a:pt x="21336" y="19811"/>
                </a:lnTo>
                <a:lnTo>
                  <a:pt x="259080" y="19811"/>
                </a:lnTo>
                <a:lnTo>
                  <a:pt x="259080" y="9143"/>
                </a:lnTo>
                <a:lnTo>
                  <a:pt x="268224" y="19811"/>
                </a:lnTo>
                <a:lnTo>
                  <a:pt x="268224" y="41148"/>
                </a:lnTo>
                <a:lnTo>
                  <a:pt x="275844" y="41148"/>
                </a:lnTo>
                <a:lnTo>
                  <a:pt x="280416" y="36575"/>
                </a:lnTo>
                <a:close/>
              </a:path>
              <a:path w="280670" h="41275">
                <a:moveTo>
                  <a:pt x="21336" y="19811"/>
                </a:moveTo>
                <a:lnTo>
                  <a:pt x="21336" y="9143"/>
                </a:lnTo>
                <a:lnTo>
                  <a:pt x="9144" y="19811"/>
                </a:lnTo>
                <a:lnTo>
                  <a:pt x="21336" y="19811"/>
                </a:lnTo>
                <a:close/>
              </a:path>
              <a:path w="280670" h="41275">
                <a:moveTo>
                  <a:pt x="268224" y="19811"/>
                </a:moveTo>
                <a:lnTo>
                  <a:pt x="9144" y="19811"/>
                </a:lnTo>
                <a:lnTo>
                  <a:pt x="21336" y="28955"/>
                </a:lnTo>
                <a:lnTo>
                  <a:pt x="21336" y="41148"/>
                </a:lnTo>
                <a:lnTo>
                  <a:pt x="259080" y="41148"/>
                </a:lnTo>
                <a:lnTo>
                  <a:pt x="259080" y="28955"/>
                </a:lnTo>
                <a:lnTo>
                  <a:pt x="268224" y="19811"/>
                </a:lnTo>
                <a:close/>
              </a:path>
              <a:path w="280670" h="41275">
                <a:moveTo>
                  <a:pt x="21336" y="41148"/>
                </a:moveTo>
                <a:lnTo>
                  <a:pt x="21336" y="28955"/>
                </a:lnTo>
                <a:lnTo>
                  <a:pt x="9144" y="19811"/>
                </a:lnTo>
                <a:lnTo>
                  <a:pt x="9144" y="41148"/>
                </a:lnTo>
                <a:lnTo>
                  <a:pt x="21336" y="41148"/>
                </a:lnTo>
                <a:close/>
              </a:path>
              <a:path w="280670" h="41275">
                <a:moveTo>
                  <a:pt x="268224" y="19811"/>
                </a:moveTo>
                <a:lnTo>
                  <a:pt x="259080" y="9143"/>
                </a:lnTo>
                <a:lnTo>
                  <a:pt x="259080" y="19811"/>
                </a:lnTo>
                <a:lnTo>
                  <a:pt x="268224" y="19811"/>
                </a:lnTo>
                <a:close/>
              </a:path>
              <a:path w="280670" h="41275">
                <a:moveTo>
                  <a:pt x="268224" y="41148"/>
                </a:moveTo>
                <a:lnTo>
                  <a:pt x="268224" y="19811"/>
                </a:lnTo>
                <a:lnTo>
                  <a:pt x="259080" y="28955"/>
                </a:lnTo>
                <a:lnTo>
                  <a:pt x="259080" y="41148"/>
                </a:lnTo>
                <a:lnTo>
                  <a:pt x="26822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6918" y="6673595"/>
            <a:ext cx="259079" cy="684530"/>
          </a:xfrm>
          <a:custGeom>
            <a:avLst/>
            <a:gdLst/>
            <a:ahLst/>
            <a:cxnLst/>
            <a:rect l="l" t="t" r="r" b="b"/>
            <a:pathLst>
              <a:path w="259079" h="684529">
                <a:moveTo>
                  <a:pt x="259079" y="0"/>
                </a:moveTo>
                <a:lnTo>
                  <a:pt x="259079" y="684276"/>
                </a:lnTo>
                <a:lnTo>
                  <a:pt x="0" y="684276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07774" y="6664452"/>
            <a:ext cx="279400" cy="706120"/>
          </a:xfrm>
          <a:custGeom>
            <a:avLst/>
            <a:gdLst/>
            <a:ahLst/>
            <a:cxnLst/>
            <a:rect l="l" t="t" r="r" b="b"/>
            <a:pathLst>
              <a:path w="279400" h="706120">
                <a:moveTo>
                  <a:pt x="278891" y="701040"/>
                </a:moveTo>
                <a:lnTo>
                  <a:pt x="278891" y="4572"/>
                </a:lnTo>
                <a:lnTo>
                  <a:pt x="275843" y="0"/>
                </a:lnTo>
                <a:lnTo>
                  <a:pt x="3047" y="0"/>
                </a:lnTo>
                <a:lnTo>
                  <a:pt x="0" y="4572"/>
                </a:lnTo>
                <a:lnTo>
                  <a:pt x="0" y="701040"/>
                </a:lnTo>
                <a:lnTo>
                  <a:pt x="3047" y="705612"/>
                </a:lnTo>
                <a:lnTo>
                  <a:pt x="9143" y="705612"/>
                </a:lnTo>
                <a:lnTo>
                  <a:pt x="9143" y="21336"/>
                </a:lnTo>
                <a:lnTo>
                  <a:pt x="19812" y="9144"/>
                </a:lnTo>
                <a:lnTo>
                  <a:pt x="19812" y="21336"/>
                </a:lnTo>
                <a:lnTo>
                  <a:pt x="259079" y="21336"/>
                </a:lnTo>
                <a:lnTo>
                  <a:pt x="259079" y="9144"/>
                </a:lnTo>
                <a:lnTo>
                  <a:pt x="268223" y="21336"/>
                </a:lnTo>
                <a:lnTo>
                  <a:pt x="268223" y="705612"/>
                </a:lnTo>
                <a:lnTo>
                  <a:pt x="275843" y="705612"/>
                </a:lnTo>
                <a:lnTo>
                  <a:pt x="278891" y="701040"/>
                </a:lnTo>
                <a:close/>
              </a:path>
              <a:path w="279400" h="706120">
                <a:moveTo>
                  <a:pt x="19812" y="21336"/>
                </a:moveTo>
                <a:lnTo>
                  <a:pt x="19812" y="9144"/>
                </a:lnTo>
                <a:lnTo>
                  <a:pt x="9143" y="21336"/>
                </a:lnTo>
                <a:lnTo>
                  <a:pt x="19812" y="21336"/>
                </a:lnTo>
                <a:close/>
              </a:path>
              <a:path w="279400" h="706120">
                <a:moveTo>
                  <a:pt x="19812" y="684276"/>
                </a:moveTo>
                <a:lnTo>
                  <a:pt x="19812" y="21336"/>
                </a:lnTo>
                <a:lnTo>
                  <a:pt x="9143" y="21336"/>
                </a:lnTo>
                <a:lnTo>
                  <a:pt x="9143" y="684276"/>
                </a:lnTo>
                <a:lnTo>
                  <a:pt x="19812" y="684276"/>
                </a:lnTo>
                <a:close/>
              </a:path>
              <a:path w="279400" h="706120">
                <a:moveTo>
                  <a:pt x="268223" y="684276"/>
                </a:moveTo>
                <a:lnTo>
                  <a:pt x="9143" y="684276"/>
                </a:lnTo>
                <a:lnTo>
                  <a:pt x="19812" y="693420"/>
                </a:lnTo>
                <a:lnTo>
                  <a:pt x="19812" y="705612"/>
                </a:lnTo>
                <a:lnTo>
                  <a:pt x="259079" y="705612"/>
                </a:lnTo>
                <a:lnTo>
                  <a:pt x="259079" y="693420"/>
                </a:lnTo>
                <a:lnTo>
                  <a:pt x="268223" y="684276"/>
                </a:lnTo>
                <a:close/>
              </a:path>
              <a:path w="279400" h="706120">
                <a:moveTo>
                  <a:pt x="19812" y="705612"/>
                </a:moveTo>
                <a:lnTo>
                  <a:pt x="19812" y="693420"/>
                </a:lnTo>
                <a:lnTo>
                  <a:pt x="9143" y="684276"/>
                </a:lnTo>
                <a:lnTo>
                  <a:pt x="9143" y="705612"/>
                </a:lnTo>
                <a:lnTo>
                  <a:pt x="19812" y="705612"/>
                </a:lnTo>
                <a:close/>
              </a:path>
              <a:path w="279400" h="706120">
                <a:moveTo>
                  <a:pt x="268223" y="21336"/>
                </a:moveTo>
                <a:lnTo>
                  <a:pt x="259079" y="9144"/>
                </a:lnTo>
                <a:lnTo>
                  <a:pt x="259079" y="21336"/>
                </a:lnTo>
                <a:lnTo>
                  <a:pt x="268223" y="21336"/>
                </a:lnTo>
                <a:close/>
              </a:path>
              <a:path w="279400" h="706120">
                <a:moveTo>
                  <a:pt x="268223" y="684276"/>
                </a:moveTo>
                <a:lnTo>
                  <a:pt x="268223" y="21336"/>
                </a:lnTo>
                <a:lnTo>
                  <a:pt x="259079" y="21336"/>
                </a:lnTo>
                <a:lnTo>
                  <a:pt x="259079" y="684276"/>
                </a:lnTo>
                <a:lnTo>
                  <a:pt x="268223" y="684276"/>
                </a:lnTo>
                <a:close/>
              </a:path>
              <a:path w="279400" h="706120">
                <a:moveTo>
                  <a:pt x="268223" y="705612"/>
                </a:moveTo>
                <a:lnTo>
                  <a:pt x="268223" y="684276"/>
                </a:lnTo>
                <a:lnTo>
                  <a:pt x="259079" y="693420"/>
                </a:lnTo>
                <a:lnTo>
                  <a:pt x="259079" y="705612"/>
                </a:lnTo>
                <a:lnTo>
                  <a:pt x="268223" y="705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41858" y="6818376"/>
            <a:ext cx="259079" cy="541020"/>
          </a:xfrm>
          <a:custGeom>
            <a:avLst/>
            <a:gdLst/>
            <a:ahLst/>
            <a:cxnLst/>
            <a:rect l="l" t="t" r="r" b="b"/>
            <a:pathLst>
              <a:path w="259079" h="541020">
                <a:moveTo>
                  <a:pt x="259079" y="0"/>
                </a:moveTo>
                <a:lnTo>
                  <a:pt x="259079" y="541020"/>
                </a:lnTo>
                <a:lnTo>
                  <a:pt x="0" y="541020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32713" y="6809231"/>
            <a:ext cx="279400" cy="561340"/>
          </a:xfrm>
          <a:custGeom>
            <a:avLst/>
            <a:gdLst/>
            <a:ahLst/>
            <a:cxnLst/>
            <a:rect l="l" t="t" r="r" b="b"/>
            <a:pathLst>
              <a:path w="279400" h="561340">
                <a:moveTo>
                  <a:pt x="278892" y="556260"/>
                </a:moveTo>
                <a:lnTo>
                  <a:pt x="278892" y="3048"/>
                </a:lnTo>
                <a:lnTo>
                  <a:pt x="275844" y="0"/>
                </a:lnTo>
                <a:lnTo>
                  <a:pt x="3048" y="0"/>
                </a:lnTo>
                <a:lnTo>
                  <a:pt x="0" y="3048"/>
                </a:lnTo>
                <a:lnTo>
                  <a:pt x="0" y="556260"/>
                </a:lnTo>
                <a:lnTo>
                  <a:pt x="3048" y="560832"/>
                </a:lnTo>
                <a:lnTo>
                  <a:pt x="9144" y="560832"/>
                </a:lnTo>
                <a:lnTo>
                  <a:pt x="9144" y="19812"/>
                </a:lnTo>
                <a:lnTo>
                  <a:pt x="19811" y="9144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4" y="19812"/>
                </a:lnTo>
                <a:lnTo>
                  <a:pt x="268224" y="560832"/>
                </a:lnTo>
                <a:lnTo>
                  <a:pt x="275844" y="560832"/>
                </a:lnTo>
                <a:lnTo>
                  <a:pt x="278892" y="556260"/>
                </a:lnTo>
                <a:close/>
              </a:path>
              <a:path w="279400" h="561340">
                <a:moveTo>
                  <a:pt x="19811" y="19812"/>
                </a:moveTo>
                <a:lnTo>
                  <a:pt x="19811" y="9144"/>
                </a:lnTo>
                <a:lnTo>
                  <a:pt x="9144" y="19812"/>
                </a:lnTo>
                <a:lnTo>
                  <a:pt x="19811" y="19812"/>
                </a:lnTo>
                <a:close/>
              </a:path>
              <a:path w="279400" h="561340">
                <a:moveTo>
                  <a:pt x="19811" y="539496"/>
                </a:moveTo>
                <a:lnTo>
                  <a:pt x="19811" y="19812"/>
                </a:lnTo>
                <a:lnTo>
                  <a:pt x="9144" y="19812"/>
                </a:lnTo>
                <a:lnTo>
                  <a:pt x="9144" y="539496"/>
                </a:lnTo>
                <a:lnTo>
                  <a:pt x="19811" y="539496"/>
                </a:lnTo>
                <a:close/>
              </a:path>
              <a:path w="279400" h="561340">
                <a:moveTo>
                  <a:pt x="268224" y="539496"/>
                </a:moveTo>
                <a:lnTo>
                  <a:pt x="9144" y="539496"/>
                </a:lnTo>
                <a:lnTo>
                  <a:pt x="19811" y="548640"/>
                </a:lnTo>
                <a:lnTo>
                  <a:pt x="19811" y="560832"/>
                </a:lnTo>
                <a:lnTo>
                  <a:pt x="259079" y="560832"/>
                </a:lnTo>
                <a:lnTo>
                  <a:pt x="259079" y="548640"/>
                </a:lnTo>
                <a:lnTo>
                  <a:pt x="268224" y="539496"/>
                </a:lnTo>
                <a:close/>
              </a:path>
              <a:path w="279400" h="561340">
                <a:moveTo>
                  <a:pt x="19811" y="560832"/>
                </a:moveTo>
                <a:lnTo>
                  <a:pt x="19811" y="548640"/>
                </a:lnTo>
                <a:lnTo>
                  <a:pt x="9144" y="539496"/>
                </a:lnTo>
                <a:lnTo>
                  <a:pt x="9144" y="560832"/>
                </a:lnTo>
                <a:lnTo>
                  <a:pt x="19811" y="560832"/>
                </a:lnTo>
                <a:close/>
              </a:path>
              <a:path w="279400" h="561340">
                <a:moveTo>
                  <a:pt x="268224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561340">
                <a:moveTo>
                  <a:pt x="268224" y="539496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539496"/>
                </a:lnTo>
                <a:lnTo>
                  <a:pt x="268224" y="539496"/>
                </a:lnTo>
                <a:close/>
              </a:path>
              <a:path w="279400" h="561340">
                <a:moveTo>
                  <a:pt x="268224" y="560832"/>
                </a:moveTo>
                <a:lnTo>
                  <a:pt x="268224" y="539496"/>
                </a:lnTo>
                <a:lnTo>
                  <a:pt x="259079" y="548640"/>
                </a:lnTo>
                <a:lnTo>
                  <a:pt x="259079" y="560832"/>
                </a:lnTo>
                <a:lnTo>
                  <a:pt x="268224" y="560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65274" y="5943600"/>
            <a:ext cx="259079" cy="1414780"/>
          </a:xfrm>
          <a:custGeom>
            <a:avLst/>
            <a:gdLst/>
            <a:ahLst/>
            <a:cxnLst/>
            <a:rect l="l" t="t" r="r" b="b"/>
            <a:pathLst>
              <a:path w="259079" h="1414779">
                <a:moveTo>
                  <a:pt x="259079" y="0"/>
                </a:moveTo>
                <a:lnTo>
                  <a:pt x="259079" y="1414272"/>
                </a:lnTo>
                <a:lnTo>
                  <a:pt x="0" y="1414272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56130" y="5935979"/>
            <a:ext cx="279400" cy="1434465"/>
          </a:xfrm>
          <a:custGeom>
            <a:avLst/>
            <a:gdLst/>
            <a:ahLst/>
            <a:cxnLst/>
            <a:rect l="l" t="t" r="r" b="b"/>
            <a:pathLst>
              <a:path w="279400" h="1434465">
                <a:moveTo>
                  <a:pt x="278891" y="1429512"/>
                </a:moveTo>
                <a:lnTo>
                  <a:pt x="278891" y="3048"/>
                </a:lnTo>
                <a:lnTo>
                  <a:pt x="274319" y="0"/>
                </a:lnTo>
                <a:lnTo>
                  <a:pt x="3047" y="0"/>
                </a:lnTo>
                <a:lnTo>
                  <a:pt x="0" y="3048"/>
                </a:lnTo>
                <a:lnTo>
                  <a:pt x="0" y="1429512"/>
                </a:lnTo>
                <a:lnTo>
                  <a:pt x="3047" y="1434084"/>
                </a:lnTo>
                <a:lnTo>
                  <a:pt x="9143" y="1434084"/>
                </a:lnTo>
                <a:lnTo>
                  <a:pt x="9143" y="19812"/>
                </a:lnTo>
                <a:lnTo>
                  <a:pt x="19811" y="9144"/>
                </a:lnTo>
                <a:lnTo>
                  <a:pt x="19811" y="19812"/>
                </a:lnTo>
                <a:lnTo>
                  <a:pt x="259079" y="19812"/>
                </a:lnTo>
                <a:lnTo>
                  <a:pt x="259079" y="9144"/>
                </a:lnTo>
                <a:lnTo>
                  <a:pt x="268223" y="19812"/>
                </a:lnTo>
                <a:lnTo>
                  <a:pt x="268223" y="1434084"/>
                </a:lnTo>
                <a:lnTo>
                  <a:pt x="274319" y="1434084"/>
                </a:lnTo>
                <a:lnTo>
                  <a:pt x="278891" y="1429512"/>
                </a:lnTo>
                <a:close/>
              </a:path>
              <a:path w="279400" h="1434465">
                <a:moveTo>
                  <a:pt x="19811" y="19812"/>
                </a:moveTo>
                <a:lnTo>
                  <a:pt x="19811" y="9144"/>
                </a:lnTo>
                <a:lnTo>
                  <a:pt x="9143" y="19812"/>
                </a:lnTo>
                <a:lnTo>
                  <a:pt x="19811" y="19812"/>
                </a:lnTo>
                <a:close/>
              </a:path>
              <a:path w="279400" h="1434465">
                <a:moveTo>
                  <a:pt x="19811" y="1412748"/>
                </a:moveTo>
                <a:lnTo>
                  <a:pt x="19811" y="19812"/>
                </a:lnTo>
                <a:lnTo>
                  <a:pt x="9143" y="19812"/>
                </a:lnTo>
                <a:lnTo>
                  <a:pt x="9143" y="1412748"/>
                </a:lnTo>
                <a:lnTo>
                  <a:pt x="19811" y="1412748"/>
                </a:lnTo>
                <a:close/>
              </a:path>
              <a:path w="279400" h="1434465">
                <a:moveTo>
                  <a:pt x="268223" y="1412748"/>
                </a:moveTo>
                <a:lnTo>
                  <a:pt x="9143" y="1412748"/>
                </a:lnTo>
                <a:lnTo>
                  <a:pt x="19811" y="1421892"/>
                </a:lnTo>
                <a:lnTo>
                  <a:pt x="19811" y="1434084"/>
                </a:lnTo>
                <a:lnTo>
                  <a:pt x="259079" y="1434084"/>
                </a:lnTo>
                <a:lnTo>
                  <a:pt x="259079" y="1421892"/>
                </a:lnTo>
                <a:lnTo>
                  <a:pt x="268223" y="1412748"/>
                </a:lnTo>
                <a:close/>
              </a:path>
              <a:path w="279400" h="1434465">
                <a:moveTo>
                  <a:pt x="19811" y="1434084"/>
                </a:moveTo>
                <a:lnTo>
                  <a:pt x="19811" y="1421892"/>
                </a:lnTo>
                <a:lnTo>
                  <a:pt x="9143" y="1412748"/>
                </a:lnTo>
                <a:lnTo>
                  <a:pt x="9143" y="1434084"/>
                </a:lnTo>
                <a:lnTo>
                  <a:pt x="19811" y="1434084"/>
                </a:lnTo>
                <a:close/>
              </a:path>
              <a:path w="279400" h="1434465">
                <a:moveTo>
                  <a:pt x="268223" y="19812"/>
                </a:moveTo>
                <a:lnTo>
                  <a:pt x="259079" y="9144"/>
                </a:lnTo>
                <a:lnTo>
                  <a:pt x="259079" y="19812"/>
                </a:lnTo>
                <a:lnTo>
                  <a:pt x="268223" y="19812"/>
                </a:lnTo>
                <a:close/>
              </a:path>
              <a:path w="279400" h="1434465">
                <a:moveTo>
                  <a:pt x="268223" y="1412748"/>
                </a:moveTo>
                <a:lnTo>
                  <a:pt x="268223" y="19812"/>
                </a:lnTo>
                <a:lnTo>
                  <a:pt x="259079" y="19812"/>
                </a:lnTo>
                <a:lnTo>
                  <a:pt x="259079" y="1412748"/>
                </a:lnTo>
                <a:lnTo>
                  <a:pt x="268223" y="1412748"/>
                </a:lnTo>
                <a:close/>
              </a:path>
              <a:path w="279400" h="1434465">
                <a:moveTo>
                  <a:pt x="268223" y="1434084"/>
                </a:moveTo>
                <a:lnTo>
                  <a:pt x="268223" y="1412748"/>
                </a:lnTo>
                <a:lnTo>
                  <a:pt x="259079" y="1421892"/>
                </a:lnTo>
                <a:lnTo>
                  <a:pt x="259079" y="1434084"/>
                </a:lnTo>
                <a:lnTo>
                  <a:pt x="268223" y="1434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690213" y="5538215"/>
            <a:ext cx="259079" cy="1821180"/>
          </a:xfrm>
          <a:custGeom>
            <a:avLst/>
            <a:gdLst/>
            <a:ahLst/>
            <a:cxnLst/>
            <a:rect l="l" t="t" r="r" b="b"/>
            <a:pathLst>
              <a:path w="259079" h="1821179">
                <a:moveTo>
                  <a:pt x="259079" y="0"/>
                </a:moveTo>
                <a:lnTo>
                  <a:pt x="259079" y="1821180"/>
                </a:lnTo>
                <a:lnTo>
                  <a:pt x="0" y="1821180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681070" y="5529071"/>
            <a:ext cx="279400" cy="1841500"/>
          </a:xfrm>
          <a:custGeom>
            <a:avLst/>
            <a:gdLst/>
            <a:ahLst/>
            <a:cxnLst/>
            <a:rect l="l" t="t" r="r" b="b"/>
            <a:pathLst>
              <a:path w="279400" h="1841500">
                <a:moveTo>
                  <a:pt x="278892" y="1836420"/>
                </a:moveTo>
                <a:lnTo>
                  <a:pt x="278892" y="3048"/>
                </a:lnTo>
                <a:lnTo>
                  <a:pt x="274320" y="0"/>
                </a:lnTo>
                <a:lnTo>
                  <a:pt x="3048" y="0"/>
                </a:lnTo>
                <a:lnTo>
                  <a:pt x="0" y="3048"/>
                </a:lnTo>
                <a:lnTo>
                  <a:pt x="0" y="1836420"/>
                </a:lnTo>
                <a:lnTo>
                  <a:pt x="3048" y="1840992"/>
                </a:lnTo>
                <a:lnTo>
                  <a:pt x="9144" y="1840992"/>
                </a:lnTo>
                <a:lnTo>
                  <a:pt x="9144" y="19812"/>
                </a:lnTo>
                <a:lnTo>
                  <a:pt x="19812" y="9143"/>
                </a:lnTo>
                <a:lnTo>
                  <a:pt x="19812" y="19812"/>
                </a:lnTo>
                <a:lnTo>
                  <a:pt x="259079" y="19812"/>
                </a:lnTo>
                <a:lnTo>
                  <a:pt x="259079" y="9143"/>
                </a:lnTo>
                <a:lnTo>
                  <a:pt x="268224" y="19812"/>
                </a:lnTo>
                <a:lnTo>
                  <a:pt x="268224" y="1840992"/>
                </a:lnTo>
                <a:lnTo>
                  <a:pt x="274320" y="1840992"/>
                </a:lnTo>
                <a:lnTo>
                  <a:pt x="278892" y="1836420"/>
                </a:lnTo>
                <a:close/>
              </a:path>
              <a:path w="279400" h="1841500">
                <a:moveTo>
                  <a:pt x="19812" y="19812"/>
                </a:moveTo>
                <a:lnTo>
                  <a:pt x="19812" y="9143"/>
                </a:lnTo>
                <a:lnTo>
                  <a:pt x="9144" y="19812"/>
                </a:lnTo>
                <a:lnTo>
                  <a:pt x="19812" y="19812"/>
                </a:lnTo>
                <a:close/>
              </a:path>
              <a:path w="279400" h="1841500">
                <a:moveTo>
                  <a:pt x="19812" y="1819656"/>
                </a:moveTo>
                <a:lnTo>
                  <a:pt x="19812" y="19812"/>
                </a:lnTo>
                <a:lnTo>
                  <a:pt x="9144" y="19812"/>
                </a:lnTo>
                <a:lnTo>
                  <a:pt x="9144" y="1819656"/>
                </a:lnTo>
                <a:lnTo>
                  <a:pt x="19812" y="1819656"/>
                </a:lnTo>
                <a:close/>
              </a:path>
              <a:path w="279400" h="1841500">
                <a:moveTo>
                  <a:pt x="268224" y="1819656"/>
                </a:moveTo>
                <a:lnTo>
                  <a:pt x="9144" y="1819656"/>
                </a:lnTo>
                <a:lnTo>
                  <a:pt x="19812" y="1828800"/>
                </a:lnTo>
                <a:lnTo>
                  <a:pt x="19812" y="1840992"/>
                </a:lnTo>
                <a:lnTo>
                  <a:pt x="259079" y="1840992"/>
                </a:lnTo>
                <a:lnTo>
                  <a:pt x="259079" y="1828800"/>
                </a:lnTo>
                <a:lnTo>
                  <a:pt x="268224" y="1819656"/>
                </a:lnTo>
                <a:close/>
              </a:path>
              <a:path w="279400" h="1841500">
                <a:moveTo>
                  <a:pt x="19812" y="1840992"/>
                </a:moveTo>
                <a:lnTo>
                  <a:pt x="19812" y="1828800"/>
                </a:lnTo>
                <a:lnTo>
                  <a:pt x="9144" y="1819656"/>
                </a:lnTo>
                <a:lnTo>
                  <a:pt x="9144" y="1840992"/>
                </a:lnTo>
                <a:lnTo>
                  <a:pt x="19812" y="1840992"/>
                </a:lnTo>
                <a:close/>
              </a:path>
              <a:path w="279400" h="1841500">
                <a:moveTo>
                  <a:pt x="268224" y="19812"/>
                </a:moveTo>
                <a:lnTo>
                  <a:pt x="259079" y="9143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79400" h="1841500">
                <a:moveTo>
                  <a:pt x="268224" y="1819656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1819656"/>
                </a:lnTo>
                <a:lnTo>
                  <a:pt x="268224" y="1819656"/>
                </a:lnTo>
                <a:close/>
              </a:path>
              <a:path w="279400" h="1841500">
                <a:moveTo>
                  <a:pt x="268224" y="1840992"/>
                </a:moveTo>
                <a:lnTo>
                  <a:pt x="268224" y="1819656"/>
                </a:lnTo>
                <a:lnTo>
                  <a:pt x="259079" y="1828800"/>
                </a:lnTo>
                <a:lnTo>
                  <a:pt x="259079" y="1840992"/>
                </a:lnTo>
                <a:lnTo>
                  <a:pt x="268224" y="1840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113630" y="3308603"/>
            <a:ext cx="259079" cy="4051300"/>
          </a:xfrm>
          <a:custGeom>
            <a:avLst/>
            <a:gdLst/>
            <a:ahLst/>
            <a:cxnLst/>
            <a:rect l="l" t="t" r="r" b="b"/>
            <a:pathLst>
              <a:path w="259079" h="4051300">
                <a:moveTo>
                  <a:pt x="259079" y="0"/>
                </a:moveTo>
                <a:lnTo>
                  <a:pt x="259079" y="4050792"/>
                </a:lnTo>
                <a:lnTo>
                  <a:pt x="0" y="4050792"/>
                </a:lnTo>
                <a:lnTo>
                  <a:pt x="0" y="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104486" y="3299459"/>
            <a:ext cx="280670" cy="4070985"/>
          </a:xfrm>
          <a:custGeom>
            <a:avLst/>
            <a:gdLst/>
            <a:ahLst/>
            <a:cxnLst/>
            <a:rect l="l" t="t" r="r" b="b"/>
            <a:pathLst>
              <a:path w="280670" h="4070984">
                <a:moveTo>
                  <a:pt x="280415" y="4066032"/>
                </a:moveTo>
                <a:lnTo>
                  <a:pt x="280415" y="3048"/>
                </a:lnTo>
                <a:lnTo>
                  <a:pt x="275844" y="0"/>
                </a:lnTo>
                <a:lnTo>
                  <a:pt x="4572" y="0"/>
                </a:lnTo>
                <a:lnTo>
                  <a:pt x="0" y="3048"/>
                </a:lnTo>
                <a:lnTo>
                  <a:pt x="0" y="4066032"/>
                </a:lnTo>
                <a:lnTo>
                  <a:pt x="4572" y="4070604"/>
                </a:lnTo>
                <a:lnTo>
                  <a:pt x="9144" y="4070604"/>
                </a:lnTo>
                <a:lnTo>
                  <a:pt x="9144" y="19812"/>
                </a:lnTo>
                <a:lnTo>
                  <a:pt x="21335" y="9143"/>
                </a:lnTo>
                <a:lnTo>
                  <a:pt x="21335" y="19812"/>
                </a:lnTo>
                <a:lnTo>
                  <a:pt x="259079" y="19812"/>
                </a:lnTo>
                <a:lnTo>
                  <a:pt x="259079" y="9143"/>
                </a:lnTo>
                <a:lnTo>
                  <a:pt x="268224" y="19812"/>
                </a:lnTo>
                <a:lnTo>
                  <a:pt x="268224" y="4070604"/>
                </a:lnTo>
                <a:lnTo>
                  <a:pt x="275844" y="4070604"/>
                </a:lnTo>
                <a:lnTo>
                  <a:pt x="280415" y="4066032"/>
                </a:lnTo>
                <a:close/>
              </a:path>
              <a:path w="280670" h="4070984">
                <a:moveTo>
                  <a:pt x="21335" y="19812"/>
                </a:moveTo>
                <a:lnTo>
                  <a:pt x="21335" y="9143"/>
                </a:lnTo>
                <a:lnTo>
                  <a:pt x="9144" y="19812"/>
                </a:lnTo>
                <a:lnTo>
                  <a:pt x="21335" y="19812"/>
                </a:lnTo>
                <a:close/>
              </a:path>
              <a:path w="280670" h="4070984">
                <a:moveTo>
                  <a:pt x="21335" y="4049268"/>
                </a:moveTo>
                <a:lnTo>
                  <a:pt x="21335" y="19812"/>
                </a:lnTo>
                <a:lnTo>
                  <a:pt x="9144" y="19812"/>
                </a:lnTo>
                <a:lnTo>
                  <a:pt x="9144" y="4049268"/>
                </a:lnTo>
                <a:lnTo>
                  <a:pt x="21335" y="4049268"/>
                </a:lnTo>
                <a:close/>
              </a:path>
              <a:path w="280670" h="4070984">
                <a:moveTo>
                  <a:pt x="268224" y="4049268"/>
                </a:moveTo>
                <a:lnTo>
                  <a:pt x="9144" y="4049268"/>
                </a:lnTo>
                <a:lnTo>
                  <a:pt x="21335" y="4058412"/>
                </a:lnTo>
                <a:lnTo>
                  <a:pt x="21335" y="4070604"/>
                </a:lnTo>
                <a:lnTo>
                  <a:pt x="259079" y="4070604"/>
                </a:lnTo>
                <a:lnTo>
                  <a:pt x="259079" y="4058412"/>
                </a:lnTo>
                <a:lnTo>
                  <a:pt x="268224" y="4049268"/>
                </a:lnTo>
                <a:close/>
              </a:path>
              <a:path w="280670" h="4070984">
                <a:moveTo>
                  <a:pt x="21335" y="4070604"/>
                </a:moveTo>
                <a:lnTo>
                  <a:pt x="21335" y="4058412"/>
                </a:lnTo>
                <a:lnTo>
                  <a:pt x="9144" y="4049268"/>
                </a:lnTo>
                <a:lnTo>
                  <a:pt x="9144" y="4070604"/>
                </a:lnTo>
                <a:lnTo>
                  <a:pt x="21335" y="4070604"/>
                </a:lnTo>
                <a:close/>
              </a:path>
              <a:path w="280670" h="4070984">
                <a:moveTo>
                  <a:pt x="268224" y="19812"/>
                </a:moveTo>
                <a:lnTo>
                  <a:pt x="259079" y="9143"/>
                </a:lnTo>
                <a:lnTo>
                  <a:pt x="259079" y="19812"/>
                </a:lnTo>
                <a:lnTo>
                  <a:pt x="268224" y="19812"/>
                </a:lnTo>
                <a:close/>
              </a:path>
              <a:path w="280670" h="4070984">
                <a:moveTo>
                  <a:pt x="268224" y="4049268"/>
                </a:moveTo>
                <a:lnTo>
                  <a:pt x="268224" y="19812"/>
                </a:lnTo>
                <a:lnTo>
                  <a:pt x="259079" y="19812"/>
                </a:lnTo>
                <a:lnTo>
                  <a:pt x="259079" y="4049268"/>
                </a:lnTo>
                <a:lnTo>
                  <a:pt x="268224" y="4049268"/>
                </a:lnTo>
                <a:close/>
              </a:path>
              <a:path w="280670" h="4070984">
                <a:moveTo>
                  <a:pt x="268224" y="4070604"/>
                </a:moveTo>
                <a:lnTo>
                  <a:pt x="268224" y="4049268"/>
                </a:lnTo>
                <a:lnTo>
                  <a:pt x="259079" y="4058412"/>
                </a:lnTo>
                <a:lnTo>
                  <a:pt x="259079" y="4070604"/>
                </a:lnTo>
                <a:lnTo>
                  <a:pt x="268224" y="407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24238" y="2915411"/>
            <a:ext cx="0" cy="4442460"/>
          </a:xfrm>
          <a:custGeom>
            <a:avLst/>
            <a:gdLst/>
            <a:ahLst/>
            <a:cxnLst/>
            <a:rect l="l" t="t" r="r" b="b"/>
            <a:pathLst>
              <a:path h="4442459">
                <a:moveTo>
                  <a:pt x="0" y="0"/>
                </a:moveTo>
                <a:lnTo>
                  <a:pt x="0" y="4442460"/>
                </a:lnTo>
              </a:path>
            </a:pathLst>
          </a:custGeom>
          <a:ln w="21336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37370" y="7359395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21336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937370" y="6864857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37370" y="6372605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37370" y="5877305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37370" y="5385053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37370" y="4891278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37370" y="4395978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37370" y="3903726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19812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37370" y="3409950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19811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37370" y="2916935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21336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22714" y="7359395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>
                <a:moveTo>
                  <a:pt x="0" y="0"/>
                </a:moveTo>
                <a:lnTo>
                  <a:pt x="8543544" y="0"/>
                </a:lnTo>
              </a:path>
            </a:pathLst>
          </a:custGeom>
          <a:ln w="21336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49334" y="7263493"/>
            <a:ext cx="117347" cy="17350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55430" y="6771131"/>
            <a:ext cx="106680" cy="17068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46286" y="6277355"/>
            <a:ext cx="121919" cy="170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53906" y="5783579"/>
            <a:ext cx="111252" cy="17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50858" y="5289803"/>
            <a:ext cx="114300" cy="173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25890" y="4796028"/>
            <a:ext cx="99059" cy="17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47810" y="4794503"/>
            <a:ext cx="117348" cy="175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525890" y="4303776"/>
            <a:ext cx="99059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53906" y="4302252"/>
            <a:ext cx="105156" cy="1722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25890" y="3808476"/>
            <a:ext cx="99059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44762" y="3810000"/>
            <a:ext cx="121919" cy="170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525890" y="3316223"/>
            <a:ext cx="99059" cy="1706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52382" y="3314700"/>
            <a:ext cx="111252" cy="1752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525890" y="2822448"/>
            <a:ext cx="99060" cy="1706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49334" y="2820923"/>
            <a:ext cx="114300" cy="1737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90582" y="7693152"/>
            <a:ext cx="266700" cy="17068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84714" y="7693152"/>
            <a:ext cx="22860" cy="170815"/>
          </a:xfrm>
          <a:custGeom>
            <a:avLst/>
            <a:gdLst/>
            <a:ahLst/>
            <a:cxnLst/>
            <a:rect l="l" t="t" r="r" b="b"/>
            <a:pathLst>
              <a:path w="22860" h="170815">
                <a:moveTo>
                  <a:pt x="1524" y="169164"/>
                </a:moveTo>
                <a:lnTo>
                  <a:pt x="1524" y="3048"/>
                </a:lnTo>
                <a:lnTo>
                  <a:pt x="0" y="3048"/>
                </a:lnTo>
                <a:lnTo>
                  <a:pt x="0" y="169164"/>
                </a:lnTo>
                <a:lnTo>
                  <a:pt x="1524" y="169164"/>
                </a:lnTo>
                <a:close/>
              </a:path>
              <a:path w="22860" h="170815">
                <a:moveTo>
                  <a:pt x="22860" y="169164"/>
                </a:moveTo>
                <a:lnTo>
                  <a:pt x="22860" y="3048"/>
                </a:lnTo>
                <a:lnTo>
                  <a:pt x="21336" y="1524"/>
                </a:lnTo>
                <a:lnTo>
                  <a:pt x="18287" y="1524"/>
                </a:lnTo>
                <a:lnTo>
                  <a:pt x="16763" y="0"/>
                </a:lnTo>
                <a:lnTo>
                  <a:pt x="6095" y="0"/>
                </a:lnTo>
                <a:lnTo>
                  <a:pt x="4572" y="1524"/>
                </a:lnTo>
                <a:lnTo>
                  <a:pt x="1524" y="1524"/>
                </a:lnTo>
                <a:lnTo>
                  <a:pt x="1524" y="170688"/>
                </a:lnTo>
                <a:lnTo>
                  <a:pt x="19812" y="170688"/>
                </a:lnTo>
                <a:lnTo>
                  <a:pt x="21336" y="169164"/>
                </a:lnTo>
                <a:lnTo>
                  <a:pt x="2286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51770" y="7693152"/>
            <a:ext cx="128016" cy="17068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598530" y="7694676"/>
            <a:ext cx="184403" cy="1691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28654" y="7693152"/>
            <a:ext cx="22860" cy="170815"/>
          </a:xfrm>
          <a:custGeom>
            <a:avLst/>
            <a:gdLst/>
            <a:ahLst/>
            <a:cxnLst/>
            <a:rect l="l" t="t" r="r" b="b"/>
            <a:pathLst>
              <a:path w="22860" h="170815">
                <a:moveTo>
                  <a:pt x="22860" y="169164"/>
                </a:moveTo>
                <a:lnTo>
                  <a:pt x="22860" y="4572"/>
                </a:lnTo>
                <a:lnTo>
                  <a:pt x="21336" y="3048"/>
                </a:lnTo>
                <a:lnTo>
                  <a:pt x="21336" y="1524"/>
                </a:lnTo>
                <a:lnTo>
                  <a:pt x="18287" y="1524"/>
                </a:lnTo>
                <a:lnTo>
                  <a:pt x="16763" y="0"/>
                </a:lnTo>
                <a:lnTo>
                  <a:pt x="6096" y="0"/>
                </a:lnTo>
                <a:lnTo>
                  <a:pt x="4572" y="1524"/>
                </a:lnTo>
                <a:lnTo>
                  <a:pt x="0" y="1524"/>
                </a:lnTo>
                <a:lnTo>
                  <a:pt x="0" y="169164"/>
                </a:lnTo>
                <a:lnTo>
                  <a:pt x="1524" y="170688"/>
                </a:lnTo>
                <a:lnTo>
                  <a:pt x="19812" y="170688"/>
                </a:lnTo>
                <a:lnTo>
                  <a:pt x="21336" y="169164"/>
                </a:lnTo>
                <a:lnTo>
                  <a:pt x="22860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83518" y="7691628"/>
            <a:ext cx="225551" cy="17526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02034" y="7693152"/>
            <a:ext cx="406908" cy="17068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33326" y="7694676"/>
            <a:ext cx="94487" cy="16916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40818" y="7693152"/>
            <a:ext cx="144779" cy="17068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13030" y="7693152"/>
            <a:ext cx="128015" cy="1706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88290" y="7693152"/>
            <a:ext cx="22860" cy="170815"/>
          </a:xfrm>
          <a:custGeom>
            <a:avLst/>
            <a:gdLst/>
            <a:ahLst/>
            <a:cxnLst/>
            <a:rect l="l" t="t" r="r" b="b"/>
            <a:pathLst>
              <a:path w="22859" h="170815">
                <a:moveTo>
                  <a:pt x="1524" y="169164"/>
                </a:moveTo>
                <a:lnTo>
                  <a:pt x="1524" y="3048"/>
                </a:lnTo>
                <a:lnTo>
                  <a:pt x="0" y="3048"/>
                </a:lnTo>
                <a:lnTo>
                  <a:pt x="0" y="169164"/>
                </a:lnTo>
                <a:lnTo>
                  <a:pt x="1524" y="169164"/>
                </a:lnTo>
                <a:close/>
              </a:path>
              <a:path w="22859" h="170815">
                <a:moveTo>
                  <a:pt x="22859" y="169164"/>
                </a:moveTo>
                <a:lnTo>
                  <a:pt x="22859" y="3048"/>
                </a:lnTo>
                <a:lnTo>
                  <a:pt x="21335" y="1524"/>
                </a:lnTo>
                <a:lnTo>
                  <a:pt x="18287" y="1524"/>
                </a:lnTo>
                <a:lnTo>
                  <a:pt x="16763" y="0"/>
                </a:lnTo>
                <a:lnTo>
                  <a:pt x="6096" y="0"/>
                </a:lnTo>
                <a:lnTo>
                  <a:pt x="4572" y="1524"/>
                </a:lnTo>
                <a:lnTo>
                  <a:pt x="1524" y="1524"/>
                </a:lnTo>
                <a:lnTo>
                  <a:pt x="1524" y="170688"/>
                </a:lnTo>
                <a:lnTo>
                  <a:pt x="21335" y="170688"/>
                </a:lnTo>
                <a:lnTo>
                  <a:pt x="21335" y="169164"/>
                </a:lnTo>
                <a:lnTo>
                  <a:pt x="22859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56870" y="7694676"/>
            <a:ext cx="182879" cy="16916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68706" y="7693152"/>
            <a:ext cx="144779" cy="17068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40918" y="7693152"/>
            <a:ext cx="88392" cy="17068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801978" y="7691628"/>
            <a:ext cx="103632" cy="17526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937613" y="7694676"/>
            <a:ext cx="129539" cy="16916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093062" y="7691628"/>
            <a:ext cx="123444" cy="17373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931262" y="7693152"/>
            <a:ext cx="274320" cy="17068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33013" y="7693152"/>
            <a:ext cx="128016" cy="17068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406750" y="7694676"/>
            <a:ext cx="131064" cy="16916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562198" y="7691725"/>
            <a:ext cx="150875" cy="17516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748125" y="7694676"/>
            <a:ext cx="184404" cy="16916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458310" y="7693152"/>
            <a:ext cx="222503" cy="17068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702150" y="7691725"/>
            <a:ext cx="152400" cy="17516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888078" y="7694676"/>
            <a:ext cx="114300" cy="16916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022190" y="7691628"/>
            <a:ext cx="240792" cy="17526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03158" y="6935723"/>
            <a:ext cx="216407" cy="21945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994014" y="5219700"/>
            <a:ext cx="277368" cy="161391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07730" y="4939284"/>
            <a:ext cx="207263" cy="1874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994014" y="4771756"/>
            <a:ext cx="222504" cy="141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58022" y="4287011"/>
            <a:ext cx="158495" cy="4617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994014" y="3137916"/>
            <a:ext cx="277368" cy="105296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460102" y="3226307"/>
            <a:ext cx="167639" cy="1676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690226" y="3214116"/>
            <a:ext cx="201167" cy="1722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11206" y="3214116"/>
            <a:ext cx="259080" cy="1737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203814" y="3258311"/>
            <a:ext cx="254507" cy="1645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54334" y="3212592"/>
            <a:ext cx="106680" cy="1722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83874" y="3310128"/>
            <a:ext cx="64135" cy="18415"/>
          </a:xfrm>
          <a:custGeom>
            <a:avLst/>
            <a:gdLst/>
            <a:ahLst/>
            <a:cxnLst/>
            <a:rect l="l" t="t" r="r" b="b"/>
            <a:pathLst>
              <a:path w="64135" h="18414">
                <a:moveTo>
                  <a:pt x="1523" y="15239"/>
                </a:moveTo>
                <a:lnTo>
                  <a:pt x="1523" y="1524"/>
                </a:lnTo>
                <a:lnTo>
                  <a:pt x="0" y="3048"/>
                </a:lnTo>
                <a:lnTo>
                  <a:pt x="0" y="13716"/>
                </a:lnTo>
                <a:lnTo>
                  <a:pt x="1523" y="15239"/>
                </a:lnTo>
                <a:close/>
              </a:path>
              <a:path w="64135" h="18414">
                <a:moveTo>
                  <a:pt x="64007" y="13716"/>
                </a:moveTo>
                <a:lnTo>
                  <a:pt x="64007" y="4572"/>
                </a:lnTo>
                <a:lnTo>
                  <a:pt x="62483" y="3048"/>
                </a:lnTo>
                <a:lnTo>
                  <a:pt x="62483" y="1524"/>
                </a:lnTo>
                <a:lnTo>
                  <a:pt x="60959" y="0"/>
                </a:lnTo>
                <a:lnTo>
                  <a:pt x="1523" y="0"/>
                </a:lnTo>
                <a:lnTo>
                  <a:pt x="1523" y="16763"/>
                </a:lnTo>
                <a:lnTo>
                  <a:pt x="3047" y="18287"/>
                </a:lnTo>
                <a:lnTo>
                  <a:pt x="60959" y="18287"/>
                </a:lnTo>
                <a:lnTo>
                  <a:pt x="60959" y="16763"/>
                </a:lnTo>
                <a:lnTo>
                  <a:pt x="6400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76838" y="3214116"/>
            <a:ext cx="88391" cy="1706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89614" y="3214116"/>
            <a:ext cx="227075" cy="1722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60102" y="3710940"/>
            <a:ext cx="167639" cy="16763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697846" y="3700271"/>
            <a:ext cx="760476" cy="21031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52810" y="3700271"/>
            <a:ext cx="106680" cy="1737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83874" y="3796284"/>
            <a:ext cx="64135" cy="18415"/>
          </a:xfrm>
          <a:custGeom>
            <a:avLst/>
            <a:gdLst/>
            <a:ahLst/>
            <a:cxnLst/>
            <a:rect l="l" t="t" r="r" b="b"/>
            <a:pathLst>
              <a:path w="64135" h="18414">
                <a:moveTo>
                  <a:pt x="1523" y="16763"/>
                </a:moveTo>
                <a:lnTo>
                  <a:pt x="1523" y="3048"/>
                </a:lnTo>
                <a:lnTo>
                  <a:pt x="0" y="4571"/>
                </a:lnTo>
                <a:lnTo>
                  <a:pt x="0" y="15239"/>
                </a:lnTo>
                <a:lnTo>
                  <a:pt x="1523" y="16763"/>
                </a:lnTo>
                <a:close/>
              </a:path>
              <a:path w="64135" h="18414">
                <a:moveTo>
                  <a:pt x="64007" y="15239"/>
                </a:moveTo>
                <a:lnTo>
                  <a:pt x="64007" y="6095"/>
                </a:lnTo>
                <a:lnTo>
                  <a:pt x="62483" y="4571"/>
                </a:lnTo>
                <a:lnTo>
                  <a:pt x="62483" y="1524"/>
                </a:lnTo>
                <a:lnTo>
                  <a:pt x="60959" y="1524"/>
                </a:lnTo>
                <a:lnTo>
                  <a:pt x="59435" y="0"/>
                </a:lnTo>
                <a:lnTo>
                  <a:pt x="3047" y="0"/>
                </a:lnTo>
                <a:lnTo>
                  <a:pt x="1523" y="1524"/>
                </a:lnTo>
                <a:lnTo>
                  <a:pt x="1523" y="18287"/>
                </a:lnTo>
                <a:lnTo>
                  <a:pt x="60959" y="18287"/>
                </a:lnTo>
                <a:lnTo>
                  <a:pt x="64007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776838" y="3701796"/>
            <a:ext cx="88391" cy="1706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89614" y="3700271"/>
            <a:ext cx="227075" cy="1737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460102" y="4198620"/>
            <a:ext cx="167639" cy="16763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694798" y="4187952"/>
            <a:ext cx="763524" cy="20878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546714" y="4189476"/>
            <a:ext cx="201167" cy="1706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76838" y="4189476"/>
            <a:ext cx="88391" cy="1691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889614" y="4187952"/>
            <a:ext cx="227075" cy="1737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460102" y="4686300"/>
            <a:ext cx="167639" cy="16763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705466" y="4674108"/>
            <a:ext cx="888491" cy="21031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88446" y="4677155"/>
            <a:ext cx="106680" cy="1722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819510" y="4771644"/>
            <a:ext cx="64135" cy="17145"/>
          </a:xfrm>
          <a:custGeom>
            <a:avLst/>
            <a:gdLst/>
            <a:ahLst/>
            <a:cxnLst/>
            <a:rect l="l" t="t" r="r" b="b"/>
            <a:pathLst>
              <a:path w="64135" h="17145">
                <a:moveTo>
                  <a:pt x="62484" y="15239"/>
                </a:moveTo>
                <a:lnTo>
                  <a:pt x="62484" y="1523"/>
                </a:lnTo>
                <a:lnTo>
                  <a:pt x="60960" y="0"/>
                </a:lnTo>
                <a:lnTo>
                  <a:pt x="1524" y="0"/>
                </a:lnTo>
                <a:lnTo>
                  <a:pt x="0" y="1523"/>
                </a:lnTo>
                <a:lnTo>
                  <a:pt x="0" y="15239"/>
                </a:lnTo>
                <a:lnTo>
                  <a:pt x="1524" y="16763"/>
                </a:lnTo>
                <a:lnTo>
                  <a:pt x="60960" y="16763"/>
                </a:lnTo>
                <a:lnTo>
                  <a:pt x="62484" y="15239"/>
                </a:lnTo>
                <a:close/>
              </a:path>
              <a:path w="64135" h="17145">
                <a:moveTo>
                  <a:pt x="64008" y="12191"/>
                </a:moveTo>
                <a:lnTo>
                  <a:pt x="64008" y="6095"/>
                </a:lnTo>
                <a:lnTo>
                  <a:pt x="62484" y="6095"/>
                </a:lnTo>
                <a:lnTo>
                  <a:pt x="62484" y="13715"/>
                </a:lnTo>
                <a:lnTo>
                  <a:pt x="6400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13998" y="4675632"/>
            <a:ext cx="88392" cy="1706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26774" y="4674108"/>
            <a:ext cx="227075" cy="17373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矩形 180"/>
          <p:cNvSpPr/>
          <p:nvPr/>
        </p:nvSpPr>
        <p:spPr>
          <a:xfrm>
            <a:off x="615486" y="383572"/>
            <a:ext cx="10988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5.Addressing </a:t>
            </a:r>
            <a:r>
              <a:rPr lang="en-US" altLang="zh-CN" sz="3600" dirty="0">
                <a:latin typeface="Calibri" charset="0"/>
                <a:cs typeface="Times New Roman" charset="0"/>
              </a:rPr>
              <a:t>Shared Resource Contention in Multicore Processors via Scheduling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组 255"/>
          <p:cNvGrpSpPr/>
          <p:nvPr/>
        </p:nvGrpSpPr>
        <p:grpSpPr>
          <a:xfrm>
            <a:off x="1100759" y="2568064"/>
            <a:ext cx="7976808" cy="487805"/>
            <a:chOff x="1337170" y="1196339"/>
            <a:chExt cx="10890885" cy="658496"/>
          </a:xfrm>
        </p:grpSpPr>
        <p:sp>
          <p:nvSpPr>
            <p:cNvPr id="3" name="object 3"/>
            <p:cNvSpPr/>
            <p:nvPr/>
          </p:nvSpPr>
          <p:spPr>
            <a:xfrm>
              <a:off x="1337170" y="1196339"/>
              <a:ext cx="360045" cy="658495"/>
            </a:xfrm>
            <a:custGeom>
              <a:avLst/>
              <a:gdLst/>
              <a:ahLst/>
              <a:cxnLst/>
              <a:rect l="l" t="t" r="r" b="b"/>
              <a:pathLst>
                <a:path w="360044" h="658494">
                  <a:moveTo>
                    <a:pt x="332232" y="94487"/>
                  </a:moveTo>
                  <a:lnTo>
                    <a:pt x="332232" y="41147"/>
                  </a:lnTo>
                  <a:lnTo>
                    <a:pt x="295632" y="23145"/>
                  </a:lnTo>
                  <a:lnTo>
                    <a:pt x="258889" y="10286"/>
                  </a:lnTo>
                  <a:lnTo>
                    <a:pt x="221861" y="2571"/>
                  </a:lnTo>
                  <a:lnTo>
                    <a:pt x="184403" y="0"/>
                  </a:lnTo>
                  <a:lnTo>
                    <a:pt x="147875" y="3143"/>
                  </a:lnTo>
                  <a:lnTo>
                    <a:pt x="82819" y="28289"/>
                  </a:lnTo>
                  <a:lnTo>
                    <a:pt x="30860" y="76604"/>
                  </a:lnTo>
                  <a:lnTo>
                    <a:pt x="3428" y="136659"/>
                  </a:lnTo>
                  <a:lnTo>
                    <a:pt x="0" y="170687"/>
                  </a:lnTo>
                  <a:lnTo>
                    <a:pt x="1428" y="194690"/>
                  </a:lnTo>
                  <a:lnTo>
                    <a:pt x="12858" y="235838"/>
                  </a:lnTo>
                  <a:lnTo>
                    <a:pt x="34623" y="268985"/>
                  </a:lnTo>
                  <a:lnTo>
                    <a:pt x="53340" y="287764"/>
                  </a:lnTo>
                  <a:lnTo>
                    <a:pt x="53340" y="167639"/>
                  </a:lnTo>
                  <a:lnTo>
                    <a:pt x="55887" y="142708"/>
                  </a:lnTo>
                  <a:lnTo>
                    <a:pt x="75842" y="99702"/>
                  </a:lnTo>
                  <a:lnTo>
                    <a:pt x="113537" y="65651"/>
                  </a:lnTo>
                  <a:lnTo>
                    <a:pt x="161544" y="47982"/>
                  </a:lnTo>
                  <a:lnTo>
                    <a:pt x="188975" y="45719"/>
                  </a:lnTo>
                  <a:lnTo>
                    <a:pt x="221003" y="48839"/>
                  </a:lnTo>
                  <a:lnTo>
                    <a:pt x="255460" y="58102"/>
                  </a:lnTo>
                  <a:lnTo>
                    <a:pt x="292488" y="73366"/>
                  </a:lnTo>
                  <a:lnTo>
                    <a:pt x="332232" y="94487"/>
                  </a:lnTo>
                  <a:close/>
                </a:path>
                <a:path w="360044" h="658494">
                  <a:moveTo>
                    <a:pt x="306323" y="604849"/>
                  </a:moveTo>
                  <a:lnTo>
                    <a:pt x="306323" y="484631"/>
                  </a:lnTo>
                  <a:lnTo>
                    <a:pt x="303776" y="510039"/>
                  </a:lnTo>
                  <a:lnTo>
                    <a:pt x="296227" y="533590"/>
                  </a:lnTo>
                  <a:lnTo>
                    <a:pt x="266700" y="574547"/>
                  </a:lnTo>
                  <a:lnTo>
                    <a:pt x="223266" y="601979"/>
                  </a:lnTo>
                  <a:lnTo>
                    <a:pt x="170688" y="611123"/>
                  </a:lnTo>
                  <a:lnTo>
                    <a:pt x="134945" y="606861"/>
                  </a:lnTo>
                  <a:lnTo>
                    <a:pt x="96202" y="594169"/>
                  </a:lnTo>
                  <a:lnTo>
                    <a:pt x="54316" y="573190"/>
                  </a:lnTo>
                  <a:lnTo>
                    <a:pt x="9144" y="544067"/>
                  </a:lnTo>
                  <a:lnTo>
                    <a:pt x="9144" y="601979"/>
                  </a:lnTo>
                  <a:lnTo>
                    <a:pt x="51149" y="626221"/>
                  </a:lnTo>
                  <a:lnTo>
                    <a:pt x="92583" y="643889"/>
                  </a:lnTo>
                  <a:lnTo>
                    <a:pt x="133445" y="654700"/>
                  </a:lnTo>
                  <a:lnTo>
                    <a:pt x="173736" y="658367"/>
                  </a:lnTo>
                  <a:lnTo>
                    <a:pt x="211145" y="654986"/>
                  </a:lnTo>
                  <a:lnTo>
                    <a:pt x="245554" y="645032"/>
                  </a:lnTo>
                  <a:lnTo>
                    <a:pt x="276820" y="628792"/>
                  </a:lnTo>
                  <a:lnTo>
                    <a:pt x="304799" y="606551"/>
                  </a:lnTo>
                  <a:lnTo>
                    <a:pt x="306323" y="604849"/>
                  </a:lnTo>
                  <a:close/>
                </a:path>
                <a:path w="360044" h="658494">
                  <a:moveTo>
                    <a:pt x="359664" y="481583"/>
                  </a:moveTo>
                  <a:lnTo>
                    <a:pt x="353948" y="431482"/>
                  </a:lnTo>
                  <a:lnTo>
                    <a:pt x="336803" y="391667"/>
                  </a:lnTo>
                  <a:lnTo>
                    <a:pt x="310134" y="360425"/>
                  </a:lnTo>
                  <a:lnTo>
                    <a:pt x="278892" y="338327"/>
                  </a:lnTo>
                  <a:lnTo>
                    <a:pt x="235267" y="317753"/>
                  </a:lnTo>
                  <a:lnTo>
                    <a:pt x="172212" y="292607"/>
                  </a:lnTo>
                  <a:lnTo>
                    <a:pt x="138779" y="278630"/>
                  </a:lnTo>
                  <a:lnTo>
                    <a:pt x="90773" y="249531"/>
                  </a:lnTo>
                  <a:lnTo>
                    <a:pt x="66198" y="219289"/>
                  </a:lnTo>
                  <a:lnTo>
                    <a:pt x="53340" y="167639"/>
                  </a:lnTo>
                  <a:lnTo>
                    <a:pt x="53340" y="287764"/>
                  </a:lnTo>
                  <a:lnTo>
                    <a:pt x="94797" y="312991"/>
                  </a:lnTo>
                  <a:lnTo>
                    <a:pt x="147994" y="335851"/>
                  </a:lnTo>
                  <a:lnTo>
                    <a:pt x="182880" y="348995"/>
                  </a:lnTo>
                  <a:lnTo>
                    <a:pt x="217217" y="363878"/>
                  </a:lnTo>
                  <a:lnTo>
                    <a:pt x="266461" y="394215"/>
                  </a:lnTo>
                  <a:lnTo>
                    <a:pt x="292179" y="427410"/>
                  </a:lnTo>
                  <a:lnTo>
                    <a:pt x="304657" y="464605"/>
                  </a:lnTo>
                  <a:lnTo>
                    <a:pt x="306323" y="484631"/>
                  </a:lnTo>
                  <a:lnTo>
                    <a:pt x="306323" y="604849"/>
                  </a:lnTo>
                  <a:lnTo>
                    <a:pt x="328803" y="579739"/>
                  </a:lnTo>
                  <a:lnTo>
                    <a:pt x="345947" y="549782"/>
                  </a:lnTo>
                  <a:lnTo>
                    <a:pt x="356234" y="516969"/>
                  </a:lnTo>
                  <a:lnTo>
                    <a:pt x="359664" y="48158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80654" y="1196339"/>
              <a:ext cx="568960" cy="658495"/>
            </a:xfrm>
            <a:custGeom>
              <a:avLst/>
              <a:gdLst/>
              <a:ahLst/>
              <a:cxnLst/>
              <a:rect l="l" t="t" r="r" b="b"/>
              <a:pathLst>
                <a:path w="568960" h="658494">
                  <a:moveTo>
                    <a:pt x="562356" y="108203"/>
                  </a:moveTo>
                  <a:lnTo>
                    <a:pt x="562356" y="53339"/>
                  </a:lnTo>
                  <a:lnTo>
                    <a:pt x="516075" y="34332"/>
                  </a:lnTo>
                  <a:lnTo>
                    <a:pt x="470452" y="19421"/>
                  </a:lnTo>
                  <a:lnTo>
                    <a:pt x="425415" y="8680"/>
                  </a:lnTo>
                  <a:lnTo>
                    <a:pt x="380890" y="2182"/>
                  </a:lnTo>
                  <a:lnTo>
                    <a:pt x="336804" y="0"/>
                  </a:lnTo>
                  <a:lnTo>
                    <a:pt x="283415" y="3828"/>
                  </a:lnTo>
                  <a:lnTo>
                    <a:pt x="233025" y="15264"/>
                  </a:lnTo>
                  <a:lnTo>
                    <a:pt x="185708" y="34235"/>
                  </a:lnTo>
                  <a:lnTo>
                    <a:pt x="141536" y="60667"/>
                  </a:lnTo>
                  <a:lnTo>
                    <a:pt x="100583" y="94487"/>
                  </a:lnTo>
                  <a:lnTo>
                    <a:pt x="64373" y="133977"/>
                  </a:lnTo>
                  <a:lnTo>
                    <a:pt x="36210" y="177417"/>
                  </a:lnTo>
                  <a:lnTo>
                    <a:pt x="16093" y="224735"/>
                  </a:lnTo>
                  <a:lnTo>
                    <a:pt x="4023" y="275856"/>
                  </a:lnTo>
                  <a:lnTo>
                    <a:pt x="0" y="330707"/>
                  </a:lnTo>
                  <a:lnTo>
                    <a:pt x="3998" y="384657"/>
                  </a:lnTo>
                  <a:lnTo>
                    <a:pt x="15898" y="434949"/>
                  </a:lnTo>
                  <a:lnTo>
                    <a:pt x="35551" y="481583"/>
                  </a:lnTo>
                  <a:lnTo>
                    <a:pt x="54863" y="512029"/>
                  </a:lnTo>
                  <a:lnTo>
                    <a:pt x="54863" y="330707"/>
                  </a:lnTo>
                  <a:lnTo>
                    <a:pt x="57997" y="283077"/>
                  </a:lnTo>
                  <a:lnTo>
                    <a:pt x="67397" y="239072"/>
                  </a:lnTo>
                  <a:lnTo>
                    <a:pt x="83173" y="198376"/>
                  </a:lnTo>
                  <a:lnTo>
                    <a:pt x="105387" y="160897"/>
                  </a:lnTo>
                  <a:lnTo>
                    <a:pt x="134112" y="126491"/>
                  </a:lnTo>
                  <a:lnTo>
                    <a:pt x="176664" y="91368"/>
                  </a:lnTo>
                  <a:lnTo>
                    <a:pt x="224218" y="66103"/>
                  </a:lnTo>
                  <a:lnTo>
                    <a:pt x="276629" y="50839"/>
                  </a:lnTo>
                  <a:lnTo>
                    <a:pt x="333756" y="45719"/>
                  </a:lnTo>
                  <a:lnTo>
                    <a:pt x="378744" y="48268"/>
                  </a:lnTo>
                  <a:lnTo>
                    <a:pt x="424098" y="55863"/>
                  </a:lnTo>
                  <a:lnTo>
                    <a:pt x="469818" y="68433"/>
                  </a:lnTo>
                  <a:lnTo>
                    <a:pt x="515904" y="85904"/>
                  </a:lnTo>
                  <a:lnTo>
                    <a:pt x="562356" y="108203"/>
                  </a:lnTo>
                  <a:close/>
                </a:path>
                <a:path w="568960" h="658494">
                  <a:moveTo>
                    <a:pt x="568451" y="597407"/>
                  </a:moveTo>
                  <a:lnTo>
                    <a:pt x="568451" y="545591"/>
                  </a:lnTo>
                  <a:lnTo>
                    <a:pt x="519818" y="569378"/>
                  </a:lnTo>
                  <a:lnTo>
                    <a:pt x="472720" y="587751"/>
                  </a:lnTo>
                  <a:lnTo>
                    <a:pt x="427232" y="600785"/>
                  </a:lnTo>
                  <a:lnTo>
                    <a:pt x="383426" y="608551"/>
                  </a:lnTo>
                  <a:lnTo>
                    <a:pt x="341375" y="611123"/>
                  </a:lnTo>
                  <a:lnTo>
                    <a:pt x="292912" y="608002"/>
                  </a:lnTo>
                  <a:lnTo>
                    <a:pt x="248107" y="598590"/>
                  </a:lnTo>
                  <a:lnTo>
                    <a:pt x="206959" y="582814"/>
                  </a:lnTo>
                  <a:lnTo>
                    <a:pt x="169468" y="560600"/>
                  </a:lnTo>
                  <a:lnTo>
                    <a:pt x="135636" y="531875"/>
                  </a:lnTo>
                  <a:lnTo>
                    <a:pt x="106167" y="498811"/>
                  </a:lnTo>
                  <a:lnTo>
                    <a:pt x="83503" y="461942"/>
                  </a:lnTo>
                  <a:lnTo>
                    <a:pt x="67494" y="421489"/>
                  </a:lnTo>
                  <a:lnTo>
                    <a:pt x="57997" y="377671"/>
                  </a:lnTo>
                  <a:lnTo>
                    <a:pt x="54863" y="330707"/>
                  </a:lnTo>
                  <a:lnTo>
                    <a:pt x="54863" y="512029"/>
                  </a:lnTo>
                  <a:lnTo>
                    <a:pt x="97536" y="563879"/>
                  </a:lnTo>
                  <a:lnTo>
                    <a:pt x="138696" y="597700"/>
                  </a:lnTo>
                  <a:lnTo>
                    <a:pt x="183587" y="624132"/>
                  </a:lnTo>
                  <a:lnTo>
                    <a:pt x="232281" y="643103"/>
                  </a:lnTo>
                  <a:lnTo>
                    <a:pt x="284853" y="654539"/>
                  </a:lnTo>
                  <a:lnTo>
                    <a:pt x="341375" y="658367"/>
                  </a:lnTo>
                  <a:lnTo>
                    <a:pt x="387083" y="655832"/>
                  </a:lnTo>
                  <a:lnTo>
                    <a:pt x="432718" y="648321"/>
                  </a:lnTo>
                  <a:lnTo>
                    <a:pt x="478206" y="635983"/>
                  </a:lnTo>
                  <a:lnTo>
                    <a:pt x="523475" y="618963"/>
                  </a:lnTo>
                  <a:lnTo>
                    <a:pt x="568451" y="59740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0264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29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5410" y="1521713"/>
              <a:ext cx="426720" cy="0"/>
            </a:xfrm>
            <a:custGeom>
              <a:avLst/>
              <a:gdLst/>
              <a:ahLst/>
              <a:cxnLst/>
              <a:rect l="l" t="t" r="r" b="b"/>
              <a:pathLst>
                <a:path w="426719">
                  <a:moveTo>
                    <a:pt x="0" y="0"/>
                  </a:moveTo>
                  <a:lnTo>
                    <a:pt x="426719" y="0"/>
                  </a:lnTo>
                </a:path>
              </a:pathLst>
            </a:custGeom>
            <a:ln w="41147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7276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29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7060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8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2460" y="1225296"/>
              <a:ext cx="299720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0" y="0"/>
                  </a:moveTo>
                  <a:lnTo>
                    <a:pt x="299720" y="0"/>
                  </a:lnTo>
                </a:path>
              </a:pathLst>
            </a:custGeom>
            <a:ln w="4267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72066" y="1523238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8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2066" y="1824989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848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2022" y="1203960"/>
              <a:ext cx="574675" cy="641985"/>
            </a:xfrm>
            <a:custGeom>
              <a:avLst/>
              <a:gdLst/>
              <a:ahLst/>
              <a:cxnLst/>
              <a:rect l="l" t="t" r="r" b="b"/>
              <a:pathLst>
                <a:path w="574675" h="641985">
                  <a:moveTo>
                    <a:pt x="574548" y="321564"/>
                  </a:moveTo>
                  <a:lnTo>
                    <a:pt x="570902" y="266895"/>
                  </a:lnTo>
                  <a:lnTo>
                    <a:pt x="560015" y="216322"/>
                  </a:lnTo>
                  <a:lnTo>
                    <a:pt x="541958" y="169919"/>
                  </a:lnTo>
                  <a:lnTo>
                    <a:pt x="516806" y="127759"/>
                  </a:lnTo>
                  <a:lnTo>
                    <a:pt x="484632" y="89916"/>
                  </a:lnTo>
                  <a:lnTo>
                    <a:pt x="452627" y="62618"/>
                  </a:lnTo>
                  <a:lnTo>
                    <a:pt x="416051" y="40188"/>
                  </a:lnTo>
                  <a:lnTo>
                    <a:pt x="374903" y="22669"/>
                  </a:lnTo>
                  <a:lnTo>
                    <a:pt x="329184" y="10103"/>
                  </a:lnTo>
                  <a:lnTo>
                    <a:pt x="278892" y="2532"/>
                  </a:lnTo>
                  <a:lnTo>
                    <a:pt x="224028" y="0"/>
                  </a:lnTo>
                  <a:lnTo>
                    <a:pt x="0" y="0"/>
                  </a:lnTo>
                  <a:lnTo>
                    <a:pt x="0" y="641604"/>
                  </a:lnTo>
                  <a:lnTo>
                    <a:pt x="50292" y="641604"/>
                  </a:lnTo>
                  <a:lnTo>
                    <a:pt x="50292" y="42672"/>
                  </a:lnTo>
                  <a:lnTo>
                    <a:pt x="227075" y="42672"/>
                  </a:lnTo>
                  <a:lnTo>
                    <a:pt x="277197" y="45780"/>
                  </a:lnTo>
                  <a:lnTo>
                    <a:pt x="323368" y="55107"/>
                  </a:lnTo>
                  <a:lnTo>
                    <a:pt x="365662" y="70652"/>
                  </a:lnTo>
                  <a:lnTo>
                    <a:pt x="404152" y="92415"/>
                  </a:lnTo>
                  <a:lnTo>
                    <a:pt x="438912" y="120396"/>
                  </a:lnTo>
                  <a:lnTo>
                    <a:pt x="468538" y="153314"/>
                  </a:lnTo>
                  <a:lnTo>
                    <a:pt x="491581" y="189890"/>
                  </a:lnTo>
                  <a:lnTo>
                    <a:pt x="508040" y="230124"/>
                  </a:lnTo>
                  <a:lnTo>
                    <a:pt x="517916" y="274015"/>
                  </a:lnTo>
                  <a:lnTo>
                    <a:pt x="521208" y="321564"/>
                  </a:lnTo>
                  <a:lnTo>
                    <a:pt x="521208" y="505895"/>
                  </a:lnTo>
                  <a:lnTo>
                    <a:pt x="541958" y="471123"/>
                  </a:lnTo>
                  <a:lnTo>
                    <a:pt x="560015" y="425171"/>
                  </a:lnTo>
                  <a:lnTo>
                    <a:pt x="570902" y="375342"/>
                  </a:lnTo>
                  <a:lnTo>
                    <a:pt x="574548" y="321564"/>
                  </a:lnTo>
                  <a:close/>
                </a:path>
                <a:path w="574675" h="641985">
                  <a:moveTo>
                    <a:pt x="521208" y="505895"/>
                  </a:moveTo>
                  <a:lnTo>
                    <a:pt x="521208" y="321564"/>
                  </a:lnTo>
                  <a:lnTo>
                    <a:pt x="517757" y="369856"/>
                  </a:lnTo>
                  <a:lnTo>
                    <a:pt x="507504" y="414198"/>
                  </a:lnTo>
                  <a:lnTo>
                    <a:pt x="490593" y="454664"/>
                  </a:lnTo>
                  <a:lnTo>
                    <a:pt x="467173" y="491325"/>
                  </a:lnTo>
                  <a:lnTo>
                    <a:pt x="437388" y="524256"/>
                  </a:lnTo>
                  <a:lnTo>
                    <a:pt x="402811" y="551492"/>
                  </a:lnTo>
                  <a:lnTo>
                    <a:pt x="364869" y="572804"/>
                  </a:lnTo>
                  <a:lnTo>
                    <a:pt x="323490" y="588117"/>
                  </a:lnTo>
                  <a:lnTo>
                    <a:pt x="278599" y="597359"/>
                  </a:lnTo>
                  <a:lnTo>
                    <a:pt x="230124" y="600456"/>
                  </a:lnTo>
                  <a:lnTo>
                    <a:pt x="50292" y="600456"/>
                  </a:lnTo>
                  <a:lnTo>
                    <a:pt x="50292" y="641604"/>
                  </a:lnTo>
                  <a:lnTo>
                    <a:pt x="233172" y="641604"/>
                  </a:lnTo>
                  <a:lnTo>
                    <a:pt x="285876" y="639071"/>
                  </a:lnTo>
                  <a:lnTo>
                    <a:pt x="334263" y="631500"/>
                  </a:lnTo>
                  <a:lnTo>
                    <a:pt x="378333" y="618934"/>
                  </a:lnTo>
                  <a:lnTo>
                    <a:pt x="418084" y="601415"/>
                  </a:lnTo>
                  <a:lnTo>
                    <a:pt x="453517" y="578985"/>
                  </a:lnTo>
                  <a:lnTo>
                    <a:pt x="484632" y="551688"/>
                  </a:lnTo>
                  <a:lnTo>
                    <a:pt x="516806" y="513271"/>
                  </a:lnTo>
                  <a:lnTo>
                    <a:pt x="521208" y="50589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3250" y="1203960"/>
              <a:ext cx="536575" cy="650875"/>
            </a:xfrm>
            <a:custGeom>
              <a:avLst/>
              <a:gdLst/>
              <a:ahLst/>
              <a:cxnLst/>
              <a:rect l="l" t="t" r="r" b="b"/>
              <a:pathLst>
                <a:path w="536575" h="650875">
                  <a:moveTo>
                    <a:pt x="536447" y="350520"/>
                  </a:moveTo>
                  <a:lnTo>
                    <a:pt x="536447" y="0"/>
                  </a:lnTo>
                  <a:lnTo>
                    <a:pt x="487679" y="0"/>
                  </a:lnTo>
                  <a:lnTo>
                    <a:pt x="487679" y="353568"/>
                  </a:lnTo>
                  <a:lnTo>
                    <a:pt x="483727" y="409813"/>
                  </a:lnTo>
                  <a:lnTo>
                    <a:pt x="472059" y="459486"/>
                  </a:lnTo>
                  <a:lnTo>
                    <a:pt x="452961" y="502300"/>
                  </a:lnTo>
                  <a:lnTo>
                    <a:pt x="426719" y="537972"/>
                  </a:lnTo>
                  <a:lnTo>
                    <a:pt x="393596" y="566856"/>
                  </a:lnTo>
                  <a:lnTo>
                    <a:pt x="356044" y="587311"/>
                  </a:lnTo>
                  <a:lnTo>
                    <a:pt x="314205" y="599479"/>
                  </a:lnTo>
                  <a:lnTo>
                    <a:pt x="268224" y="603504"/>
                  </a:lnTo>
                  <a:lnTo>
                    <a:pt x="222265" y="599503"/>
                  </a:lnTo>
                  <a:lnTo>
                    <a:pt x="180593" y="587501"/>
                  </a:lnTo>
                  <a:lnTo>
                    <a:pt x="143494" y="567499"/>
                  </a:lnTo>
                  <a:lnTo>
                    <a:pt x="111251" y="539496"/>
                  </a:lnTo>
                  <a:lnTo>
                    <a:pt x="84367" y="504110"/>
                  </a:lnTo>
                  <a:lnTo>
                    <a:pt x="65341" y="462153"/>
                  </a:lnTo>
                  <a:lnTo>
                    <a:pt x="54030" y="413908"/>
                  </a:lnTo>
                  <a:lnTo>
                    <a:pt x="50291" y="359664"/>
                  </a:lnTo>
                  <a:lnTo>
                    <a:pt x="50291" y="0"/>
                  </a:lnTo>
                  <a:lnTo>
                    <a:pt x="0" y="0"/>
                  </a:lnTo>
                  <a:lnTo>
                    <a:pt x="0" y="361188"/>
                  </a:lnTo>
                  <a:lnTo>
                    <a:pt x="3084" y="412772"/>
                  </a:lnTo>
                  <a:lnTo>
                    <a:pt x="12240" y="459674"/>
                  </a:lnTo>
                  <a:lnTo>
                    <a:pt x="27322" y="501969"/>
                  </a:lnTo>
                  <a:lnTo>
                    <a:pt x="48182" y="539727"/>
                  </a:lnTo>
                  <a:lnTo>
                    <a:pt x="74675" y="573024"/>
                  </a:lnTo>
                  <a:lnTo>
                    <a:pt x="114990" y="607028"/>
                  </a:lnTo>
                  <a:lnTo>
                    <a:pt x="160591" y="631317"/>
                  </a:lnTo>
                  <a:lnTo>
                    <a:pt x="211621" y="645890"/>
                  </a:lnTo>
                  <a:lnTo>
                    <a:pt x="268224" y="650748"/>
                  </a:lnTo>
                  <a:lnTo>
                    <a:pt x="324826" y="645652"/>
                  </a:lnTo>
                  <a:lnTo>
                    <a:pt x="375856" y="630555"/>
                  </a:lnTo>
                  <a:lnTo>
                    <a:pt x="421457" y="605742"/>
                  </a:lnTo>
                  <a:lnTo>
                    <a:pt x="461771" y="571500"/>
                  </a:lnTo>
                  <a:lnTo>
                    <a:pt x="488850" y="537837"/>
                  </a:lnTo>
                  <a:lnTo>
                    <a:pt x="509784" y="498981"/>
                  </a:lnTo>
                  <a:lnTo>
                    <a:pt x="524646" y="454859"/>
                  </a:lnTo>
                  <a:lnTo>
                    <a:pt x="533509" y="405396"/>
                  </a:lnTo>
                  <a:lnTo>
                    <a:pt x="536447" y="35052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8715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4953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3479" y="1824989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7500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99392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29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9318" y="1203960"/>
              <a:ext cx="577850" cy="641985"/>
            </a:xfrm>
            <a:custGeom>
              <a:avLst/>
              <a:gdLst/>
              <a:ahLst/>
              <a:cxnLst/>
              <a:rect l="l" t="t" r="r" b="b"/>
              <a:pathLst>
                <a:path w="577850" h="641985">
                  <a:moveTo>
                    <a:pt x="577596" y="641604"/>
                  </a:moveTo>
                  <a:lnTo>
                    <a:pt x="577596" y="0"/>
                  </a:lnTo>
                  <a:lnTo>
                    <a:pt x="528827" y="0"/>
                  </a:lnTo>
                  <a:lnTo>
                    <a:pt x="528827" y="560832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641604"/>
                  </a:lnTo>
                  <a:lnTo>
                    <a:pt x="50291" y="641604"/>
                  </a:lnTo>
                  <a:lnTo>
                    <a:pt x="50291" y="80772"/>
                  </a:lnTo>
                  <a:lnTo>
                    <a:pt x="536448" y="641604"/>
                  </a:lnTo>
                  <a:lnTo>
                    <a:pt x="577596" y="64160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7310" y="1196339"/>
              <a:ext cx="576580" cy="658495"/>
            </a:xfrm>
            <a:custGeom>
              <a:avLst/>
              <a:gdLst/>
              <a:ahLst/>
              <a:cxnLst/>
              <a:rect l="l" t="t" r="r" b="b"/>
              <a:pathLst>
                <a:path w="576579" h="658494">
                  <a:moveTo>
                    <a:pt x="563880" y="111252"/>
                  </a:moveTo>
                  <a:lnTo>
                    <a:pt x="563880" y="54864"/>
                  </a:lnTo>
                  <a:lnTo>
                    <a:pt x="517062" y="35112"/>
                  </a:lnTo>
                  <a:lnTo>
                    <a:pt x="471708" y="19751"/>
                  </a:lnTo>
                  <a:lnTo>
                    <a:pt x="427707" y="8761"/>
                  </a:lnTo>
                  <a:lnTo>
                    <a:pt x="385389" y="2194"/>
                  </a:lnTo>
                  <a:lnTo>
                    <a:pt x="344424" y="0"/>
                  </a:lnTo>
                  <a:lnTo>
                    <a:pt x="286999" y="3669"/>
                  </a:lnTo>
                  <a:lnTo>
                    <a:pt x="233598" y="14727"/>
                  </a:lnTo>
                  <a:lnTo>
                    <a:pt x="184221" y="33247"/>
                  </a:lnTo>
                  <a:lnTo>
                    <a:pt x="138866" y="59301"/>
                  </a:lnTo>
                  <a:lnTo>
                    <a:pt x="97536" y="92964"/>
                  </a:lnTo>
                  <a:lnTo>
                    <a:pt x="62227" y="132295"/>
                  </a:lnTo>
                  <a:lnTo>
                    <a:pt x="34893" y="175357"/>
                  </a:lnTo>
                  <a:lnTo>
                    <a:pt x="15459" y="222223"/>
                  </a:lnTo>
                  <a:lnTo>
                    <a:pt x="3852" y="272966"/>
                  </a:lnTo>
                  <a:lnTo>
                    <a:pt x="0" y="327660"/>
                  </a:lnTo>
                  <a:lnTo>
                    <a:pt x="4011" y="382353"/>
                  </a:lnTo>
                  <a:lnTo>
                    <a:pt x="15995" y="433096"/>
                  </a:lnTo>
                  <a:lnTo>
                    <a:pt x="35881" y="479962"/>
                  </a:lnTo>
                  <a:lnTo>
                    <a:pt x="53340" y="507091"/>
                  </a:lnTo>
                  <a:lnTo>
                    <a:pt x="53340" y="329184"/>
                  </a:lnTo>
                  <a:lnTo>
                    <a:pt x="56619" y="282208"/>
                  </a:lnTo>
                  <a:lnTo>
                    <a:pt x="66409" y="238304"/>
                  </a:lnTo>
                  <a:lnTo>
                    <a:pt x="82637" y="197620"/>
                  </a:lnTo>
                  <a:lnTo>
                    <a:pt x="105229" y="160300"/>
                  </a:lnTo>
                  <a:lnTo>
                    <a:pt x="134112" y="126492"/>
                  </a:lnTo>
                  <a:lnTo>
                    <a:pt x="168505" y="97609"/>
                  </a:lnTo>
                  <a:lnTo>
                    <a:pt x="205898" y="75017"/>
                  </a:lnTo>
                  <a:lnTo>
                    <a:pt x="246363" y="58789"/>
                  </a:lnTo>
                  <a:lnTo>
                    <a:pt x="289974" y="48999"/>
                  </a:lnTo>
                  <a:lnTo>
                    <a:pt x="336804" y="45720"/>
                  </a:lnTo>
                  <a:lnTo>
                    <a:pt x="382365" y="48292"/>
                  </a:lnTo>
                  <a:lnTo>
                    <a:pt x="427817" y="56090"/>
                  </a:lnTo>
                  <a:lnTo>
                    <a:pt x="472976" y="69092"/>
                  </a:lnTo>
                  <a:lnTo>
                    <a:pt x="518318" y="87465"/>
                  </a:lnTo>
                  <a:lnTo>
                    <a:pt x="563880" y="111252"/>
                  </a:lnTo>
                  <a:close/>
                </a:path>
                <a:path w="576579" h="658494">
                  <a:moveTo>
                    <a:pt x="525780" y="625058"/>
                  </a:moveTo>
                  <a:lnTo>
                    <a:pt x="525780" y="571500"/>
                  </a:lnTo>
                  <a:lnTo>
                    <a:pt x="486394" y="589264"/>
                  </a:lnTo>
                  <a:lnTo>
                    <a:pt x="443865" y="601599"/>
                  </a:lnTo>
                  <a:lnTo>
                    <a:pt x="398478" y="608790"/>
                  </a:lnTo>
                  <a:lnTo>
                    <a:pt x="350520" y="611124"/>
                  </a:lnTo>
                  <a:lnTo>
                    <a:pt x="298021" y="608002"/>
                  </a:lnTo>
                  <a:lnTo>
                    <a:pt x="250204" y="598590"/>
                  </a:lnTo>
                  <a:lnTo>
                    <a:pt x="206995" y="582814"/>
                  </a:lnTo>
                  <a:lnTo>
                    <a:pt x="168322" y="560600"/>
                  </a:lnTo>
                  <a:lnTo>
                    <a:pt x="134112" y="531876"/>
                  </a:lnTo>
                  <a:lnTo>
                    <a:pt x="105229" y="497482"/>
                  </a:lnTo>
                  <a:lnTo>
                    <a:pt x="82637" y="460089"/>
                  </a:lnTo>
                  <a:lnTo>
                    <a:pt x="66409" y="419624"/>
                  </a:lnTo>
                  <a:lnTo>
                    <a:pt x="56619" y="376013"/>
                  </a:lnTo>
                  <a:lnTo>
                    <a:pt x="53340" y="329184"/>
                  </a:lnTo>
                  <a:lnTo>
                    <a:pt x="53340" y="507091"/>
                  </a:lnTo>
                  <a:lnTo>
                    <a:pt x="99060" y="562356"/>
                  </a:lnTo>
                  <a:lnTo>
                    <a:pt x="133977" y="591693"/>
                  </a:lnTo>
                  <a:lnTo>
                    <a:pt x="171647" y="615696"/>
                  </a:lnTo>
                  <a:lnTo>
                    <a:pt x="212026" y="634365"/>
                  </a:lnTo>
                  <a:lnTo>
                    <a:pt x="255072" y="647700"/>
                  </a:lnTo>
                  <a:lnTo>
                    <a:pt x="300743" y="655701"/>
                  </a:lnTo>
                  <a:lnTo>
                    <a:pt x="348996" y="658368"/>
                  </a:lnTo>
                  <a:lnTo>
                    <a:pt x="394703" y="656173"/>
                  </a:lnTo>
                  <a:lnTo>
                    <a:pt x="440338" y="649589"/>
                  </a:lnTo>
                  <a:lnTo>
                    <a:pt x="485826" y="638616"/>
                  </a:lnTo>
                  <a:lnTo>
                    <a:pt x="525780" y="625058"/>
                  </a:lnTo>
                  <a:close/>
                </a:path>
                <a:path w="576579" h="658494">
                  <a:moveTo>
                    <a:pt x="576072" y="603504"/>
                  </a:moveTo>
                  <a:lnTo>
                    <a:pt x="576072" y="358140"/>
                  </a:lnTo>
                  <a:lnTo>
                    <a:pt x="391667" y="358140"/>
                  </a:lnTo>
                  <a:lnTo>
                    <a:pt x="391667" y="399288"/>
                  </a:lnTo>
                  <a:lnTo>
                    <a:pt x="525780" y="399288"/>
                  </a:lnTo>
                  <a:lnTo>
                    <a:pt x="525780" y="625058"/>
                  </a:lnTo>
                  <a:lnTo>
                    <a:pt x="531095" y="623255"/>
                  </a:lnTo>
                  <a:lnTo>
                    <a:pt x="576072" y="60350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3986" y="1199388"/>
              <a:ext cx="620395" cy="646430"/>
            </a:xfrm>
            <a:custGeom>
              <a:avLst/>
              <a:gdLst/>
              <a:ahLst/>
              <a:cxnLst/>
              <a:rect l="l" t="t" r="r" b="b"/>
              <a:pathLst>
                <a:path w="620395" h="646430">
                  <a:moveTo>
                    <a:pt x="620267" y="646176"/>
                  </a:moveTo>
                  <a:lnTo>
                    <a:pt x="324611" y="0"/>
                  </a:lnTo>
                  <a:lnTo>
                    <a:pt x="297179" y="0"/>
                  </a:lnTo>
                  <a:lnTo>
                    <a:pt x="0" y="646176"/>
                  </a:lnTo>
                  <a:lnTo>
                    <a:pt x="53339" y="646176"/>
                  </a:lnTo>
                  <a:lnTo>
                    <a:pt x="153924" y="425196"/>
                  </a:lnTo>
                  <a:lnTo>
                    <a:pt x="172211" y="425196"/>
                  </a:lnTo>
                  <a:lnTo>
                    <a:pt x="172211" y="384048"/>
                  </a:lnTo>
                  <a:lnTo>
                    <a:pt x="309372" y="80772"/>
                  </a:lnTo>
                  <a:lnTo>
                    <a:pt x="448055" y="384048"/>
                  </a:lnTo>
                  <a:lnTo>
                    <a:pt x="448055" y="425196"/>
                  </a:lnTo>
                  <a:lnTo>
                    <a:pt x="466344" y="425196"/>
                  </a:lnTo>
                  <a:lnTo>
                    <a:pt x="568451" y="646176"/>
                  </a:lnTo>
                  <a:lnTo>
                    <a:pt x="620267" y="646176"/>
                  </a:lnTo>
                  <a:close/>
                </a:path>
                <a:path w="620395" h="646430">
                  <a:moveTo>
                    <a:pt x="448055" y="425196"/>
                  </a:moveTo>
                  <a:lnTo>
                    <a:pt x="448055" y="384048"/>
                  </a:lnTo>
                  <a:lnTo>
                    <a:pt x="172211" y="384048"/>
                  </a:lnTo>
                  <a:lnTo>
                    <a:pt x="172211" y="425196"/>
                  </a:lnTo>
                  <a:lnTo>
                    <a:pt x="448055" y="42519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27009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8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52409" y="1824989"/>
              <a:ext cx="316230" cy="0"/>
            </a:xfrm>
            <a:custGeom>
              <a:avLst/>
              <a:gdLst/>
              <a:ahLst/>
              <a:cxnLst/>
              <a:rect l="l" t="t" r="r" b="b"/>
              <a:pathLst>
                <a:path w="316229">
                  <a:moveTo>
                    <a:pt x="0" y="0"/>
                  </a:moveTo>
                  <a:lnTo>
                    <a:pt x="316229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14982" y="1196339"/>
              <a:ext cx="577850" cy="658495"/>
            </a:xfrm>
            <a:custGeom>
              <a:avLst/>
              <a:gdLst/>
              <a:ahLst/>
              <a:cxnLst/>
              <a:rect l="l" t="t" r="r" b="b"/>
              <a:pathLst>
                <a:path w="577850" h="658494">
                  <a:moveTo>
                    <a:pt x="563879" y="111252"/>
                  </a:moveTo>
                  <a:lnTo>
                    <a:pt x="563879" y="54864"/>
                  </a:lnTo>
                  <a:lnTo>
                    <a:pt x="517062" y="35112"/>
                  </a:lnTo>
                  <a:lnTo>
                    <a:pt x="471708" y="19751"/>
                  </a:lnTo>
                  <a:lnTo>
                    <a:pt x="427817" y="8778"/>
                  </a:lnTo>
                  <a:lnTo>
                    <a:pt x="385389" y="2194"/>
                  </a:lnTo>
                  <a:lnTo>
                    <a:pt x="344424" y="0"/>
                  </a:lnTo>
                  <a:lnTo>
                    <a:pt x="287011" y="3669"/>
                  </a:lnTo>
                  <a:lnTo>
                    <a:pt x="233696" y="14727"/>
                  </a:lnTo>
                  <a:lnTo>
                    <a:pt x="184550" y="33247"/>
                  </a:lnTo>
                  <a:lnTo>
                    <a:pt x="139647" y="59301"/>
                  </a:lnTo>
                  <a:lnTo>
                    <a:pt x="99059" y="92964"/>
                  </a:lnTo>
                  <a:lnTo>
                    <a:pt x="63593" y="132295"/>
                  </a:lnTo>
                  <a:lnTo>
                    <a:pt x="35881" y="175357"/>
                  </a:lnTo>
                  <a:lnTo>
                    <a:pt x="15995" y="222223"/>
                  </a:lnTo>
                  <a:lnTo>
                    <a:pt x="4011" y="272966"/>
                  </a:lnTo>
                  <a:lnTo>
                    <a:pt x="0" y="327660"/>
                  </a:lnTo>
                  <a:lnTo>
                    <a:pt x="4023" y="382353"/>
                  </a:lnTo>
                  <a:lnTo>
                    <a:pt x="16093" y="433096"/>
                  </a:lnTo>
                  <a:lnTo>
                    <a:pt x="36210" y="479962"/>
                  </a:lnTo>
                  <a:lnTo>
                    <a:pt x="54863" y="508484"/>
                  </a:lnTo>
                  <a:lnTo>
                    <a:pt x="54863" y="329184"/>
                  </a:lnTo>
                  <a:lnTo>
                    <a:pt x="57997" y="282208"/>
                  </a:lnTo>
                  <a:lnTo>
                    <a:pt x="67494" y="238304"/>
                  </a:lnTo>
                  <a:lnTo>
                    <a:pt x="83503" y="197620"/>
                  </a:lnTo>
                  <a:lnTo>
                    <a:pt x="106167" y="160300"/>
                  </a:lnTo>
                  <a:lnTo>
                    <a:pt x="135635" y="126492"/>
                  </a:lnTo>
                  <a:lnTo>
                    <a:pt x="169285" y="97609"/>
                  </a:lnTo>
                  <a:lnTo>
                    <a:pt x="206227" y="75017"/>
                  </a:lnTo>
                  <a:lnTo>
                    <a:pt x="246461" y="58789"/>
                  </a:lnTo>
                  <a:lnTo>
                    <a:pt x="289986" y="48999"/>
                  </a:lnTo>
                  <a:lnTo>
                    <a:pt x="336803" y="45720"/>
                  </a:lnTo>
                  <a:lnTo>
                    <a:pt x="382511" y="48292"/>
                  </a:lnTo>
                  <a:lnTo>
                    <a:pt x="428146" y="56058"/>
                  </a:lnTo>
                  <a:lnTo>
                    <a:pt x="473634" y="69092"/>
                  </a:lnTo>
                  <a:lnTo>
                    <a:pt x="518903" y="87465"/>
                  </a:lnTo>
                  <a:lnTo>
                    <a:pt x="563879" y="111252"/>
                  </a:lnTo>
                  <a:close/>
                </a:path>
                <a:path w="577850" h="658494">
                  <a:moveTo>
                    <a:pt x="527303" y="624791"/>
                  </a:moveTo>
                  <a:lnTo>
                    <a:pt x="527303" y="571500"/>
                  </a:lnTo>
                  <a:lnTo>
                    <a:pt x="487251" y="589264"/>
                  </a:lnTo>
                  <a:lnTo>
                    <a:pt x="444626" y="601599"/>
                  </a:lnTo>
                  <a:lnTo>
                    <a:pt x="399145" y="608790"/>
                  </a:lnTo>
                  <a:lnTo>
                    <a:pt x="350519" y="611124"/>
                  </a:lnTo>
                  <a:lnTo>
                    <a:pt x="298021" y="608002"/>
                  </a:lnTo>
                  <a:lnTo>
                    <a:pt x="250204" y="598590"/>
                  </a:lnTo>
                  <a:lnTo>
                    <a:pt x="206995" y="582814"/>
                  </a:lnTo>
                  <a:lnTo>
                    <a:pt x="168322" y="560600"/>
                  </a:lnTo>
                  <a:lnTo>
                    <a:pt x="134111" y="531876"/>
                  </a:lnTo>
                  <a:lnTo>
                    <a:pt x="105387" y="497482"/>
                  </a:lnTo>
                  <a:lnTo>
                    <a:pt x="83173" y="460089"/>
                  </a:lnTo>
                  <a:lnTo>
                    <a:pt x="67397" y="419624"/>
                  </a:lnTo>
                  <a:lnTo>
                    <a:pt x="57985" y="376013"/>
                  </a:lnTo>
                  <a:lnTo>
                    <a:pt x="54863" y="329184"/>
                  </a:lnTo>
                  <a:lnTo>
                    <a:pt x="54863" y="508484"/>
                  </a:lnTo>
                  <a:lnTo>
                    <a:pt x="100583" y="562356"/>
                  </a:lnTo>
                  <a:lnTo>
                    <a:pt x="135389" y="591693"/>
                  </a:lnTo>
                  <a:lnTo>
                    <a:pt x="172776" y="615696"/>
                  </a:lnTo>
                  <a:lnTo>
                    <a:pt x="212788" y="634365"/>
                  </a:lnTo>
                  <a:lnTo>
                    <a:pt x="255467" y="647700"/>
                  </a:lnTo>
                  <a:lnTo>
                    <a:pt x="300855" y="655701"/>
                  </a:lnTo>
                  <a:lnTo>
                    <a:pt x="348995" y="658368"/>
                  </a:lnTo>
                  <a:lnTo>
                    <a:pt x="394715" y="656173"/>
                  </a:lnTo>
                  <a:lnTo>
                    <a:pt x="440435" y="649589"/>
                  </a:lnTo>
                  <a:lnTo>
                    <a:pt x="486155" y="638616"/>
                  </a:lnTo>
                  <a:lnTo>
                    <a:pt x="527303" y="624791"/>
                  </a:lnTo>
                  <a:close/>
                </a:path>
                <a:path w="577850" h="658494">
                  <a:moveTo>
                    <a:pt x="577595" y="603504"/>
                  </a:moveTo>
                  <a:lnTo>
                    <a:pt x="577595" y="358140"/>
                  </a:lnTo>
                  <a:lnTo>
                    <a:pt x="391667" y="358140"/>
                  </a:lnTo>
                  <a:lnTo>
                    <a:pt x="391667" y="399288"/>
                  </a:lnTo>
                  <a:lnTo>
                    <a:pt x="527303" y="399288"/>
                  </a:lnTo>
                  <a:lnTo>
                    <a:pt x="527303" y="624791"/>
                  </a:lnTo>
                  <a:lnTo>
                    <a:pt x="531875" y="623255"/>
                  </a:lnTo>
                  <a:lnTo>
                    <a:pt x="577595" y="60350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93162" y="1196339"/>
              <a:ext cx="678180" cy="658495"/>
            </a:xfrm>
            <a:custGeom>
              <a:avLst/>
              <a:gdLst/>
              <a:ahLst/>
              <a:cxnLst/>
              <a:rect l="l" t="t" r="r" b="b"/>
              <a:pathLst>
                <a:path w="678179" h="658494">
                  <a:moveTo>
                    <a:pt x="678179" y="329184"/>
                  </a:moveTo>
                  <a:lnTo>
                    <a:pt x="674168" y="275965"/>
                  </a:lnTo>
                  <a:lnTo>
                    <a:pt x="662184" y="226039"/>
                  </a:lnTo>
                  <a:lnTo>
                    <a:pt x="642298" y="179405"/>
                  </a:lnTo>
                  <a:lnTo>
                    <a:pt x="614586" y="136062"/>
                  </a:lnTo>
                  <a:lnTo>
                    <a:pt x="579120" y="96012"/>
                  </a:lnTo>
                  <a:lnTo>
                    <a:pt x="537984" y="61447"/>
                  </a:lnTo>
                  <a:lnTo>
                    <a:pt x="493263" y="34564"/>
                  </a:lnTo>
                  <a:lnTo>
                    <a:pt x="445032" y="15361"/>
                  </a:lnTo>
                  <a:lnTo>
                    <a:pt x="393362" y="3840"/>
                  </a:lnTo>
                  <a:lnTo>
                    <a:pt x="338327" y="0"/>
                  </a:lnTo>
                  <a:lnTo>
                    <a:pt x="283293" y="3840"/>
                  </a:lnTo>
                  <a:lnTo>
                    <a:pt x="231623" y="15361"/>
                  </a:lnTo>
                  <a:lnTo>
                    <a:pt x="183392" y="34564"/>
                  </a:lnTo>
                  <a:lnTo>
                    <a:pt x="138671" y="61447"/>
                  </a:lnTo>
                  <a:lnTo>
                    <a:pt x="97535" y="96012"/>
                  </a:lnTo>
                  <a:lnTo>
                    <a:pt x="62227" y="136062"/>
                  </a:lnTo>
                  <a:lnTo>
                    <a:pt x="34893" y="179405"/>
                  </a:lnTo>
                  <a:lnTo>
                    <a:pt x="15459" y="226039"/>
                  </a:lnTo>
                  <a:lnTo>
                    <a:pt x="3852" y="275965"/>
                  </a:lnTo>
                  <a:lnTo>
                    <a:pt x="0" y="329184"/>
                  </a:lnTo>
                  <a:lnTo>
                    <a:pt x="3852" y="382402"/>
                  </a:lnTo>
                  <a:lnTo>
                    <a:pt x="15459" y="432328"/>
                  </a:lnTo>
                  <a:lnTo>
                    <a:pt x="34893" y="478962"/>
                  </a:lnTo>
                  <a:lnTo>
                    <a:pt x="53339" y="508212"/>
                  </a:lnTo>
                  <a:lnTo>
                    <a:pt x="53339" y="329184"/>
                  </a:lnTo>
                  <a:lnTo>
                    <a:pt x="56631" y="283098"/>
                  </a:lnTo>
                  <a:lnTo>
                    <a:pt x="66507" y="239938"/>
                  </a:lnTo>
                  <a:lnTo>
                    <a:pt x="82966" y="199704"/>
                  </a:lnTo>
                  <a:lnTo>
                    <a:pt x="106009" y="162397"/>
                  </a:lnTo>
                  <a:lnTo>
                    <a:pt x="135635" y="128016"/>
                  </a:lnTo>
                  <a:lnTo>
                    <a:pt x="170773" y="98389"/>
                  </a:lnTo>
                  <a:lnTo>
                    <a:pt x="208617" y="75346"/>
                  </a:lnTo>
                  <a:lnTo>
                    <a:pt x="249314" y="58887"/>
                  </a:lnTo>
                  <a:lnTo>
                    <a:pt x="293010" y="49011"/>
                  </a:lnTo>
                  <a:lnTo>
                    <a:pt x="339851" y="45720"/>
                  </a:lnTo>
                  <a:lnTo>
                    <a:pt x="386096" y="49011"/>
                  </a:lnTo>
                  <a:lnTo>
                    <a:pt x="429633" y="58887"/>
                  </a:lnTo>
                  <a:lnTo>
                    <a:pt x="470318" y="75346"/>
                  </a:lnTo>
                  <a:lnTo>
                    <a:pt x="508004" y="98389"/>
                  </a:lnTo>
                  <a:lnTo>
                    <a:pt x="542544" y="128016"/>
                  </a:lnTo>
                  <a:lnTo>
                    <a:pt x="572170" y="162397"/>
                  </a:lnTo>
                  <a:lnTo>
                    <a:pt x="595213" y="199704"/>
                  </a:lnTo>
                  <a:lnTo>
                    <a:pt x="611672" y="239938"/>
                  </a:lnTo>
                  <a:lnTo>
                    <a:pt x="621548" y="283098"/>
                  </a:lnTo>
                  <a:lnTo>
                    <a:pt x="624839" y="329184"/>
                  </a:lnTo>
                  <a:lnTo>
                    <a:pt x="624839" y="506268"/>
                  </a:lnTo>
                  <a:lnTo>
                    <a:pt x="642298" y="478962"/>
                  </a:lnTo>
                  <a:lnTo>
                    <a:pt x="662184" y="432328"/>
                  </a:lnTo>
                  <a:lnTo>
                    <a:pt x="674168" y="382402"/>
                  </a:lnTo>
                  <a:lnTo>
                    <a:pt x="678179" y="329184"/>
                  </a:lnTo>
                  <a:close/>
                </a:path>
                <a:path w="678179" h="658494">
                  <a:moveTo>
                    <a:pt x="624839" y="506268"/>
                  </a:moveTo>
                  <a:lnTo>
                    <a:pt x="624839" y="329184"/>
                  </a:lnTo>
                  <a:lnTo>
                    <a:pt x="621548" y="375269"/>
                  </a:lnTo>
                  <a:lnTo>
                    <a:pt x="611672" y="418429"/>
                  </a:lnTo>
                  <a:lnTo>
                    <a:pt x="595213" y="458663"/>
                  </a:lnTo>
                  <a:lnTo>
                    <a:pt x="572170" y="495970"/>
                  </a:lnTo>
                  <a:lnTo>
                    <a:pt x="542544" y="530352"/>
                  </a:lnTo>
                  <a:lnTo>
                    <a:pt x="507418" y="559234"/>
                  </a:lnTo>
                  <a:lnTo>
                    <a:pt x="469660" y="581826"/>
                  </a:lnTo>
                  <a:lnTo>
                    <a:pt x="429194" y="598054"/>
                  </a:lnTo>
                  <a:lnTo>
                    <a:pt x="385949" y="607844"/>
                  </a:lnTo>
                  <a:lnTo>
                    <a:pt x="339851" y="611124"/>
                  </a:lnTo>
                  <a:lnTo>
                    <a:pt x="293010" y="607844"/>
                  </a:lnTo>
                  <a:lnTo>
                    <a:pt x="249314" y="598054"/>
                  </a:lnTo>
                  <a:lnTo>
                    <a:pt x="208617" y="581826"/>
                  </a:lnTo>
                  <a:lnTo>
                    <a:pt x="170773" y="559234"/>
                  </a:lnTo>
                  <a:lnTo>
                    <a:pt x="135635" y="530352"/>
                  </a:lnTo>
                  <a:lnTo>
                    <a:pt x="106009" y="495970"/>
                  </a:lnTo>
                  <a:lnTo>
                    <a:pt x="82966" y="458663"/>
                  </a:lnTo>
                  <a:lnTo>
                    <a:pt x="66507" y="418429"/>
                  </a:lnTo>
                  <a:lnTo>
                    <a:pt x="56631" y="375269"/>
                  </a:lnTo>
                  <a:lnTo>
                    <a:pt x="53339" y="329184"/>
                  </a:lnTo>
                  <a:lnTo>
                    <a:pt x="53339" y="508212"/>
                  </a:lnTo>
                  <a:lnTo>
                    <a:pt x="97535" y="562356"/>
                  </a:lnTo>
                  <a:lnTo>
                    <a:pt x="138671" y="596920"/>
                  </a:lnTo>
                  <a:lnTo>
                    <a:pt x="183392" y="623803"/>
                  </a:lnTo>
                  <a:lnTo>
                    <a:pt x="231623" y="643006"/>
                  </a:lnTo>
                  <a:lnTo>
                    <a:pt x="283293" y="654527"/>
                  </a:lnTo>
                  <a:lnTo>
                    <a:pt x="338327" y="658368"/>
                  </a:lnTo>
                  <a:lnTo>
                    <a:pt x="393362" y="654527"/>
                  </a:lnTo>
                  <a:lnTo>
                    <a:pt x="445032" y="643006"/>
                  </a:lnTo>
                  <a:lnTo>
                    <a:pt x="493263" y="623803"/>
                  </a:lnTo>
                  <a:lnTo>
                    <a:pt x="537984" y="596920"/>
                  </a:lnTo>
                  <a:lnTo>
                    <a:pt x="579120" y="562356"/>
                  </a:lnTo>
                  <a:lnTo>
                    <a:pt x="614586" y="522305"/>
                  </a:lnTo>
                  <a:lnTo>
                    <a:pt x="624839" y="50626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93262" y="1203960"/>
              <a:ext cx="485140" cy="641985"/>
            </a:xfrm>
            <a:custGeom>
              <a:avLst/>
              <a:gdLst/>
              <a:ahLst/>
              <a:cxnLst/>
              <a:rect l="l" t="t" r="r" b="b"/>
              <a:pathLst>
                <a:path w="485140" h="641985">
                  <a:moveTo>
                    <a:pt x="376427" y="166115"/>
                  </a:moveTo>
                  <a:lnTo>
                    <a:pt x="362711" y="97917"/>
                  </a:lnTo>
                  <a:lnTo>
                    <a:pt x="321563" y="45720"/>
                  </a:lnTo>
                  <a:lnTo>
                    <a:pt x="254888" y="11429"/>
                  </a:lnTo>
                  <a:lnTo>
                    <a:pt x="212264" y="2857"/>
                  </a:lnTo>
                  <a:lnTo>
                    <a:pt x="163639" y="33"/>
                  </a:lnTo>
                  <a:lnTo>
                    <a:pt x="0" y="0"/>
                  </a:lnTo>
                  <a:lnTo>
                    <a:pt x="0" y="641603"/>
                  </a:lnTo>
                  <a:lnTo>
                    <a:pt x="48768" y="641603"/>
                  </a:lnTo>
                  <a:lnTo>
                    <a:pt x="48768" y="42671"/>
                  </a:lnTo>
                  <a:lnTo>
                    <a:pt x="155448" y="42750"/>
                  </a:lnTo>
                  <a:lnTo>
                    <a:pt x="226123" y="50672"/>
                  </a:lnTo>
                  <a:lnTo>
                    <a:pt x="278891" y="74676"/>
                  </a:lnTo>
                  <a:lnTo>
                    <a:pt x="311848" y="114871"/>
                  </a:lnTo>
                  <a:lnTo>
                    <a:pt x="323087" y="167640"/>
                  </a:lnTo>
                  <a:lnTo>
                    <a:pt x="323087" y="282004"/>
                  </a:lnTo>
                  <a:lnTo>
                    <a:pt x="345757" y="261175"/>
                  </a:lnTo>
                  <a:lnTo>
                    <a:pt x="368736" y="217860"/>
                  </a:lnTo>
                  <a:lnTo>
                    <a:pt x="376427" y="166115"/>
                  </a:lnTo>
                  <a:close/>
                </a:path>
                <a:path w="485140" h="641985">
                  <a:moveTo>
                    <a:pt x="323087" y="282004"/>
                  </a:moveTo>
                  <a:lnTo>
                    <a:pt x="323087" y="167640"/>
                  </a:lnTo>
                  <a:lnTo>
                    <a:pt x="320254" y="195667"/>
                  </a:lnTo>
                  <a:lnTo>
                    <a:pt x="311848" y="220408"/>
                  </a:lnTo>
                  <a:lnTo>
                    <a:pt x="278891" y="260603"/>
                  </a:lnTo>
                  <a:lnTo>
                    <a:pt x="226885" y="284607"/>
                  </a:lnTo>
                  <a:lnTo>
                    <a:pt x="155448" y="292608"/>
                  </a:lnTo>
                  <a:lnTo>
                    <a:pt x="48768" y="292608"/>
                  </a:lnTo>
                  <a:lnTo>
                    <a:pt x="48768" y="333756"/>
                  </a:lnTo>
                  <a:lnTo>
                    <a:pt x="135635" y="333756"/>
                  </a:lnTo>
                  <a:lnTo>
                    <a:pt x="163639" y="335184"/>
                  </a:lnTo>
                  <a:lnTo>
                    <a:pt x="209359" y="346614"/>
                  </a:lnTo>
                  <a:lnTo>
                    <a:pt x="244506" y="371189"/>
                  </a:lnTo>
                  <a:lnTo>
                    <a:pt x="254507" y="382599"/>
                  </a:lnTo>
                  <a:lnTo>
                    <a:pt x="254507" y="323088"/>
                  </a:lnTo>
                  <a:lnTo>
                    <a:pt x="307633" y="296203"/>
                  </a:lnTo>
                  <a:lnTo>
                    <a:pt x="323087" y="282004"/>
                  </a:lnTo>
                  <a:close/>
                </a:path>
                <a:path w="485140" h="641985">
                  <a:moveTo>
                    <a:pt x="484631" y="641603"/>
                  </a:moveTo>
                  <a:lnTo>
                    <a:pt x="339851" y="420624"/>
                  </a:lnTo>
                  <a:lnTo>
                    <a:pt x="314086" y="383524"/>
                  </a:lnTo>
                  <a:lnTo>
                    <a:pt x="271700" y="334470"/>
                  </a:lnTo>
                  <a:lnTo>
                    <a:pt x="254507" y="323088"/>
                  </a:lnTo>
                  <a:lnTo>
                    <a:pt x="254507" y="382599"/>
                  </a:lnTo>
                  <a:lnTo>
                    <a:pt x="264795" y="394334"/>
                  </a:lnTo>
                  <a:lnTo>
                    <a:pt x="287940" y="426053"/>
                  </a:lnTo>
                  <a:lnTo>
                    <a:pt x="426720" y="641603"/>
                  </a:lnTo>
                  <a:lnTo>
                    <a:pt x="484631" y="64160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54856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291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355580" y="122529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4267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22280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8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647680" y="1225296"/>
              <a:ext cx="238760" cy="0"/>
            </a:xfrm>
            <a:custGeom>
              <a:avLst/>
              <a:gdLst/>
              <a:ahLst/>
              <a:cxnLst/>
              <a:rect l="l" t="t" r="r" b="b"/>
              <a:pathLst>
                <a:path w="238759">
                  <a:moveTo>
                    <a:pt x="0" y="0"/>
                  </a:moveTo>
                  <a:lnTo>
                    <a:pt x="238759" y="0"/>
                  </a:lnTo>
                </a:path>
              </a:pathLst>
            </a:custGeom>
            <a:ln w="4267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90186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4876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14570" y="1521713"/>
              <a:ext cx="428625" cy="0"/>
            </a:xfrm>
            <a:custGeom>
              <a:avLst/>
              <a:gdLst/>
              <a:ahLst/>
              <a:cxnLst/>
              <a:rect l="l" t="t" r="r" b="b"/>
              <a:pathLst>
                <a:path w="428625">
                  <a:moveTo>
                    <a:pt x="0" y="0"/>
                  </a:moveTo>
                  <a:lnTo>
                    <a:pt x="428244" y="0"/>
                  </a:lnTo>
                </a:path>
              </a:pathLst>
            </a:custGeom>
            <a:ln w="41148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67960" y="1203960"/>
              <a:ext cx="0" cy="641985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03"/>
                  </a:lnTo>
                </a:path>
              </a:pathLst>
            </a:custGeom>
            <a:ln w="50292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9410" y="1203960"/>
              <a:ext cx="588645" cy="641985"/>
            </a:xfrm>
            <a:custGeom>
              <a:avLst/>
              <a:gdLst/>
              <a:ahLst/>
              <a:cxnLst/>
              <a:rect l="l" t="t" r="r" b="b"/>
              <a:pathLst>
                <a:path w="588645" h="641985">
                  <a:moveTo>
                    <a:pt x="588263" y="641603"/>
                  </a:moveTo>
                  <a:lnTo>
                    <a:pt x="588263" y="0"/>
                  </a:lnTo>
                  <a:lnTo>
                    <a:pt x="537972" y="0"/>
                  </a:lnTo>
                  <a:lnTo>
                    <a:pt x="294131" y="298703"/>
                  </a:lnTo>
                  <a:lnTo>
                    <a:pt x="50291" y="0"/>
                  </a:lnTo>
                  <a:lnTo>
                    <a:pt x="0" y="0"/>
                  </a:lnTo>
                  <a:lnTo>
                    <a:pt x="0" y="641603"/>
                  </a:lnTo>
                  <a:lnTo>
                    <a:pt x="50291" y="641603"/>
                  </a:lnTo>
                  <a:lnTo>
                    <a:pt x="50291" y="73151"/>
                  </a:lnTo>
                  <a:lnTo>
                    <a:pt x="294131" y="373379"/>
                  </a:lnTo>
                  <a:lnTo>
                    <a:pt x="537972" y="73151"/>
                  </a:lnTo>
                  <a:lnTo>
                    <a:pt x="537972" y="641603"/>
                  </a:lnTo>
                  <a:lnTo>
                    <a:pt x="588263" y="64160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622920" y="3700271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25908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73034" y="3989832"/>
            <a:ext cx="33655" cy="48895"/>
          </a:xfrm>
          <a:custGeom>
            <a:avLst/>
            <a:gdLst/>
            <a:ahLst/>
            <a:cxnLst/>
            <a:rect l="l" t="t" r="r" b="b"/>
            <a:pathLst>
              <a:path w="33655" h="48895">
                <a:moveTo>
                  <a:pt x="33527" y="0"/>
                </a:moveTo>
                <a:lnTo>
                  <a:pt x="33527" y="48767"/>
                </a:lnTo>
                <a:lnTo>
                  <a:pt x="0" y="48767"/>
                </a:lnTo>
                <a:lnTo>
                  <a:pt x="0" y="0"/>
                </a:lnTo>
                <a:lnTo>
                  <a:pt x="33527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73846" y="3695700"/>
            <a:ext cx="189230" cy="347980"/>
          </a:xfrm>
          <a:custGeom>
            <a:avLst/>
            <a:gdLst/>
            <a:ahLst/>
            <a:cxnLst/>
            <a:rect l="l" t="t" r="r" b="b"/>
            <a:pathLst>
              <a:path w="189230" h="347979">
                <a:moveTo>
                  <a:pt x="175259" y="50291"/>
                </a:moveTo>
                <a:lnTo>
                  <a:pt x="175259" y="21336"/>
                </a:lnTo>
                <a:lnTo>
                  <a:pt x="155781" y="12199"/>
                </a:lnTo>
                <a:lnTo>
                  <a:pt x="136397" y="5524"/>
                </a:lnTo>
                <a:lnTo>
                  <a:pt x="116966" y="1404"/>
                </a:lnTo>
                <a:lnTo>
                  <a:pt x="97535" y="0"/>
                </a:lnTo>
                <a:lnTo>
                  <a:pt x="77819" y="1690"/>
                </a:lnTo>
                <a:lnTo>
                  <a:pt x="28956" y="25908"/>
                </a:lnTo>
                <a:lnTo>
                  <a:pt x="1738" y="72199"/>
                </a:lnTo>
                <a:lnTo>
                  <a:pt x="0" y="89915"/>
                </a:lnTo>
                <a:lnTo>
                  <a:pt x="833" y="102822"/>
                </a:lnTo>
                <a:lnTo>
                  <a:pt x="18192" y="141803"/>
                </a:lnTo>
                <a:lnTo>
                  <a:pt x="28956" y="152370"/>
                </a:lnTo>
                <a:lnTo>
                  <a:pt x="28956" y="88391"/>
                </a:lnTo>
                <a:lnTo>
                  <a:pt x="30122" y="75247"/>
                </a:lnTo>
                <a:lnTo>
                  <a:pt x="59626" y="34670"/>
                </a:lnTo>
                <a:lnTo>
                  <a:pt x="99059" y="24384"/>
                </a:lnTo>
                <a:lnTo>
                  <a:pt x="115895" y="26074"/>
                </a:lnTo>
                <a:lnTo>
                  <a:pt x="134302" y="31051"/>
                </a:lnTo>
                <a:lnTo>
                  <a:pt x="154138" y="39171"/>
                </a:lnTo>
                <a:lnTo>
                  <a:pt x="175259" y="50291"/>
                </a:lnTo>
                <a:close/>
              </a:path>
              <a:path w="189230" h="347979">
                <a:moveTo>
                  <a:pt x="161544" y="320039"/>
                </a:moveTo>
                <a:lnTo>
                  <a:pt x="161544" y="256032"/>
                </a:lnTo>
                <a:lnTo>
                  <a:pt x="160139" y="269414"/>
                </a:lnTo>
                <a:lnTo>
                  <a:pt x="156019" y="281939"/>
                </a:lnTo>
                <a:lnTo>
                  <a:pt x="129349" y="312158"/>
                </a:lnTo>
                <a:lnTo>
                  <a:pt x="89915" y="323088"/>
                </a:lnTo>
                <a:lnTo>
                  <a:pt x="70794" y="320801"/>
                </a:lnTo>
                <a:lnTo>
                  <a:pt x="50101" y="313943"/>
                </a:lnTo>
                <a:lnTo>
                  <a:pt x="27979" y="302513"/>
                </a:lnTo>
                <a:lnTo>
                  <a:pt x="4571" y="286512"/>
                </a:lnTo>
                <a:lnTo>
                  <a:pt x="4571" y="316991"/>
                </a:lnTo>
                <a:lnTo>
                  <a:pt x="26931" y="330112"/>
                </a:lnTo>
                <a:lnTo>
                  <a:pt x="48577" y="339661"/>
                </a:lnTo>
                <a:lnTo>
                  <a:pt x="69937" y="345495"/>
                </a:lnTo>
                <a:lnTo>
                  <a:pt x="91439" y="347472"/>
                </a:lnTo>
                <a:lnTo>
                  <a:pt x="111180" y="345757"/>
                </a:lnTo>
                <a:lnTo>
                  <a:pt x="129349" y="340613"/>
                </a:lnTo>
                <a:lnTo>
                  <a:pt x="146089" y="332041"/>
                </a:lnTo>
                <a:lnTo>
                  <a:pt x="161544" y="320039"/>
                </a:lnTo>
                <a:close/>
              </a:path>
              <a:path w="189230" h="347979">
                <a:moveTo>
                  <a:pt x="188975" y="254508"/>
                </a:moveTo>
                <a:lnTo>
                  <a:pt x="176783" y="207263"/>
                </a:lnTo>
                <a:lnTo>
                  <a:pt x="147827" y="178308"/>
                </a:lnTo>
                <a:lnTo>
                  <a:pt x="109466" y="161377"/>
                </a:lnTo>
                <a:lnTo>
                  <a:pt x="73723" y="146827"/>
                </a:lnTo>
                <a:lnTo>
                  <a:pt x="59436" y="139446"/>
                </a:lnTo>
                <a:lnTo>
                  <a:pt x="31622" y="107823"/>
                </a:lnTo>
                <a:lnTo>
                  <a:pt x="28956" y="88391"/>
                </a:lnTo>
                <a:lnTo>
                  <a:pt x="28956" y="152370"/>
                </a:lnTo>
                <a:lnTo>
                  <a:pt x="62674" y="171068"/>
                </a:lnTo>
                <a:lnTo>
                  <a:pt x="96012" y="184403"/>
                </a:lnTo>
                <a:lnTo>
                  <a:pt x="113966" y="192405"/>
                </a:lnTo>
                <a:lnTo>
                  <a:pt x="147827" y="216408"/>
                </a:lnTo>
                <a:lnTo>
                  <a:pt x="161544" y="256032"/>
                </a:lnTo>
                <a:lnTo>
                  <a:pt x="161544" y="320039"/>
                </a:lnTo>
                <a:lnTo>
                  <a:pt x="173545" y="305728"/>
                </a:lnTo>
                <a:lnTo>
                  <a:pt x="182118" y="290131"/>
                </a:lnTo>
                <a:lnTo>
                  <a:pt x="187261" y="273105"/>
                </a:lnTo>
                <a:lnTo>
                  <a:pt x="188975" y="25450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03970" y="3811523"/>
            <a:ext cx="227076" cy="23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84386" y="3811523"/>
            <a:ext cx="153924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47454" y="3741420"/>
            <a:ext cx="158750" cy="302260"/>
          </a:xfrm>
          <a:custGeom>
            <a:avLst/>
            <a:gdLst/>
            <a:ahLst/>
            <a:cxnLst/>
            <a:rect l="l" t="t" r="r" b="b"/>
            <a:pathLst>
              <a:path w="158750" h="302260">
                <a:moveTo>
                  <a:pt x="60959" y="94487"/>
                </a:moveTo>
                <a:lnTo>
                  <a:pt x="60959" y="74675"/>
                </a:lnTo>
                <a:lnTo>
                  <a:pt x="0" y="74675"/>
                </a:lnTo>
                <a:lnTo>
                  <a:pt x="0" y="94487"/>
                </a:lnTo>
                <a:lnTo>
                  <a:pt x="60959" y="94487"/>
                </a:lnTo>
                <a:close/>
              </a:path>
              <a:path w="158750" h="302260">
                <a:moveTo>
                  <a:pt x="158495" y="289559"/>
                </a:moveTo>
                <a:lnTo>
                  <a:pt x="158495" y="266700"/>
                </a:lnTo>
                <a:lnTo>
                  <a:pt x="147351" y="271819"/>
                </a:lnTo>
                <a:lnTo>
                  <a:pt x="136778" y="275653"/>
                </a:lnTo>
                <a:lnTo>
                  <a:pt x="126777" y="278058"/>
                </a:lnTo>
                <a:lnTo>
                  <a:pt x="117348" y="278891"/>
                </a:lnTo>
                <a:lnTo>
                  <a:pt x="107061" y="278082"/>
                </a:lnTo>
                <a:lnTo>
                  <a:pt x="84343" y="240363"/>
                </a:lnTo>
                <a:lnTo>
                  <a:pt x="83819" y="225551"/>
                </a:lnTo>
                <a:lnTo>
                  <a:pt x="83819" y="0"/>
                </a:lnTo>
                <a:lnTo>
                  <a:pt x="76200" y="0"/>
                </a:lnTo>
                <a:lnTo>
                  <a:pt x="60959" y="21335"/>
                </a:lnTo>
                <a:lnTo>
                  <a:pt x="60959" y="254507"/>
                </a:lnTo>
                <a:lnTo>
                  <a:pt x="76200" y="289559"/>
                </a:lnTo>
                <a:lnTo>
                  <a:pt x="112775" y="301751"/>
                </a:lnTo>
                <a:lnTo>
                  <a:pt x="124205" y="300918"/>
                </a:lnTo>
                <a:lnTo>
                  <a:pt x="135635" y="298513"/>
                </a:lnTo>
                <a:lnTo>
                  <a:pt x="147065" y="294679"/>
                </a:lnTo>
                <a:lnTo>
                  <a:pt x="158495" y="289559"/>
                </a:lnTo>
                <a:close/>
              </a:path>
              <a:path w="158750" h="302260">
                <a:moveTo>
                  <a:pt x="146304" y="94487"/>
                </a:moveTo>
                <a:lnTo>
                  <a:pt x="146304" y="74675"/>
                </a:lnTo>
                <a:lnTo>
                  <a:pt x="83819" y="74675"/>
                </a:lnTo>
                <a:lnTo>
                  <a:pt x="83819" y="94487"/>
                </a:lnTo>
                <a:lnTo>
                  <a:pt x="146304" y="9448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35490" y="3741420"/>
            <a:ext cx="158750" cy="302260"/>
          </a:xfrm>
          <a:custGeom>
            <a:avLst/>
            <a:gdLst/>
            <a:ahLst/>
            <a:cxnLst/>
            <a:rect l="l" t="t" r="r" b="b"/>
            <a:pathLst>
              <a:path w="158750" h="302260">
                <a:moveTo>
                  <a:pt x="59435" y="94487"/>
                </a:moveTo>
                <a:lnTo>
                  <a:pt x="59435" y="74675"/>
                </a:lnTo>
                <a:lnTo>
                  <a:pt x="0" y="74675"/>
                </a:lnTo>
                <a:lnTo>
                  <a:pt x="0" y="94487"/>
                </a:lnTo>
                <a:lnTo>
                  <a:pt x="59435" y="94487"/>
                </a:lnTo>
                <a:close/>
              </a:path>
              <a:path w="158750" h="302260">
                <a:moveTo>
                  <a:pt x="158495" y="289559"/>
                </a:moveTo>
                <a:lnTo>
                  <a:pt x="158495" y="266700"/>
                </a:lnTo>
                <a:lnTo>
                  <a:pt x="146494" y="271819"/>
                </a:lnTo>
                <a:lnTo>
                  <a:pt x="135635" y="275653"/>
                </a:lnTo>
                <a:lnTo>
                  <a:pt x="125920" y="278058"/>
                </a:lnTo>
                <a:lnTo>
                  <a:pt x="117347" y="278891"/>
                </a:lnTo>
                <a:lnTo>
                  <a:pt x="107037" y="278082"/>
                </a:lnTo>
                <a:lnTo>
                  <a:pt x="84105" y="240363"/>
                </a:lnTo>
                <a:lnTo>
                  <a:pt x="83819" y="225551"/>
                </a:lnTo>
                <a:lnTo>
                  <a:pt x="83819" y="0"/>
                </a:lnTo>
                <a:lnTo>
                  <a:pt x="76200" y="0"/>
                </a:lnTo>
                <a:lnTo>
                  <a:pt x="59435" y="21335"/>
                </a:lnTo>
                <a:lnTo>
                  <a:pt x="59435" y="254507"/>
                </a:lnTo>
                <a:lnTo>
                  <a:pt x="74675" y="289559"/>
                </a:lnTo>
                <a:lnTo>
                  <a:pt x="111251" y="301751"/>
                </a:lnTo>
                <a:lnTo>
                  <a:pt x="122705" y="300918"/>
                </a:lnTo>
                <a:lnTo>
                  <a:pt x="134302" y="298513"/>
                </a:lnTo>
                <a:lnTo>
                  <a:pt x="146303" y="294630"/>
                </a:lnTo>
                <a:lnTo>
                  <a:pt x="158495" y="289559"/>
                </a:lnTo>
                <a:close/>
              </a:path>
              <a:path w="158750" h="302260">
                <a:moveTo>
                  <a:pt x="146303" y="94487"/>
                </a:moveTo>
                <a:lnTo>
                  <a:pt x="146303" y="74675"/>
                </a:lnTo>
                <a:lnTo>
                  <a:pt x="83819" y="74675"/>
                </a:lnTo>
                <a:lnTo>
                  <a:pt x="83819" y="94487"/>
                </a:lnTo>
                <a:lnTo>
                  <a:pt x="146303" y="9448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25990" y="3700271"/>
            <a:ext cx="180340" cy="338455"/>
          </a:xfrm>
          <a:custGeom>
            <a:avLst/>
            <a:gdLst/>
            <a:ahLst/>
            <a:cxnLst/>
            <a:rect l="l" t="t" r="r" b="b"/>
            <a:pathLst>
              <a:path w="180339" h="338454">
                <a:moveTo>
                  <a:pt x="22860" y="338327"/>
                </a:moveTo>
                <a:lnTo>
                  <a:pt x="22860" y="0"/>
                </a:lnTo>
                <a:lnTo>
                  <a:pt x="0" y="0"/>
                </a:lnTo>
                <a:lnTo>
                  <a:pt x="0" y="338327"/>
                </a:lnTo>
                <a:lnTo>
                  <a:pt x="22860" y="338327"/>
                </a:lnTo>
                <a:close/>
              </a:path>
              <a:path w="180339" h="338454">
                <a:moveTo>
                  <a:pt x="179831" y="338327"/>
                </a:moveTo>
                <a:lnTo>
                  <a:pt x="179831" y="202691"/>
                </a:lnTo>
                <a:lnTo>
                  <a:pt x="178427" y="182141"/>
                </a:lnTo>
                <a:lnTo>
                  <a:pt x="158496" y="135636"/>
                </a:lnTo>
                <a:lnTo>
                  <a:pt x="115847" y="112704"/>
                </a:lnTo>
                <a:lnTo>
                  <a:pt x="97536" y="111251"/>
                </a:lnTo>
                <a:lnTo>
                  <a:pt x="75818" y="113847"/>
                </a:lnTo>
                <a:lnTo>
                  <a:pt x="56387" y="121729"/>
                </a:lnTo>
                <a:lnTo>
                  <a:pt x="39243" y="135040"/>
                </a:lnTo>
                <a:lnTo>
                  <a:pt x="24384" y="153924"/>
                </a:lnTo>
                <a:lnTo>
                  <a:pt x="22860" y="153924"/>
                </a:lnTo>
                <a:lnTo>
                  <a:pt x="22860" y="182879"/>
                </a:lnTo>
                <a:lnTo>
                  <a:pt x="38576" y="161758"/>
                </a:lnTo>
                <a:lnTo>
                  <a:pt x="56007" y="146494"/>
                </a:lnTo>
                <a:lnTo>
                  <a:pt x="75152" y="137231"/>
                </a:lnTo>
                <a:lnTo>
                  <a:pt x="96012" y="134112"/>
                </a:lnTo>
                <a:lnTo>
                  <a:pt x="122896" y="138969"/>
                </a:lnTo>
                <a:lnTo>
                  <a:pt x="141922" y="153542"/>
                </a:lnTo>
                <a:lnTo>
                  <a:pt x="153233" y="177831"/>
                </a:lnTo>
                <a:lnTo>
                  <a:pt x="156972" y="211836"/>
                </a:lnTo>
                <a:lnTo>
                  <a:pt x="156972" y="338327"/>
                </a:lnTo>
                <a:lnTo>
                  <a:pt x="179831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69830" y="3811523"/>
            <a:ext cx="353567" cy="231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8450" y="3811523"/>
            <a:ext cx="190500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73334" y="3700271"/>
            <a:ext cx="201295" cy="342900"/>
          </a:xfrm>
          <a:custGeom>
            <a:avLst/>
            <a:gdLst/>
            <a:ahLst/>
            <a:cxnLst/>
            <a:rect l="l" t="t" r="r" b="b"/>
            <a:pathLst>
              <a:path w="201295" h="342900">
                <a:moveTo>
                  <a:pt x="178308" y="155448"/>
                </a:moveTo>
                <a:lnTo>
                  <a:pt x="178308" y="129539"/>
                </a:lnTo>
                <a:lnTo>
                  <a:pt x="160543" y="121538"/>
                </a:lnTo>
                <a:lnTo>
                  <a:pt x="143637" y="115823"/>
                </a:lnTo>
                <a:lnTo>
                  <a:pt x="127301" y="112394"/>
                </a:lnTo>
                <a:lnTo>
                  <a:pt x="111252" y="111251"/>
                </a:lnTo>
                <a:lnTo>
                  <a:pt x="88368" y="113276"/>
                </a:lnTo>
                <a:lnTo>
                  <a:pt x="48887" y="129897"/>
                </a:lnTo>
                <a:lnTo>
                  <a:pt x="18002" y="161925"/>
                </a:lnTo>
                <a:lnTo>
                  <a:pt x="2000" y="203073"/>
                </a:lnTo>
                <a:lnTo>
                  <a:pt x="0" y="227075"/>
                </a:lnTo>
                <a:lnTo>
                  <a:pt x="2000" y="250221"/>
                </a:lnTo>
                <a:lnTo>
                  <a:pt x="8000" y="271652"/>
                </a:lnTo>
                <a:lnTo>
                  <a:pt x="18002" y="291369"/>
                </a:lnTo>
                <a:lnTo>
                  <a:pt x="24384" y="299574"/>
                </a:lnTo>
                <a:lnTo>
                  <a:pt x="24384" y="225551"/>
                </a:lnTo>
                <a:lnTo>
                  <a:pt x="26050" y="206097"/>
                </a:lnTo>
                <a:lnTo>
                  <a:pt x="48768" y="160019"/>
                </a:lnTo>
                <a:lnTo>
                  <a:pt x="94202" y="135802"/>
                </a:lnTo>
                <a:lnTo>
                  <a:pt x="112775" y="134112"/>
                </a:lnTo>
                <a:lnTo>
                  <a:pt x="129659" y="135516"/>
                </a:lnTo>
                <a:lnTo>
                  <a:pt x="146113" y="139636"/>
                </a:lnTo>
                <a:lnTo>
                  <a:pt x="162282" y="146327"/>
                </a:lnTo>
                <a:lnTo>
                  <a:pt x="178308" y="155448"/>
                </a:lnTo>
                <a:close/>
              </a:path>
              <a:path w="201295" h="342900">
                <a:moveTo>
                  <a:pt x="178308" y="321563"/>
                </a:moveTo>
                <a:lnTo>
                  <a:pt x="178308" y="298703"/>
                </a:lnTo>
                <a:lnTo>
                  <a:pt x="163425" y="307824"/>
                </a:lnTo>
                <a:lnTo>
                  <a:pt x="148399" y="314515"/>
                </a:lnTo>
                <a:lnTo>
                  <a:pt x="133088" y="318635"/>
                </a:lnTo>
                <a:lnTo>
                  <a:pt x="117348" y="320039"/>
                </a:lnTo>
                <a:lnTo>
                  <a:pt x="98536" y="318325"/>
                </a:lnTo>
                <a:lnTo>
                  <a:pt x="51816" y="292607"/>
                </a:lnTo>
                <a:lnTo>
                  <a:pt x="26098" y="244387"/>
                </a:lnTo>
                <a:lnTo>
                  <a:pt x="24384" y="225551"/>
                </a:lnTo>
                <a:lnTo>
                  <a:pt x="24384" y="299574"/>
                </a:lnTo>
                <a:lnTo>
                  <a:pt x="68199" y="334708"/>
                </a:lnTo>
                <a:lnTo>
                  <a:pt x="111252" y="342900"/>
                </a:lnTo>
                <a:lnTo>
                  <a:pt x="129016" y="341495"/>
                </a:lnTo>
                <a:lnTo>
                  <a:pt x="145923" y="337375"/>
                </a:lnTo>
                <a:lnTo>
                  <a:pt x="162282" y="330670"/>
                </a:lnTo>
                <a:lnTo>
                  <a:pt x="178308" y="321563"/>
                </a:lnTo>
                <a:close/>
              </a:path>
              <a:path w="201295" h="342900">
                <a:moveTo>
                  <a:pt x="201168" y="338327"/>
                </a:moveTo>
                <a:lnTo>
                  <a:pt x="201168" y="0"/>
                </a:lnTo>
                <a:lnTo>
                  <a:pt x="178308" y="0"/>
                </a:lnTo>
                <a:lnTo>
                  <a:pt x="178308" y="338327"/>
                </a:lnTo>
                <a:lnTo>
                  <a:pt x="201168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4794" y="3811523"/>
            <a:ext cx="140208" cy="231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5690" y="3811523"/>
            <a:ext cx="192024" cy="231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50574" y="3811523"/>
            <a:ext cx="172212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57838" y="3811523"/>
            <a:ext cx="170687" cy="2315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65102" y="3811523"/>
            <a:ext cx="225551" cy="2316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43994" y="3811523"/>
            <a:ext cx="153924" cy="2270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97918" y="3700271"/>
            <a:ext cx="203200" cy="342900"/>
          </a:xfrm>
          <a:custGeom>
            <a:avLst/>
            <a:gdLst/>
            <a:ahLst/>
            <a:cxnLst/>
            <a:rect l="l" t="t" r="r" b="b"/>
            <a:pathLst>
              <a:path w="203200" h="342900">
                <a:moveTo>
                  <a:pt x="178308" y="155448"/>
                </a:moveTo>
                <a:lnTo>
                  <a:pt x="178308" y="129539"/>
                </a:lnTo>
                <a:lnTo>
                  <a:pt x="161210" y="121538"/>
                </a:lnTo>
                <a:lnTo>
                  <a:pt x="144399" y="115823"/>
                </a:lnTo>
                <a:lnTo>
                  <a:pt x="128158" y="112394"/>
                </a:lnTo>
                <a:lnTo>
                  <a:pt x="112775" y="111251"/>
                </a:lnTo>
                <a:lnTo>
                  <a:pt x="89654" y="113276"/>
                </a:lnTo>
                <a:lnTo>
                  <a:pt x="49125" y="129897"/>
                </a:lnTo>
                <a:lnTo>
                  <a:pt x="18002" y="161925"/>
                </a:lnTo>
                <a:lnTo>
                  <a:pt x="2000" y="203073"/>
                </a:lnTo>
                <a:lnTo>
                  <a:pt x="0" y="227076"/>
                </a:lnTo>
                <a:lnTo>
                  <a:pt x="2024" y="250221"/>
                </a:lnTo>
                <a:lnTo>
                  <a:pt x="8191" y="271653"/>
                </a:lnTo>
                <a:lnTo>
                  <a:pt x="18645" y="291369"/>
                </a:lnTo>
                <a:lnTo>
                  <a:pt x="25908" y="300154"/>
                </a:lnTo>
                <a:lnTo>
                  <a:pt x="25908" y="225552"/>
                </a:lnTo>
                <a:lnTo>
                  <a:pt x="27360" y="206097"/>
                </a:lnTo>
                <a:lnTo>
                  <a:pt x="50291" y="160020"/>
                </a:lnTo>
                <a:lnTo>
                  <a:pt x="95726" y="135802"/>
                </a:lnTo>
                <a:lnTo>
                  <a:pt x="114300" y="134112"/>
                </a:lnTo>
                <a:lnTo>
                  <a:pt x="130302" y="135516"/>
                </a:lnTo>
                <a:lnTo>
                  <a:pt x="146304" y="139636"/>
                </a:lnTo>
                <a:lnTo>
                  <a:pt x="162306" y="146327"/>
                </a:lnTo>
                <a:lnTo>
                  <a:pt x="178308" y="155448"/>
                </a:lnTo>
                <a:close/>
              </a:path>
              <a:path w="203200" h="342900">
                <a:moveTo>
                  <a:pt x="178308" y="321563"/>
                </a:moveTo>
                <a:lnTo>
                  <a:pt x="178308" y="298703"/>
                </a:lnTo>
                <a:lnTo>
                  <a:pt x="164091" y="307824"/>
                </a:lnTo>
                <a:lnTo>
                  <a:pt x="149161" y="314515"/>
                </a:lnTo>
                <a:lnTo>
                  <a:pt x="133945" y="318635"/>
                </a:lnTo>
                <a:lnTo>
                  <a:pt x="118872" y="320039"/>
                </a:lnTo>
                <a:lnTo>
                  <a:pt x="99393" y="318325"/>
                </a:lnTo>
                <a:lnTo>
                  <a:pt x="51815" y="292608"/>
                </a:lnTo>
                <a:lnTo>
                  <a:pt x="27384" y="244387"/>
                </a:lnTo>
                <a:lnTo>
                  <a:pt x="25908" y="225552"/>
                </a:lnTo>
                <a:lnTo>
                  <a:pt x="25908" y="300154"/>
                </a:lnTo>
                <a:lnTo>
                  <a:pt x="69151" y="334708"/>
                </a:lnTo>
                <a:lnTo>
                  <a:pt x="112775" y="342900"/>
                </a:lnTo>
                <a:lnTo>
                  <a:pt x="130516" y="341495"/>
                </a:lnTo>
                <a:lnTo>
                  <a:pt x="147256" y="337375"/>
                </a:lnTo>
                <a:lnTo>
                  <a:pt x="163139" y="330684"/>
                </a:lnTo>
                <a:lnTo>
                  <a:pt x="178308" y="321563"/>
                </a:lnTo>
                <a:close/>
              </a:path>
              <a:path w="203200" h="342900">
                <a:moveTo>
                  <a:pt x="202691" y="338327"/>
                </a:moveTo>
                <a:lnTo>
                  <a:pt x="202691" y="0"/>
                </a:lnTo>
                <a:lnTo>
                  <a:pt x="178308" y="0"/>
                </a:lnTo>
                <a:lnTo>
                  <a:pt x="178308" y="338327"/>
                </a:lnTo>
                <a:lnTo>
                  <a:pt x="202691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64618" y="3700271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4" h="41275">
                <a:moveTo>
                  <a:pt x="24384" y="41148"/>
                </a:moveTo>
                <a:lnTo>
                  <a:pt x="24384" y="0"/>
                </a:lnTo>
                <a:lnTo>
                  <a:pt x="0" y="0"/>
                </a:lnTo>
                <a:lnTo>
                  <a:pt x="0" y="41148"/>
                </a:lnTo>
                <a:lnTo>
                  <a:pt x="24384" y="4114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76810" y="3816096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54534" y="3811523"/>
            <a:ext cx="181356" cy="2270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75514" y="3816096"/>
            <a:ext cx="198120" cy="337185"/>
          </a:xfrm>
          <a:custGeom>
            <a:avLst/>
            <a:gdLst/>
            <a:ahLst/>
            <a:cxnLst/>
            <a:rect l="l" t="t" r="r" b="b"/>
            <a:pathLst>
              <a:path w="198120" h="337185">
                <a:moveTo>
                  <a:pt x="65531" y="238176"/>
                </a:moveTo>
                <a:lnTo>
                  <a:pt x="65531" y="222503"/>
                </a:lnTo>
                <a:lnTo>
                  <a:pt x="36647" y="230219"/>
                </a:lnTo>
                <a:lnTo>
                  <a:pt x="16192" y="241934"/>
                </a:lnTo>
                <a:lnTo>
                  <a:pt x="4024" y="257651"/>
                </a:lnTo>
                <a:lnTo>
                  <a:pt x="0" y="277367"/>
                </a:lnTo>
                <a:lnTo>
                  <a:pt x="1690" y="290250"/>
                </a:lnTo>
                <a:lnTo>
                  <a:pt x="6667" y="301561"/>
                </a:lnTo>
                <a:lnTo>
                  <a:pt x="14811" y="311462"/>
                </a:lnTo>
                <a:lnTo>
                  <a:pt x="22860" y="317683"/>
                </a:lnTo>
                <a:lnTo>
                  <a:pt x="22860" y="275843"/>
                </a:lnTo>
                <a:lnTo>
                  <a:pt x="27979" y="257841"/>
                </a:lnTo>
                <a:lnTo>
                  <a:pt x="43243" y="244982"/>
                </a:lnTo>
                <a:lnTo>
                  <a:pt x="65531" y="238176"/>
                </a:lnTo>
                <a:close/>
              </a:path>
              <a:path w="198120" h="337185">
                <a:moveTo>
                  <a:pt x="198120" y="19812"/>
                </a:moveTo>
                <a:lnTo>
                  <a:pt x="198120" y="0"/>
                </a:lnTo>
                <a:lnTo>
                  <a:pt x="108037" y="106"/>
                </a:lnTo>
                <a:lnTo>
                  <a:pt x="68199" y="5524"/>
                </a:lnTo>
                <a:lnTo>
                  <a:pt x="27860" y="33599"/>
                </a:lnTo>
                <a:lnTo>
                  <a:pt x="13715" y="79248"/>
                </a:lnTo>
                <a:lnTo>
                  <a:pt x="14811" y="91511"/>
                </a:lnTo>
                <a:lnTo>
                  <a:pt x="17906" y="103060"/>
                </a:lnTo>
                <a:lnTo>
                  <a:pt x="22717" y="113752"/>
                </a:lnTo>
                <a:lnTo>
                  <a:pt x="28955" y="123443"/>
                </a:lnTo>
                <a:lnTo>
                  <a:pt x="36575" y="131782"/>
                </a:lnTo>
                <a:lnTo>
                  <a:pt x="36575" y="77724"/>
                </a:lnTo>
                <a:lnTo>
                  <a:pt x="37695" y="65722"/>
                </a:lnTo>
                <a:lnTo>
                  <a:pt x="62793" y="28813"/>
                </a:lnTo>
                <a:lnTo>
                  <a:pt x="96012" y="19812"/>
                </a:lnTo>
                <a:lnTo>
                  <a:pt x="108037" y="20931"/>
                </a:lnTo>
                <a:lnTo>
                  <a:pt x="145803" y="46029"/>
                </a:lnTo>
                <a:lnTo>
                  <a:pt x="147827" y="49940"/>
                </a:lnTo>
                <a:lnTo>
                  <a:pt x="147827" y="19812"/>
                </a:lnTo>
                <a:lnTo>
                  <a:pt x="198120" y="19812"/>
                </a:lnTo>
                <a:close/>
              </a:path>
              <a:path w="198120" h="337185">
                <a:moveTo>
                  <a:pt x="175259" y="317305"/>
                </a:moveTo>
                <a:lnTo>
                  <a:pt x="175259" y="274319"/>
                </a:lnTo>
                <a:lnTo>
                  <a:pt x="173855" y="283154"/>
                </a:lnTo>
                <a:lnTo>
                  <a:pt x="169735" y="291274"/>
                </a:lnTo>
                <a:lnTo>
                  <a:pt x="129921" y="313753"/>
                </a:lnTo>
                <a:lnTo>
                  <a:pt x="97536" y="316873"/>
                </a:lnTo>
                <a:lnTo>
                  <a:pt x="65936" y="314420"/>
                </a:lnTo>
                <a:lnTo>
                  <a:pt x="42100" y="306704"/>
                </a:lnTo>
                <a:lnTo>
                  <a:pt x="27693" y="293846"/>
                </a:lnTo>
                <a:lnTo>
                  <a:pt x="22860" y="275843"/>
                </a:lnTo>
                <a:lnTo>
                  <a:pt x="22860" y="317683"/>
                </a:lnTo>
                <a:lnTo>
                  <a:pt x="75842" y="335684"/>
                </a:lnTo>
                <a:lnTo>
                  <a:pt x="99060" y="336728"/>
                </a:lnTo>
                <a:lnTo>
                  <a:pt x="120134" y="335684"/>
                </a:lnTo>
                <a:lnTo>
                  <a:pt x="140017" y="332422"/>
                </a:lnTo>
                <a:lnTo>
                  <a:pt x="157352" y="327148"/>
                </a:lnTo>
                <a:lnTo>
                  <a:pt x="172211" y="320039"/>
                </a:lnTo>
                <a:lnTo>
                  <a:pt x="175259" y="317305"/>
                </a:lnTo>
                <a:close/>
              </a:path>
              <a:path w="198120" h="337185">
                <a:moveTo>
                  <a:pt x="73151" y="166129"/>
                </a:moveTo>
                <a:lnTo>
                  <a:pt x="73151" y="153924"/>
                </a:lnTo>
                <a:lnTo>
                  <a:pt x="54030" y="161353"/>
                </a:lnTo>
                <a:lnTo>
                  <a:pt x="40195" y="169925"/>
                </a:lnTo>
                <a:lnTo>
                  <a:pt x="31789" y="179641"/>
                </a:lnTo>
                <a:lnTo>
                  <a:pt x="28955" y="190500"/>
                </a:lnTo>
                <a:lnTo>
                  <a:pt x="31241" y="201072"/>
                </a:lnTo>
                <a:lnTo>
                  <a:pt x="38100" y="209930"/>
                </a:lnTo>
                <a:lnTo>
                  <a:pt x="49529" y="217074"/>
                </a:lnTo>
                <a:lnTo>
                  <a:pt x="51815" y="217850"/>
                </a:lnTo>
                <a:lnTo>
                  <a:pt x="51815" y="182879"/>
                </a:lnTo>
                <a:lnTo>
                  <a:pt x="54863" y="178307"/>
                </a:lnTo>
                <a:lnTo>
                  <a:pt x="59436" y="173736"/>
                </a:lnTo>
                <a:lnTo>
                  <a:pt x="64031" y="170306"/>
                </a:lnTo>
                <a:lnTo>
                  <a:pt x="71056" y="166877"/>
                </a:lnTo>
                <a:lnTo>
                  <a:pt x="73151" y="166129"/>
                </a:lnTo>
                <a:close/>
              </a:path>
              <a:path w="198120" h="337185">
                <a:moveTo>
                  <a:pt x="155448" y="133819"/>
                </a:moveTo>
                <a:lnTo>
                  <a:pt x="155448" y="79248"/>
                </a:lnTo>
                <a:lnTo>
                  <a:pt x="154328" y="90606"/>
                </a:lnTo>
                <a:lnTo>
                  <a:pt x="151066" y="101536"/>
                </a:lnTo>
                <a:lnTo>
                  <a:pt x="119062" y="134112"/>
                </a:lnTo>
                <a:lnTo>
                  <a:pt x="96012" y="138683"/>
                </a:lnTo>
                <a:lnTo>
                  <a:pt x="83986" y="137533"/>
                </a:lnTo>
                <a:lnTo>
                  <a:pt x="46862" y="110942"/>
                </a:lnTo>
                <a:lnTo>
                  <a:pt x="36575" y="77724"/>
                </a:lnTo>
                <a:lnTo>
                  <a:pt x="36575" y="131782"/>
                </a:lnTo>
                <a:lnTo>
                  <a:pt x="37790" y="133111"/>
                </a:lnTo>
                <a:lnTo>
                  <a:pt x="48196" y="141350"/>
                </a:lnTo>
                <a:lnTo>
                  <a:pt x="60031" y="147875"/>
                </a:lnTo>
                <a:lnTo>
                  <a:pt x="73151" y="152400"/>
                </a:lnTo>
                <a:lnTo>
                  <a:pt x="73151" y="166129"/>
                </a:lnTo>
                <a:lnTo>
                  <a:pt x="80652" y="163449"/>
                </a:lnTo>
                <a:lnTo>
                  <a:pt x="92963" y="160019"/>
                </a:lnTo>
                <a:lnTo>
                  <a:pt x="106727" y="156590"/>
                </a:lnTo>
                <a:lnTo>
                  <a:pt x="118490" y="153161"/>
                </a:lnTo>
                <a:lnTo>
                  <a:pt x="128539" y="149732"/>
                </a:lnTo>
                <a:lnTo>
                  <a:pt x="137159" y="146303"/>
                </a:lnTo>
                <a:lnTo>
                  <a:pt x="145803" y="141387"/>
                </a:lnTo>
                <a:lnTo>
                  <a:pt x="153352" y="135826"/>
                </a:lnTo>
                <a:lnTo>
                  <a:pt x="155448" y="133819"/>
                </a:lnTo>
                <a:close/>
              </a:path>
              <a:path w="198120" h="337185">
                <a:moveTo>
                  <a:pt x="198120" y="271271"/>
                </a:moveTo>
                <a:lnTo>
                  <a:pt x="181355" y="230124"/>
                </a:lnTo>
                <a:lnTo>
                  <a:pt x="139350" y="213836"/>
                </a:lnTo>
                <a:lnTo>
                  <a:pt x="95892" y="210431"/>
                </a:lnTo>
                <a:lnTo>
                  <a:pt x="79438" y="208597"/>
                </a:lnTo>
                <a:lnTo>
                  <a:pt x="67841" y="206478"/>
                </a:lnTo>
                <a:lnTo>
                  <a:pt x="60960" y="204215"/>
                </a:lnTo>
                <a:lnTo>
                  <a:pt x="54863" y="199643"/>
                </a:lnTo>
                <a:lnTo>
                  <a:pt x="51815" y="195071"/>
                </a:lnTo>
                <a:lnTo>
                  <a:pt x="51815" y="217850"/>
                </a:lnTo>
                <a:lnTo>
                  <a:pt x="65531" y="222503"/>
                </a:lnTo>
                <a:lnTo>
                  <a:pt x="65531" y="238176"/>
                </a:lnTo>
                <a:lnTo>
                  <a:pt x="68508" y="237267"/>
                </a:lnTo>
                <a:lnTo>
                  <a:pt x="103631" y="234695"/>
                </a:lnTo>
                <a:lnTo>
                  <a:pt x="134754" y="237029"/>
                </a:lnTo>
                <a:lnTo>
                  <a:pt x="157162" y="244220"/>
                </a:lnTo>
                <a:lnTo>
                  <a:pt x="170711" y="256555"/>
                </a:lnTo>
                <a:lnTo>
                  <a:pt x="175259" y="274319"/>
                </a:lnTo>
                <a:lnTo>
                  <a:pt x="175259" y="317305"/>
                </a:lnTo>
                <a:lnTo>
                  <a:pt x="183332" y="310062"/>
                </a:lnTo>
                <a:lnTo>
                  <a:pt x="191452" y="298513"/>
                </a:lnTo>
                <a:lnTo>
                  <a:pt x="196429" y="285535"/>
                </a:lnTo>
                <a:lnTo>
                  <a:pt x="198120" y="271271"/>
                </a:lnTo>
                <a:close/>
              </a:path>
              <a:path w="198120" h="337185">
                <a:moveTo>
                  <a:pt x="178307" y="77724"/>
                </a:moveTo>
                <a:lnTo>
                  <a:pt x="176331" y="62888"/>
                </a:lnTo>
                <a:lnTo>
                  <a:pt x="170497" y="48196"/>
                </a:lnTo>
                <a:lnTo>
                  <a:pt x="160948" y="33789"/>
                </a:lnTo>
                <a:lnTo>
                  <a:pt x="147827" y="19812"/>
                </a:lnTo>
                <a:lnTo>
                  <a:pt x="147827" y="49940"/>
                </a:lnTo>
                <a:lnTo>
                  <a:pt x="151066" y="56197"/>
                </a:lnTo>
                <a:lnTo>
                  <a:pt x="154328" y="67222"/>
                </a:lnTo>
                <a:lnTo>
                  <a:pt x="155448" y="79248"/>
                </a:lnTo>
                <a:lnTo>
                  <a:pt x="155448" y="133819"/>
                </a:lnTo>
                <a:lnTo>
                  <a:pt x="160091" y="129373"/>
                </a:lnTo>
                <a:lnTo>
                  <a:pt x="166116" y="121919"/>
                </a:lnTo>
                <a:lnTo>
                  <a:pt x="171235" y="113085"/>
                </a:lnTo>
                <a:lnTo>
                  <a:pt x="175069" y="102679"/>
                </a:lnTo>
                <a:lnTo>
                  <a:pt x="177474" y="90844"/>
                </a:lnTo>
                <a:lnTo>
                  <a:pt x="178307" y="777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07746" y="3741420"/>
            <a:ext cx="157480" cy="302260"/>
          </a:xfrm>
          <a:custGeom>
            <a:avLst/>
            <a:gdLst/>
            <a:ahLst/>
            <a:cxnLst/>
            <a:rect l="l" t="t" r="r" b="b"/>
            <a:pathLst>
              <a:path w="157479" h="302260">
                <a:moveTo>
                  <a:pt x="59436" y="94487"/>
                </a:moveTo>
                <a:lnTo>
                  <a:pt x="59436" y="74675"/>
                </a:lnTo>
                <a:lnTo>
                  <a:pt x="0" y="74675"/>
                </a:lnTo>
                <a:lnTo>
                  <a:pt x="0" y="94487"/>
                </a:lnTo>
                <a:lnTo>
                  <a:pt x="59436" y="94487"/>
                </a:lnTo>
                <a:close/>
              </a:path>
              <a:path w="157479" h="302260">
                <a:moveTo>
                  <a:pt x="156972" y="289559"/>
                </a:moveTo>
                <a:lnTo>
                  <a:pt x="156972" y="266700"/>
                </a:lnTo>
                <a:lnTo>
                  <a:pt x="145827" y="271819"/>
                </a:lnTo>
                <a:lnTo>
                  <a:pt x="135255" y="275653"/>
                </a:lnTo>
                <a:lnTo>
                  <a:pt x="125253" y="278058"/>
                </a:lnTo>
                <a:lnTo>
                  <a:pt x="115824" y="278891"/>
                </a:lnTo>
                <a:lnTo>
                  <a:pt x="105537" y="278082"/>
                </a:lnTo>
                <a:lnTo>
                  <a:pt x="84105" y="240363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59436" y="21335"/>
                </a:lnTo>
                <a:lnTo>
                  <a:pt x="59436" y="254507"/>
                </a:lnTo>
                <a:lnTo>
                  <a:pt x="74675" y="289559"/>
                </a:lnTo>
                <a:lnTo>
                  <a:pt x="111251" y="301751"/>
                </a:lnTo>
                <a:lnTo>
                  <a:pt x="122682" y="300918"/>
                </a:lnTo>
                <a:lnTo>
                  <a:pt x="134112" y="298513"/>
                </a:lnTo>
                <a:lnTo>
                  <a:pt x="145542" y="294679"/>
                </a:lnTo>
                <a:lnTo>
                  <a:pt x="156972" y="289559"/>
                </a:lnTo>
                <a:close/>
              </a:path>
              <a:path w="157479" h="302260">
                <a:moveTo>
                  <a:pt x="146303" y="94487"/>
                </a:moveTo>
                <a:lnTo>
                  <a:pt x="146303" y="74675"/>
                </a:lnTo>
                <a:lnTo>
                  <a:pt x="83820" y="74675"/>
                </a:lnTo>
                <a:lnTo>
                  <a:pt x="83820" y="94487"/>
                </a:lnTo>
                <a:lnTo>
                  <a:pt x="146303" y="9448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87578" y="3811523"/>
            <a:ext cx="225552" cy="2316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92962" y="3811523"/>
            <a:ext cx="172211" cy="2316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26134" y="3700271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24383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90142" y="3811523"/>
            <a:ext cx="192024" cy="2316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05025" y="3811523"/>
            <a:ext cx="140208" cy="2316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80286" y="3811523"/>
            <a:ext cx="140207" cy="2316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70786" y="3700271"/>
            <a:ext cx="22860" cy="41275"/>
          </a:xfrm>
          <a:custGeom>
            <a:avLst/>
            <a:gdLst/>
            <a:ahLst/>
            <a:cxnLst/>
            <a:rect l="l" t="t" r="r" b="b"/>
            <a:pathLst>
              <a:path w="22859" h="41275">
                <a:moveTo>
                  <a:pt x="22859" y="41148"/>
                </a:moveTo>
                <a:lnTo>
                  <a:pt x="22859" y="0"/>
                </a:lnTo>
                <a:lnTo>
                  <a:pt x="0" y="0"/>
                </a:lnTo>
                <a:lnTo>
                  <a:pt x="0" y="41148"/>
                </a:lnTo>
                <a:lnTo>
                  <a:pt x="22859" y="4114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82216" y="3816096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285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34794" y="3695700"/>
            <a:ext cx="196850" cy="342900"/>
          </a:xfrm>
          <a:custGeom>
            <a:avLst/>
            <a:gdLst/>
            <a:ahLst/>
            <a:cxnLst/>
            <a:rect l="l" t="t" r="r" b="b"/>
            <a:pathLst>
              <a:path w="196850" h="342900">
                <a:moveTo>
                  <a:pt x="41148" y="140208"/>
                </a:moveTo>
                <a:lnTo>
                  <a:pt x="41148" y="120396"/>
                </a:lnTo>
                <a:lnTo>
                  <a:pt x="0" y="120396"/>
                </a:lnTo>
                <a:lnTo>
                  <a:pt x="0" y="140208"/>
                </a:lnTo>
                <a:lnTo>
                  <a:pt x="41148" y="140208"/>
                </a:lnTo>
                <a:close/>
              </a:path>
              <a:path w="196850" h="342900">
                <a:moveTo>
                  <a:pt x="196596" y="62484"/>
                </a:moveTo>
                <a:lnTo>
                  <a:pt x="190261" y="35361"/>
                </a:lnTo>
                <a:lnTo>
                  <a:pt x="175641" y="15811"/>
                </a:lnTo>
                <a:lnTo>
                  <a:pt x="152447" y="3976"/>
                </a:lnTo>
                <a:lnTo>
                  <a:pt x="120396" y="0"/>
                </a:lnTo>
                <a:lnTo>
                  <a:pt x="102107" y="1452"/>
                </a:lnTo>
                <a:lnTo>
                  <a:pt x="60959" y="24384"/>
                </a:lnTo>
                <a:lnTo>
                  <a:pt x="42314" y="71532"/>
                </a:lnTo>
                <a:lnTo>
                  <a:pt x="41148" y="92963"/>
                </a:lnTo>
                <a:lnTo>
                  <a:pt x="41148" y="342900"/>
                </a:lnTo>
                <a:lnTo>
                  <a:pt x="64007" y="342900"/>
                </a:lnTo>
                <a:lnTo>
                  <a:pt x="64007" y="92963"/>
                </a:lnTo>
                <a:lnTo>
                  <a:pt x="64865" y="74961"/>
                </a:lnTo>
                <a:lnTo>
                  <a:pt x="77724" y="38100"/>
                </a:lnTo>
                <a:lnTo>
                  <a:pt x="121920" y="19812"/>
                </a:lnTo>
                <a:lnTo>
                  <a:pt x="143089" y="22621"/>
                </a:lnTo>
                <a:lnTo>
                  <a:pt x="158686" y="30861"/>
                </a:lnTo>
                <a:lnTo>
                  <a:pt x="168854" y="44243"/>
                </a:lnTo>
                <a:lnTo>
                  <a:pt x="173736" y="62484"/>
                </a:lnTo>
                <a:lnTo>
                  <a:pt x="196596" y="62484"/>
                </a:lnTo>
                <a:close/>
              </a:path>
              <a:path w="196850" h="342900">
                <a:moveTo>
                  <a:pt x="111251" y="140208"/>
                </a:moveTo>
                <a:lnTo>
                  <a:pt x="111251" y="120396"/>
                </a:lnTo>
                <a:lnTo>
                  <a:pt x="64007" y="120396"/>
                </a:lnTo>
                <a:lnTo>
                  <a:pt x="64007" y="140208"/>
                </a:lnTo>
                <a:lnTo>
                  <a:pt x="111251" y="140208"/>
                </a:lnTo>
                <a:close/>
              </a:path>
              <a:path w="196850" h="342900">
                <a:moveTo>
                  <a:pt x="196596" y="342900"/>
                </a:moveTo>
                <a:lnTo>
                  <a:pt x="196596" y="120396"/>
                </a:lnTo>
                <a:lnTo>
                  <a:pt x="173736" y="120396"/>
                </a:lnTo>
                <a:lnTo>
                  <a:pt x="173736" y="342900"/>
                </a:lnTo>
                <a:lnTo>
                  <a:pt x="196596" y="34290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86254" y="3811523"/>
            <a:ext cx="201168" cy="2316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34666" y="3811523"/>
            <a:ext cx="153924" cy="2270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17002" y="4753355"/>
            <a:ext cx="215265" cy="342900"/>
          </a:xfrm>
          <a:custGeom>
            <a:avLst/>
            <a:gdLst/>
            <a:ahLst/>
            <a:cxnLst/>
            <a:rect l="l" t="t" r="r" b="b"/>
            <a:pathLst>
              <a:path w="215264" h="342900">
                <a:moveTo>
                  <a:pt x="156972" y="180052"/>
                </a:moveTo>
                <a:lnTo>
                  <a:pt x="156972" y="97536"/>
                </a:lnTo>
                <a:lnTo>
                  <a:pt x="152541" y="130421"/>
                </a:lnTo>
                <a:lnTo>
                  <a:pt x="139304" y="166567"/>
                </a:lnTo>
                <a:lnTo>
                  <a:pt x="117347" y="205930"/>
                </a:lnTo>
                <a:lnTo>
                  <a:pt x="86755" y="248468"/>
                </a:lnTo>
                <a:lnTo>
                  <a:pt x="47610" y="294139"/>
                </a:lnTo>
                <a:lnTo>
                  <a:pt x="0" y="342900"/>
                </a:lnTo>
                <a:lnTo>
                  <a:pt x="57912" y="342900"/>
                </a:lnTo>
                <a:lnTo>
                  <a:pt x="57912" y="320040"/>
                </a:lnTo>
                <a:lnTo>
                  <a:pt x="102351" y="265736"/>
                </a:lnTo>
                <a:lnTo>
                  <a:pt x="136916" y="216261"/>
                </a:lnTo>
                <a:lnTo>
                  <a:pt x="156972" y="180052"/>
                </a:lnTo>
                <a:close/>
              </a:path>
              <a:path w="215264" h="342900">
                <a:moveTo>
                  <a:pt x="181356" y="97536"/>
                </a:moveTo>
                <a:lnTo>
                  <a:pt x="174307" y="59626"/>
                </a:lnTo>
                <a:lnTo>
                  <a:pt x="152400" y="27432"/>
                </a:lnTo>
                <a:lnTo>
                  <a:pt x="102250" y="1714"/>
                </a:lnTo>
                <a:lnTo>
                  <a:pt x="82296" y="0"/>
                </a:lnTo>
                <a:lnTo>
                  <a:pt x="61983" y="1976"/>
                </a:lnTo>
                <a:lnTo>
                  <a:pt x="42100" y="7810"/>
                </a:lnTo>
                <a:lnTo>
                  <a:pt x="22502" y="17359"/>
                </a:lnTo>
                <a:lnTo>
                  <a:pt x="3047" y="30480"/>
                </a:lnTo>
                <a:lnTo>
                  <a:pt x="3047" y="60960"/>
                </a:lnTo>
                <a:lnTo>
                  <a:pt x="14168" y="51506"/>
                </a:lnTo>
                <a:lnTo>
                  <a:pt x="24574" y="43624"/>
                </a:lnTo>
                <a:lnTo>
                  <a:pt x="60578" y="25146"/>
                </a:lnTo>
                <a:lnTo>
                  <a:pt x="80772" y="22860"/>
                </a:lnTo>
                <a:lnTo>
                  <a:pt x="96178" y="24264"/>
                </a:lnTo>
                <a:lnTo>
                  <a:pt x="134111" y="44196"/>
                </a:lnTo>
                <a:lnTo>
                  <a:pt x="155543" y="82343"/>
                </a:lnTo>
                <a:lnTo>
                  <a:pt x="156972" y="97536"/>
                </a:lnTo>
                <a:lnTo>
                  <a:pt x="156972" y="180052"/>
                </a:lnTo>
                <a:lnTo>
                  <a:pt x="161604" y="171687"/>
                </a:lnTo>
                <a:lnTo>
                  <a:pt x="176418" y="132088"/>
                </a:lnTo>
                <a:lnTo>
                  <a:pt x="181356" y="97536"/>
                </a:lnTo>
                <a:close/>
              </a:path>
              <a:path w="215264" h="342900">
                <a:moveTo>
                  <a:pt x="214884" y="342900"/>
                </a:moveTo>
                <a:lnTo>
                  <a:pt x="214884" y="320040"/>
                </a:lnTo>
                <a:lnTo>
                  <a:pt x="57912" y="320040"/>
                </a:lnTo>
                <a:lnTo>
                  <a:pt x="57912" y="342900"/>
                </a:lnTo>
                <a:lnTo>
                  <a:pt x="214884" y="34290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73034" y="5047488"/>
            <a:ext cx="33655" cy="48895"/>
          </a:xfrm>
          <a:custGeom>
            <a:avLst/>
            <a:gdLst/>
            <a:ahLst/>
            <a:cxnLst/>
            <a:rect l="l" t="t" r="r" b="b"/>
            <a:pathLst>
              <a:path w="33655" h="48895">
                <a:moveTo>
                  <a:pt x="33527" y="0"/>
                </a:moveTo>
                <a:lnTo>
                  <a:pt x="33527" y="48767"/>
                </a:lnTo>
                <a:lnTo>
                  <a:pt x="0" y="48767"/>
                </a:lnTo>
                <a:lnTo>
                  <a:pt x="0" y="0"/>
                </a:lnTo>
                <a:lnTo>
                  <a:pt x="33527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52510" y="4754879"/>
            <a:ext cx="327660" cy="341630"/>
          </a:xfrm>
          <a:custGeom>
            <a:avLst/>
            <a:gdLst/>
            <a:ahLst/>
            <a:cxnLst/>
            <a:rect l="l" t="t" r="r" b="b"/>
            <a:pathLst>
              <a:path w="327660" h="341629">
                <a:moveTo>
                  <a:pt x="327659" y="341375"/>
                </a:moveTo>
                <a:lnTo>
                  <a:pt x="170687" y="0"/>
                </a:lnTo>
                <a:lnTo>
                  <a:pt x="156971" y="0"/>
                </a:lnTo>
                <a:lnTo>
                  <a:pt x="0" y="341375"/>
                </a:lnTo>
                <a:lnTo>
                  <a:pt x="27431" y="341375"/>
                </a:lnTo>
                <a:lnTo>
                  <a:pt x="80771" y="224028"/>
                </a:lnTo>
                <a:lnTo>
                  <a:pt x="91439" y="224028"/>
                </a:lnTo>
                <a:lnTo>
                  <a:pt x="91439" y="202692"/>
                </a:lnTo>
                <a:lnTo>
                  <a:pt x="163068" y="42672"/>
                </a:lnTo>
                <a:lnTo>
                  <a:pt x="236219" y="202692"/>
                </a:lnTo>
                <a:lnTo>
                  <a:pt x="236219" y="224028"/>
                </a:lnTo>
                <a:lnTo>
                  <a:pt x="246887" y="224028"/>
                </a:lnTo>
                <a:lnTo>
                  <a:pt x="300227" y="341375"/>
                </a:lnTo>
                <a:lnTo>
                  <a:pt x="327659" y="341375"/>
                </a:lnTo>
                <a:close/>
              </a:path>
              <a:path w="327660" h="341629">
                <a:moveTo>
                  <a:pt x="236219" y="224028"/>
                </a:moveTo>
                <a:lnTo>
                  <a:pt x="236219" y="202692"/>
                </a:lnTo>
                <a:lnTo>
                  <a:pt x="91439" y="202692"/>
                </a:lnTo>
                <a:lnTo>
                  <a:pt x="91439" y="224028"/>
                </a:lnTo>
                <a:lnTo>
                  <a:pt x="236219" y="22402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03030" y="4869179"/>
            <a:ext cx="138683" cy="2316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78290" y="4869179"/>
            <a:ext cx="140207" cy="2316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67266" y="4757928"/>
            <a:ext cx="24765" cy="40005"/>
          </a:xfrm>
          <a:custGeom>
            <a:avLst/>
            <a:gdLst/>
            <a:ahLst/>
            <a:cxnLst/>
            <a:rect l="l" t="t" r="r" b="b"/>
            <a:pathLst>
              <a:path w="24764" h="40004">
                <a:moveTo>
                  <a:pt x="24383" y="39624"/>
                </a:moveTo>
                <a:lnTo>
                  <a:pt x="24383" y="0"/>
                </a:lnTo>
                <a:lnTo>
                  <a:pt x="0" y="0"/>
                </a:lnTo>
                <a:lnTo>
                  <a:pt x="0" y="39624"/>
                </a:lnTo>
                <a:lnTo>
                  <a:pt x="24383" y="396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79458" y="487375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4383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35846" y="4873752"/>
            <a:ext cx="196850" cy="337185"/>
          </a:xfrm>
          <a:custGeom>
            <a:avLst/>
            <a:gdLst/>
            <a:ahLst/>
            <a:cxnLst/>
            <a:rect l="l" t="t" r="r" b="b"/>
            <a:pathLst>
              <a:path w="196850" h="337185">
                <a:moveTo>
                  <a:pt x="64007" y="238449"/>
                </a:moveTo>
                <a:lnTo>
                  <a:pt x="64007" y="222503"/>
                </a:lnTo>
                <a:lnTo>
                  <a:pt x="36004" y="230004"/>
                </a:lnTo>
                <a:lnTo>
                  <a:pt x="16001" y="241363"/>
                </a:lnTo>
                <a:lnTo>
                  <a:pt x="4000" y="257008"/>
                </a:lnTo>
                <a:lnTo>
                  <a:pt x="0" y="277368"/>
                </a:lnTo>
                <a:lnTo>
                  <a:pt x="1452" y="289607"/>
                </a:lnTo>
                <a:lnTo>
                  <a:pt x="5905" y="300990"/>
                </a:lnTo>
                <a:lnTo>
                  <a:pt x="13501" y="311229"/>
                </a:lnTo>
                <a:lnTo>
                  <a:pt x="22859" y="318806"/>
                </a:lnTo>
                <a:lnTo>
                  <a:pt x="22859" y="275844"/>
                </a:lnTo>
                <a:lnTo>
                  <a:pt x="27765" y="257841"/>
                </a:lnTo>
                <a:lnTo>
                  <a:pt x="42671" y="244983"/>
                </a:lnTo>
                <a:lnTo>
                  <a:pt x="64007" y="238449"/>
                </a:lnTo>
                <a:close/>
              </a:path>
              <a:path w="196850" h="337185">
                <a:moveTo>
                  <a:pt x="196595" y="18287"/>
                </a:moveTo>
                <a:lnTo>
                  <a:pt x="196595" y="0"/>
                </a:lnTo>
                <a:lnTo>
                  <a:pt x="106084" y="116"/>
                </a:lnTo>
                <a:lnTo>
                  <a:pt x="67437" y="4952"/>
                </a:lnTo>
                <a:lnTo>
                  <a:pt x="27217" y="33385"/>
                </a:lnTo>
                <a:lnTo>
                  <a:pt x="13715" y="79248"/>
                </a:lnTo>
                <a:lnTo>
                  <a:pt x="14597" y="91297"/>
                </a:lnTo>
                <a:lnTo>
                  <a:pt x="17335" y="102488"/>
                </a:lnTo>
                <a:lnTo>
                  <a:pt x="22074" y="113109"/>
                </a:lnTo>
                <a:lnTo>
                  <a:pt x="28956" y="123444"/>
                </a:lnTo>
                <a:lnTo>
                  <a:pt x="36575" y="132474"/>
                </a:lnTo>
                <a:lnTo>
                  <a:pt x="36575" y="77724"/>
                </a:lnTo>
                <a:lnTo>
                  <a:pt x="37480" y="65722"/>
                </a:lnTo>
                <a:lnTo>
                  <a:pt x="61912" y="28813"/>
                </a:lnTo>
                <a:lnTo>
                  <a:pt x="95011" y="19851"/>
                </a:lnTo>
                <a:lnTo>
                  <a:pt x="106513" y="20716"/>
                </a:lnTo>
                <a:lnTo>
                  <a:pt x="145160" y="46005"/>
                </a:lnTo>
                <a:lnTo>
                  <a:pt x="146303" y="48006"/>
                </a:lnTo>
                <a:lnTo>
                  <a:pt x="146303" y="18287"/>
                </a:lnTo>
                <a:lnTo>
                  <a:pt x="196595" y="18287"/>
                </a:lnTo>
                <a:close/>
              </a:path>
              <a:path w="196850" h="337185">
                <a:moveTo>
                  <a:pt x="173735" y="316022"/>
                </a:moveTo>
                <a:lnTo>
                  <a:pt x="173735" y="272796"/>
                </a:lnTo>
                <a:lnTo>
                  <a:pt x="172569" y="282511"/>
                </a:lnTo>
                <a:lnTo>
                  <a:pt x="168973" y="291084"/>
                </a:lnTo>
                <a:lnTo>
                  <a:pt x="129920" y="313753"/>
                </a:lnTo>
                <a:lnTo>
                  <a:pt x="97535" y="316875"/>
                </a:lnTo>
                <a:lnTo>
                  <a:pt x="65293" y="314420"/>
                </a:lnTo>
                <a:lnTo>
                  <a:pt x="41529" y="306704"/>
                </a:lnTo>
                <a:lnTo>
                  <a:pt x="27479" y="293846"/>
                </a:lnTo>
                <a:lnTo>
                  <a:pt x="22859" y="275844"/>
                </a:lnTo>
                <a:lnTo>
                  <a:pt x="22859" y="318806"/>
                </a:lnTo>
                <a:lnTo>
                  <a:pt x="74961" y="335684"/>
                </a:lnTo>
                <a:lnTo>
                  <a:pt x="99059" y="336723"/>
                </a:lnTo>
                <a:lnTo>
                  <a:pt x="119253" y="335660"/>
                </a:lnTo>
                <a:lnTo>
                  <a:pt x="138684" y="332231"/>
                </a:lnTo>
                <a:lnTo>
                  <a:pt x="155829" y="326516"/>
                </a:lnTo>
                <a:lnTo>
                  <a:pt x="170687" y="318515"/>
                </a:lnTo>
                <a:lnTo>
                  <a:pt x="173735" y="316022"/>
                </a:lnTo>
                <a:close/>
              </a:path>
              <a:path w="196850" h="337185">
                <a:moveTo>
                  <a:pt x="73151" y="165909"/>
                </a:moveTo>
                <a:lnTo>
                  <a:pt x="73151" y="153924"/>
                </a:lnTo>
                <a:lnTo>
                  <a:pt x="53339" y="160524"/>
                </a:lnTo>
                <a:lnTo>
                  <a:pt x="39624" y="168783"/>
                </a:lnTo>
                <a:lnTo>
                  <a:pt x="31575" y="178784"/>
                </a:lnTo>
                <a:lnTo>
                  <a:pt x="28956" y="190500"/>
                </a:lnTo>
                <a:lnTo>
                  <a:pt x="31003" y="201048"/>
                </a:lnTo>
                <a:lnTo>
                  <a:pt x="37337" y="209740"/>
                </a:lnTo>
                <a:lnTo>
                  <a:pt x="48244" y="216431"/>
                </a:lnTo>
                <a:lnTo>
                  <a:pt x="50291" y="217022"/>
                </a:lnTo>
                <a:lnTo>
                  <a:pt x="50291" y="182880"/>
                </a:lnTo>
                <a:lnTo>
                  <a:pt x="53339" y="178308"/>
                </a:lnTo>
                <a:lnTo>
                  <a:pt x="57912" y="173736"/>
                </a:lnTo>
                <a:lnTo>
                  <a:pt x="62745" y="170306"/>
                </a:lnTo>
                <a:lnTo>
                  <a:pt x="70294" y="166877"/>
                </a:lnTo>
                <a:lnTo>
                  <a:pt x="73151" y="165909"/>
                </a:lnTo>
                <a:close/>
              </a:path>
              <a:path w="196850" h="337185">
                <a:moveTo>
                  <a:pt x="155447" y="132737"/>
                </a:moveTo>
                <a:lnTo>
                  <a:pt x="155447" y="77724"/>
                </a:lnTo>
                <a:lnTo>
                  <a:pt x="154304" y="89749"/>
                </a:lnTo>
                <a:lnTo>
                  <a:pt x="150875" y="100774"/>
                </a:lnTo>
                <a:lnTo>
                  <a:pt x="117538" y="133350"/>
                </a:lnTo>
                <a:lnTo>
                  <a:pt x="92963" y="137038"/>
                </a:lnTo>
                <a:lnTo>
                  <a:pt x="83129" y="136255"/>
                </a:lnTo>
                <a:lnTo>
                  <a:pt x="45577" y="110942"/>
                </a:lnTo>
                <a:lnTo>
                  <a:pt x="36575" y="77724"/>
                </a:lnTo>
                <a:lnTo>
                  <a:pt x="36575" y="132474"/>
                </a:lnTo>
                <a:lnTo>
                  <a:pt x="36933" y="132897"/>
                </a:lnTo>
                <a:lnTo>
                  <a:pt x="47053" y="140779"/>
                </a:lnTo>
                <a:lnTo>
                  <a:pt x="59174" y="147232"/>
                </a:lnTo>
                <a:lnTo>
                  <a:pt x="73151" y="152400"/>
                </a:lnTo>
                <a:lnTo>
                  <a:pt x="73151" y="165909"/>
                </a:lnTo>
                <a:lnTo>
                  <a:pt x="80414" y="163449"/>
                </a:lnTo>
                <a:lnTo>
                  <a:pt x="92963" y="160020"/>
                </a:lnTo>
                <a:lnTo>
                  <a:pt x="106084" y="156567"/>
                </a:lnTo>
                <a:lnTo>
                  <a:pt x="117919" y="152971"/>
                </a:lnTo>
                <a:lnTo>
                  <a:pt x="128325" y="149090"/>
                </a:lnTo>
                <a:lnTo>
                  <a:pt x="137159" y="144780"/>
                </a:lnTo>
                <a:lnTo>
                  <a:pt x="144899" y="140779"/>
                </a:lnTo>
                <a:lnTo>
                  <a:pt x="152209" y="135636"/>
                </a:lnTo>
                <a:lnTo>
                  <a:pt x="155447" y="132737"/>
                </a:lnTo>
                <a:close/>
              </a:path>
              <a:path w="196850" h="337185">
                <a:moveTo>
                  <a:pt x="196595" y="271272"/>
                </a:moveTo>
                <a:lnTo>
                  <a:pt x="179831" y="230124"/>
                </a:lnTo>
                <a:lnTo>
                  <a:pt x="137826" y="213836"/>
                </a:lnTo>
                <a:lnTo>
                  <a:pt x="95011" y="210431"/>
                </a:lnTo>
                <a:lnTo>
                  <a:pt x="78485" y="208597"/>
                </a:lnTo>
                <a:lnTo>
                  <a:pt x="66532" y="206478"/>
                </a:lnTo>
                <a:lnTo>
                  <a:pt x="59435" y="204215"/>
                </a:lnTo>
                <a:lnTo>
                  <a:pt x="53339" y="199644"/>
                </a:lnTo>
                <a:lnTo>
                  <a:pt x="50291" y="195072"/>
                </a:lnTo>
                <a:lnTo>
                  <a:pt x="50291" y="217022"/>
                </a:lnTo>
                <a:lnTo>
                  <a:pt x="64007" y="220980"/>
                </a:lnTo>
                <a:lnTo>
                  <a:pt x="64007" y="238449"/>
                </a:lnTo>
                <a:lnTo>
                  <a:pt x="67865" y="237267"/>
                </a:lnTo>
                <a:lnTo>
                  <a:pt x="103631" y="234696"/>
                </a:lnTo>
                <a:lnTo>
                  <a:pt x="134516" y="237005"/>
                </a:lnTo>
                <a:lnTo>
                  <a:pt x="156400" y="244030"/>
                </a:lnTo>
                <a:lnTo>
                  <a:pt x="169425" y="255912"/>
                </a:lnTo>
                <a:lnTo>
                  <a:pt x="173735" y="272796"/>
                </a:lnTo>
                <a:lnTo>
                  <a:pt x="173735" y="316022"/>
                </a:lnTo>
                <a:lnTo>
                  <a:pt x="181808" y="309419"/>
                </a:lnTo>
                <a:lnTo>
                  <a:pt x="189928" y="298323"/>
                </a:lnTo>
                <a:lnTo>
                  <a:pt x="194905" y="285511"/>
                </a:lnTo>
                <a:lnTo>
                  <a:pt x="196595" y="271272"/>
                </a:lnTo>
                <a:close/>
              </a:path>
              <a:path w="196850" h="337185">
                <a:moveTo>
                  <a:pt x="176783" y="77724"/>
                </a:moveTo>
                <a:lnTo>
                  <a:pt x="175021" y="62222"/>
                </a:lnTo>
                <a:lnTo>
                  <a:pt x="169544" y="47434"/>
                </a:lnTo>
                <a:lnTo>
                  <a:pt x="160067" y="32932"/>
                </a:lnTo>
                <a:lnTo>
                  <a:pt x="146303" y="18287"/>
                </a:lnTo>
                <a:lnTo>
                  <a:pt x="146303" y="48006"/>
                </a:lnTo>
                <a:lnTo>
                  <a:pt x="150875" y="56007"/>
                </a:lnTo>
                <a:lnTo>
                  <a:pt x="154304" y="66579"/>
                </a:lnTo>
                <a:lnTo>
                  <a:pt x="155447" y="77724"/>
                </a:lnTo>
                <a:lnTo>
                  <a:pt x="155447" y="132737"/>
                </a:lnTo>
                <a:lnTo>
                  <a:pt x="159234" y="129349"/>
                </a:lnTo>
                <a:lnTo>
                  <a:pt x="166115" y="121920"/>
                </a:lnTo>
                <a:lnTo>
                  <a:pt x="170997" y="113085"/>
                </a:lnTo>
                <a:lnTo>
                  <a:pt x="174307" y="102679"/>
                </a:lnTo>
                <a:lnTo>
                  <a:pt x="176188" y="90844"/>
                </a:lnTo>
                <a:lnTo>
                  <a:pt x="176783" y="777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69018" y="4869179"/>
            <a:ext cx="181356" cy="2270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08870" y="4799076"/>
            <a:ext cx="158750" cy="302260"/>
          </a:xfrm>
          <a:custGeom>
            <a:avLst/>
            <a:gdLst/>
            <a:ahLst/>
            <a:cxnLst/>
            <a:rect l="l" t="t" r="r" b="b"/>
            <a:pathLst>
              <a:path w="158750" h="302260">
                <a:moveTo>
                  <a:pt x="60960" y="92963"/>
                </a:moveTo>
                <a:lnTo>
                  <a:pt x="60960" y="74675"/>
                </a:lnTo>
                <a:lnTo>
                  <a:pt x="0" y="74675"/>
                </a:lnTo>
                <a:lnTo>
                  <a:pt x="0" y="92963"/>
                </a:lnTo>
                <a:lnTo>
                  <a:pt x="60960" y="92963"/>
                </a:lnTo>
                <a:close/>
              </a:path>
              <a:path w="158750" h="302260">
                <a:moveTo>
                  <a:pt x="158496" y="289560"/>
                </a:moveTo>
                <a:lnTo>
                  <a:pt x="158496" y="266700"/>
                </a:lnTo>
                <a:lnTo>
                  <a:pt x="147351" y="271581"/>
                </a:lnTo>
                <a:lnTo>
                  <a:pt x="136779" y="274891"/>
                </a:lnTo>
                <a:lnTo>
                  <a:pt x="126777" y="276772"/>
                </a:lnTo>
                <a:lnTo>
                  <a:pt x="117348" y="277368"/>
                </a:lnTo>
                <a:lnTo>
                  <a:pt x="107061" y="276796"/>
                </a:lnTo>
                <a:lnTo>
                  <a:pt x="84343" y="240149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60960" y="21336"/>
                </a:lnTo>
                <a:lnTo>
                  <a:pt x="60960" y="254508"/>
                </a:lnTo>
                <a:lnTo>
                  <a:pt x="83629" y="294036"/>
                </a:lnTo>
                <a:lnTo>
                  <a:pt x="112775" y="301751"/>
                </a:lnTo>
                <a:lnTo>
                  <a:pt x="124206" y="300918"/>
                </a:lnTo>
                <a:lnTo>
                  <a:pt x="135636" y="298513"/>
                </a:lnTo>
                <a:lnTo>
                  <a:pt x="147066" y="294679"/>
                </a:lnTo>
                <a:lnTo>
                  <a:pt x="158496" y="289560"/>
                </a:lnTo>
                <a:close/>
              </a:path>
              <a:path w="158750" h="302260">
                <a:moveTo>
                  <a:pt x="146304" y="92963"/>
                </a:moveTo>
                <a:lnTo>
                  <a:pt x="146304" y="74675"/>
                </a:lnTo>
                <a:lnTo>
                  <a:pt x="83820" y="74675"/>
                </a:lnTo>
                <a:lnTo>
                  <a:pt x="83820" y="92963"/>
                </a:lnTo>
                <a:lnTo>
                  <a:pt x="146304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88702" y="4869179"/>
            <a:ext cx="227075" cy="2316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95610" y="4869179"/>
            <a:ext cx="172212" cy="2316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2874" y="4869179"/>
            <a:ext cx="227075" cy="2316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81766" y="4869179"/>
            <a:ext cx="355091" cy="23164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73434" y="4869179"/>
            <a:ext cx="140208" cy="2316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98046" y="4873752"/>
            <a:ext cx="181356" cy="2270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31218" y="4869179"/>
            <a:ext cx="138684" cy="2316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20194" y="4757928"/>
            <a:ext cx="24765" cy="40005"/>
          </a:xfrm>
          <a:custGeom>
            <a:avLst/>
            <a:gdLst/>
            <a:ahLst/>
            <a:cxnLst/>
            <a:rect l="l" t="t" r="r" b="b"/>
            <a:pathLst>
              <a:path w="24764" h="40004">
                <a:moveTo>
                  <a:pt x="24384" y="39624"/>
                </a:moveTo>
                <a:lnTo>
                  <a:pt x="24384" y="0"/>
                </a:lnTo>
                <a:lnTo>
                  <a:pt x="0" y="0"/>
                </a:lnTo>
                <a:lnTo>
                  <a:pt x="0" y="39624"/>
                </a:lnTo>
                <a:lnTo>
                  <a:pt x="24384" y="396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32386" y="487375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10110" y="4869179"/>
            <a:ext cx="179832" cy="2270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31090" y="4873752"/>
            <a:ext cx="198120" cy="337185"/>
          </a:xfrm>
          <a:custGeom>
            <a:avLst/>
            <a:gdLst/>
            <a:ahLst/>
            <a:cxnLst/>
            <a:rect l="l" t="t" r="r" b="b"/>
            <a:pathLst>
              <a:path w="198120" h="337185">
                <a:moveTo>
                  <a:pt x="65531" y="238176"/>
                </a:moveTo>
                <a:lnTo>
                  <a:pt x="65531" y="222503"/>
                </a:lnTo>
                <a:lnTo>
                  <a:pt x="36647" y="230004"/>
                </a:lnTo>
                <a:lnTo>
                  <a:pt x="16192" y="241363"/>
                </a:lnTo>
                <a:lnTo>
                  <a:pt x="4024" y="257008"/>
                </a:lnTo>
                <a:lnTo>
                  <a:pt x="0" y="277368"/>
                </a:lnTo>
                <a:lnTo>
                  <a:pt x="1690" y="289607"/>
                </a:lnTo>
                <a:lnTo>
                  <a:pt x="6667" y="300990"/>
                </a:lnTo>
                <a:lnTo>
                  <a:pt x="14787" y="311229"/>
                </a:lnTo>
                <a:lnTo>
                  <a:pt x="22860" y="317625"/>
                </a:lnTo>
                <a:lnTo>
                  <a:pt x="22860" y="275844"/>
                </a:lnTo>
                <a:lnTo>
                  <a:pt x="27979" y="257841"/>
                </a:lnTo>
                <a:lnTo>
                  <a:pt x="43243" y="244983"/>
                </a:lnTo>
                <a:lnTo>
                  <a:pt x="65531" y="238176"/>
                </a:lnTo>
                <a:close/>
              </a:path>
              <a:path w="198120" h="337185">
                <a:moveTo>
                  <a:pt x="198119" y="18287"/>
                </a:moveTo>
                <a:lnTo>
                  <a:pt x="198119" y="0"/>
                </a:lnTo>
                <a:lnTo>
                  <a:pt x="106084" y="117"/>
                </a:lnTo>
                <a:lnTo>
                  <a:pt x="68008" y="4952"/>
                </a:lnTo>
                <a:lnTo>
                  <a:pt x="27217" y="33385"/>
                </a:lnTo>
                <a:lnTo>
                  <a:pt x="13715" y="79248"/>
                </a:lnTo>
                <a:lnTo>
                  <a:pt x="14597" y="91297"/>
                </a:lnTo>
                <a:lnTo>
                  <a:pt x="17335" y="102488"/>
                </a:lnTo>
                <a:lnTo>
                  <a:pt x="22074" y="113109"/>
                </a:lnTo>
                <a:lnTo>
                  <a:pt x="28955" y="123444"/>
                </a:lnTo>
                <a:lnTo>
                  <a:pt x="36575" y="131800"/>
                </a:lnTo>
                <a:lnTo>
                  <a:pt x="36575" y="77724"/>
                </a:lnTo>
                <a:lnTo>
                  <a:pt x="37695" y="65722"/>
                </a:lnTo>
                <a:lnTo>
                  <a:pt x="62793" y="28800"/>
                </a:lnTo>
                <a:lnTo>
                  <a:pt x="92963" y="19935"/>
                </a:lnTo>
                <a:lnTo>
                  <a:pt x="97536" y="20037"/>
                </a:lnTo>
                <a:lnTo>
                  <a:pt x="137160" y="36575"/>
                </a:lnTo>
                <a:lnTo>
                  <a:pt x="147827" y="50672"/>
                </a:lnTo>
                <a:lnTo>
                  <a:pt x="147827" y="18287"/>
                </a:lnTo>
                <a:lnTo>
                  <a:pt x="198119" y="18287"/>
                </a:lnTo>
                <a:close/>
              </a:path>
              <a:path w="198120" h="337185">
                <a:moveTo>
                  <a:pt x="175260" y="314980"/>
                </a:moveTo>
                <a:lnTo>
                  <a:pt x="175260" y="272796"/>
                </a:lnTo>
                <a:lnTo>
                  <a:pt x="173855" y="282511"/>
                </a:lnTo>
                <a:lnTo>
                  <a:pt x="169735" y="291084"/>
                </a:lnTo>
                <a:lnTo>
                  <a:pt x="129920" y="313753"/>
                </a:lnTo>
                <a:lnTo>
                  <a:pt x="97536" y="316873"/>
                </a:lnTo>
                <a:lnTo>
                  <a:pt x="65936" y="314420"/>
                </a:lnTo>
                <a:lnTo>
                  <a:pt x="42100" y="306704"/>
                </a:lnTo>
                <a:lnTo>
                  <a:pt x="27693" y="293846"/>
                </a:lnTo>
                <a:lnTo>
                  <a:pt x="22860" y="275844"/>
                </a:lnTo>
                <a:lnTo>
                  <a:pt x="22860" y="317625"/>
                </a:lnTo>
                <a:lnTo>
                  <a:pt x="75842" y="335684"/>
                </a:lnTo>
                <a:lnTo>
                  <a:pt x="99060" y="336726"/>
                </a:lnTo>
                <a:lnTo>
                  <a:pt x="120110" y="335660"/>
                </a:lnTo>
                <a:lnTo>
                  <a:pt x="139826" y="332231"/>
                </a:lnTo>
                <a:lnTo>
                  <a:pt x="156686" y="326516"/>
                </a:lnTo>
                <a:lnTo>
                  <a:pt x="170711" y="318497"/>
                </a:lnTo>
                <a:lnTo>
                  <a:pt x="175260" y="314980"/>
                </a:lnTo>
                <a:close/>
              </a:path>
              <a:path w="198120" h="337185">
                <a:moveTo>
                  <a:pt x="73151" y="166075"/>
                </a:moveTo>
                <a:lnTo>
                  <a:pt x="73151" y="153924"/>
                </a:lnTo>
                <a:lnTo>
                  <a:pt x="54030" y="160496"/>
                </a:lnTo>
                <a:lnTo>
                  <a:pt x="40195" y="168783"/>
                </a:lnTo>
                <a:lnTo>
                  <a:pt x="31789" y="178784"/>
                </a:lnTo>
                <a:lnTo>
                  <a:pt x="28955" y="190500"/>
                </a:lnTo>
                <a:lnTo>
                  <a:pt x="31241" y="201048"/>
                </a:lnTo>
                <a:lnTo>
                  <a:pt x="38100" y="209740"/>
                </a:lnTo>
                <a:lnTo>
                  <a:pt x="49529" y="216431"/>
                </a:lnTo>
                <a:lnTo>
                  <a:pt x="51815" y="217081"/>
                </a:lnTo>
                <a:lnTo>
                  <a:pt x="51815" y="182880"/>
                </a:lnTo>
                <a:lnTo>
                  <a:pt x="53339" y="178308"/>
                </a:lnTo>
                <a:lnTo>
                  <a:pt x="57912" y="173736"/>
                </a:lnTo>
                <a:lnTo>
                  <a:pt x="63388" y="170306"/>
                </a:lnTo>
                <a:lnTo>
                  <a:pt x="70865" y="166877"/>
                </a:lnTo>
                <a:lnTo>
                  <a:pt x="73151" y="166075"/>
                </a:lnTo>
                <a:close/>
              </a:path>
              <a:path w="198120" h="337185">
                <a:moveTo>
                  <a:pt x="155448" y="133273"/>
                </a:moveTo>
                <a:lnTo>
                  <a:pt x="155448" y="77724"/>
                </a:lnTo>
                <a:lnTo>
                  <a:pt x="154304" y="89749"/>
                </a:lnTo>
                <a:lnTo>
                  <a:pt x="150875" y="100774"/>
                </a:lnTo>
                <a:lnTo>
                  <a:pt x="118300" y="133350"/>
                </a:lnTo>
                <a:lnTo>
                  <a:pt x="94487" y="137045"/>
                </a:lnTo>
                <a:lnTo>
                  <a:pt x="83986" y="136255"/>
                </a:lnTo>
                <a:lnTo>
                  <a:pt x="46220" y="110942"/>
                </a:lnTo>
                <a:lnTo>
                  <a:pt x="36575" y="77724"/>
                </a:lnTo>
                <a:lnTo>
                  <a:pt x="36575" y="131800"/>
                </a:lnTo>
                <a:lnTo>
                  <a:pt x="37576" y="132897"/>
                </a:lnTo>
                <a:lnTo>
                  <a:pt x="47625" y="140779"/>
                </a:lnTo>
                <a:lnTo>
                  <a:pt x="59388" y="147232"/>
                </a:lnTo>
                <a:lnTo>
                  <a:pt x="73151" y="152400"/>
                </a:lnTo>
                <a:lnTo>
                  <a:pt x="73151" y="166075"/>
                </a:lnTo>
                <a:lnTo>
                  <a:pt x="80629" y="163449"/>
                </a:lnTo>
                <a:lnTo>
                  <a:pt x="92963" y="160020"/>
                </a:lnTo>
                <a:lnTo>
                  <a:pt x="106084" y="156567"/>
                </a:lnTo>
                <a:lnTo>
                  <a:pt x="118300" y="152829"/>
                </a:lnTo>
                <a:lnTo>
                  <a:pt x="128373" y="149066"/>
                </a:lnTo>
                <a:lnTo>
                  <a:pt x="137160" y="144780"/>
                </a:lnTo>
                <a:lnTo>
                  <a:pt x="145161" y="140747"/>
                </a:lnTo>
                <a:lnTo>
                  <a:pt x="152781" y="135636"/>
                </a:lnTo>
                <a:lnTo>
                  <a:pt x="155448" y="133273"/>
                </a:lnTo>
                <a:close/>
              </a:path>
              <a:path w="198120" h="337185">
                <a:moveTo>
                  <a:pt x="196596" y="271272"/>
                </a:moveTo>
                <a:lnTo>
                  <a:pt x="181355" y="230124"/>
                </a:lnTo>
                <a:lnTo>
                  <a:pt x="138493" y="213836"/>
                </a:lnTo>
                <a:lnTo>
                  <a:pt x="95892" y="210431"/>
                </a:lnTo>
                <a:lnTo>
                  <a:pt x="79438" y="208597"/>
                </a:lnTo>
                <a:lnTo>
                  <a:pt x="67841" y="206478"/>
                </a:lnTo>
                <a:lnTo>
                  <a:pt x="60960" y="204215"/>
                </a:lnTo>
                <a:lnTo>
                  <a:pt x="54863" y="199644"/>
                </a:lnTo>
                <a:lnTo>
                  <a:pt x="51815" y="195072"/>
                </a:lnTo>
                <a:lnTo>
                  <a:pt x="51815" y="217081"/>
                </a:lnTo>
                <a:lnTo>
                  <a:pt x="65531" y="220980"/>
                </a:lnTo>
                <a:lnTo>
                  <a:pt x="65531" y="238176"/>
                </a:lnTo>
                <a:lnTo>
                  <a:pt x="68508" y="237267"/>
                </a:lnTo>
                <a:lnTo>
                  <a:pt x="103631" y="234696"/>
                </a:lnTo>
                <a:lnTo>
                  <a:pt x="134754" y="237005"/>
                </a:lnTo>
                <a:lnTo>
                  <a:pt x="157162" y="244030"/>
                </a:lnTo>
                <a:lnTo>
                  <a:pt x="170711" y="255912"/>
                </a:lnTo>
                <a:lnTo>
                  <a:pt x="175260" y="272796"/>
                </a:lnTo>
                <a:lnTo>
                  <a:pt x="175260" y="314980"/>
                </a:lnTo>
                <a:lnTo>
                  <a:pt x="182451" y="309419"/>
                </a:lnTo>
                <a:lnTo>
                  <a:pt x="190500" y="298323"/>
                </a:lnTo>
                <a:lnTo>
                  <a:pt x="195119" y="285511"/>
                </a:lnTo>
                <a:lnTo>
                  <a:pt x="196596" y="271272"/>
                </a:lnTo>
                <a:close/>
              </a:path>
              <a:path w="198120" h="337185">
                <a:moveTo>
                  <a:pt x="178307" y="77724"/>
                </a:moveTo>
                <a:lnTo>
                  <a:pt x="176331" y="62222"/>
                </a:lnTo>
                <a:lnTo>
                  <a:pt x="170497" y="47434"/>
                </a:lnTo>
                <a:lnTo>
                  <a:pt x="160948" y="32932"/>
                </a:lnTo>
                <a:lnTo>
                  <a:pt x="147827" y="18287"/>
                </a:lnTo>
                <a:lnTo>
                  <a:pt x="147827" y="50672"/>
                </a:lnTo>
                <a:lnTo>
                  <a:pt x="150875" y="56006"/>
                </a:lnTo>
                <a:lnTo>
                  <a:pt x="154304" y="66579"/>
                </a:lnTo>
                <a:lnTo>
                  <a:pt x="155448" y="77724"/>
                </a:lnTo>
                <a:lnTo>
                  <a:pt x="155448" y="133273"/>
                </a:lnTo>
                <a:lnTo>
                  <a:pt x="159877" y="129349"/>
                </a:lnTo>
                <a:lnTo>
                  <a:pt x="166115" y="121920"/>
                </a:lnTo>
                <a:lnTo>
                  <a:pt x="171235" y="113085"/>
                </a:lnTo>
                <a:lnTo>
                  <a:pt x="175069" y="102679"/>
                </a:lnTo>
                <a:lnTo>
                  <a:pt x="177474" y="90844"/>
                </a:lnTo>
                <a:lnTo>
                  <a:pt x="178307" y="777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92278" y="4869179"/>
            <a:ext cx="170687" cy="23164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98018" y="4869179"/>
            <a:ext cx="201168" cy="23164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46430" y="4869179"/>
            <a:ext cx="181355" cy="2270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49122" y="4799076"/>
            <a:ext cx="158750" cy="302260"/>
          </a:xfrm>
          <a:custGeom>
            <a:avLst/>
            <a:gdLst/>
            <a:ahLst/>
            <a:cxnLst/>
            <a:rect l="l" t="t" r="r" b="b"/>
            <a:pathLst>
              <a:path w="158750" h="302260">
                <a:moveTo>
                  <a:pt x="60960" y="92963"/>
                </a:moveTo>
                <a:lnTo>
                  <a:pt x="60960" y="74675"/>
                </a:lnTo>
                <a:lnTo>
                  <a:pt x="0" y="74675"/>
                </a:lnTo>
                <a:lnTo>
                  <a:pt x="0" y="92963"/>
                </a:lnTo>
                <a:lnTo>
                  <a:pt x="60960" y="92963"/>
                </a:lnTo>
                <a:close/>
              </a:path>
              <a:path w="158750" h="302260">
                <a:moveTo>
                  <a:pt x="158496" y="289560"/>
                </a:moveTo>
                <a:lnTo>
                  <a:pt x="158496" y="266700"/>
                </a:lnTo>
                <a:lnTo>
                  <a:pt x="147351" y="271581"/>
                </a:lnTo>
                <a:lnTo>
                  <a:pt x="136779" y="274891"/>
                </a:lnTo>
                <a:lnTo>
                  <a:pt x="126777" y="276772"/>
                </a:lnTo>
                <a:lnTo>
                  <a:pt x="117348" y="277368"/>
                </a:lnTo>
                <a:lnTo>
                  <a:pt x="107061" y="276796"/>
                </a:lnTo>
                <a:lnTo>
                  <a:pt x="84129" y="240149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60960" y="21336"/>
                </a:lnTo>
                <a:lnTo>
                  <a:pt x="60960" y="254508"/>
                </a:lnTo>
                <a:lnTo>
                  <a:pt x="82986" y="294036"/>
                </a:lnTo>
                <a:lnTo>
                  <a:pt x="112775" y="301751"/>
                </a:lnTo>
                <a:lnTo>
                  <a:pt x="123563" y="300918"/>
                </a:lnTo>
                <a:lnTo>
                  <a:pt x="135064" y="298513"/>
                </a:lnTo>
                <a:lnTo>
                  <a:pt x="146851" y="294679"/>
                </a:lnTo>
                <a:lnTo>
                  <a:pt x="158496" y="289560"/>
                </a:lnTo>
                <a:close/>
              </a:path>
              <a:path w="158750" h="302260">
                <a:moveTo>
                  <a:pt x="146303" y="92963"/>
                </a:moveTo>
                <a:lnTo>
                  <a:pt x="146303" y="74675"/>
                </a:lnTo>
                <a:lnTo>
                  <a:pt x="83820" y="74675"/>
                </a:lnTo>
                <a:lnTo>
                  <a:pt x="83820" y="92963"/>
                </a:lnTo>
                <a:lnTo>
                  <a:pt x="146303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39622" y="4869179"/>
            <a:ext cx="355092" cy="2316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45006" y="4756403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24383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25778" y="4757928"/>
            <a:ext cx="24765" cy="40005"/>
          </a:xfrm>
          <a:custGeom>
            <a:avLst/>
            <a:gdLst/>
            <a:ahLst/>
            <a:cxnLst/>
            <a:rect l="l" t="t" r="r" b="b"/>
            <a:pathLst>
              <a:path w="24765" h="40004">
                <a:moveTo>
                  <a:pt x="24384" y="39624"/>
                </a:moveTo>
                <a:lnTo>
                  <a:pt x="24384" y="0"/>
                </a:lnTo>
                <a:lnTo>
                  <a:pt x="0" y="0"/>
                </a:lnTo>
                <a:lnTo>
                  <a:pt x="0" y="39624"/>
                </a:lnTo>
                <a:lnTo>
                  <a:pt x="24384" y="396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37970" y="487375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89786" y="4869179"/>
            <a:ext cx="403859" cy="23164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31746" y="4757928"/>
            <a:ext cx="203200" cy="342900"/>
          </a:xfrm>
          <a:custGeom>
            <a:avLst/>
            <a:gdLst/>
            <a:ahLst/>
            <a:cxnLst/>
            <a:rect l="l" t="t" r="r" b="b"/>
            <a:pathLst>
              <a:path w="203200" h="342900">
                <a:moveTo>
                  <a:pt x="178307" y="155448"/>
                </a:moveTo>
                <a:lnTo>
                  <a:pt x="178307" y="128016"/>
                </a:lnTo>
                <a:lnTo>
                  <a:pt x="160567" y="120896"/>
                </a:lnTo>
                <a:lnTo>
                  <a:pt x="143827" y="115633"/>
                </a:lnTo>
                <a:lnTo>
                  <a:pt x="127944" y="112371"/>
                </a:lnTo>
                <a:lnTo>
                  <a:pt x="112775" y="111251"/>
                </a:lnTo>
                <a:lnTo>
                  <a:pt x="89011" y="113252"/>
                </a:lnTo>
                <a:lnTo>
                  <a:pt x="48910" y="129254"/>
                </a:lnTo>
                <a:lnTo>
                  <a:pt x="18002" y="161282"/>
                </a:lnTo>
                <a:lnTo>
                  <a:pt x="2000" y="203049"/>
                </a:lnTo>
                <a:lnTo>
                  <a:pt x="0" y="227075"/>
                </a:lnTo>
                <a:lnTo>
                  <a:pt x="2000" y="250221"/>
                </a:lnTo>
                <a:lnTo>
                  <a:pt x="8000" y="271652"/>
                </a:lnTo>
                <a:lnTo>
                  <a:pt x="18002" y="291369"/>
                </a:lnTo>
                <a:lnTo>
                  <a:pt x="24384" y="299574"/>
                </a:lnTo>
                <a:lnTo>
                  <a:pt x="24384" y="225551"/>
                </a:lnTo>
                <a:lnTo>
                  <a:pt x="26074" y="206097"/>
                </a:lnTo>
                <a:lnTo>
                  <a:pt x="50292" y="160020"/>
                </a:lnTo>
                <a:lnTo>
                  <a:pt x="94440" y="135802"/>
                </a:lnTo>
                <a:lnTo>
                  <a:pt x="112775" y="134112"/>
                </a:lnTo>
                <a:lnTo>
                  <a:pt x="129659" y="135516"/>
                </a:lnTo>
                <a:lnTo>
                  <a:pt x="146113" y="139636"/>
                </a:lnTo>
                <a:lnTo>
                  <a:pt x="162282" y="146327"/>
                </a:lnTo>
                <a:lnTo>
                  <a:pt x="178307" y="155448"/>
                </a:lnTo>
                <a:close/>
              </a:path>
              <a:path w="203200" h="342900">
                <a:moveTo>
                  <a:pt x="178307" y="320039"/>
                </a:moveTo>
                <a:lnTo>
                  <a:pt x="178307" y="298704"/>
                </a:lnTo>
                <a:lnTo>
                  <a:pt x="163425" y="307586"/>
                </a:lnTo>
                <a:lnTo>
                  <a:pt x="148399" y="313753"/>
                </a:lnTo>
                <a:lnTo>
                  <a:pt x="133088" y="317349"/>
                </a:lnTo>
                <a:lnTo>
                  <a:pt x="117348" y="318516"/>
                </a:lnTo>
                <a:lnTo>
                  <a:pt x="98536" y="317039"/>
                </a:lnTo>
                <a:lnTo>
                  <a:pt x="51816" y="292608"/>
                </a:lnTo>
                <a:lnTo>
                  <a:pt x="26098" y="244387"/>
                </a:lnTo>
                <a:lnTo>
                  <a:pt x="24384" y="225551"/>
                </a:lnTo>
                <a:lnTo>
                  <a:pt x="24384" y="299574"/>
                </a:lnTo>
                <a:lnTo>
                  <a:pt x="68389" y="334137"/>
                </a:lnTo>
                <a:lnTo>
                  <a:pt x="112775" y="342900"/>
                </a:lnTo>
                <a:lnTo>
                  <a:pt x="129659" y="341471"/>
                </a:lnTo>
                <a:lnTo>
                  <a:pt x="146113" y="337185"/>
                </a:lnTo>
                <a:lnTo>
                  <a:pt x="162282" y="330041"/>
                </a:lnTo>
                <a:lnTo>
                  <a:pt x="178307" y="320039"/>
                </a:lnTo>
                <a:close/>
              </a:path>
              <a:path w="203200" h="342900">
                <a:moveTo>
                  <a:pt x="202692" y="338327"/>
                </a:moveTo>
                <a:lnTo>
                  <a:pt x="202692" y="0"/>
                </a:lnTo>
                <a:lnTo>
                  <a:pt x="178307" y="0"/>
                </a:lnTo>
                <a:lnTo>
                  <a:pt x="178307" y="338327"/>
                </a:lnTo>
                <a:lnTo>
                  <a:pt x="202692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21890" y="4869179"/>
            <a:ext cx="140207" cy="23164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98674" y="4869179"/>
            <a:ext cx="225551" cy="23164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77566" y="4869179"/>
            <a:ext cx="153924" cy="2270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242158" y="4799076"/>
            <a:ext cx="157480" cy="302260"/>
          </a:xfrm>
          <a:custGeom>
            <a:avLst/>
            <a:gdLst/>
            <a:ahLst/>
            <a:cxnLst/>
            <a:rect l="l" t="t" r="r" b="b"/>
            <a:pathLst>
              <a:path w="157479" h="302260">
                <a:moveTo>
                  <a:pt x="59435" y="92963"/>
                </a:moveTo>
                <a:lnTo>
                  <a:pt x="59435" y="74675"/>
                </a:lnTo>
                <a:lnTo>
                  <a:pt x="0" y="74675"/>
                </a:lnTo>
                <a:lnTo>
                  <a:pt x="0" y="92963"/>
                </a:lnTo>
                <a:lnTo>
                  <a:pt x="59435" y="92963"/>
                </a:lnTo>
                <a:close/>
              </a:path>
              <a:path w="157479" h="302260">
                <a:moveTo>
                  <a:pt x="156972" y="289560"/>
                </a:moveTo>
                <a:lnTo>
                  <a:pt x="156972" y="266700"/>
                </a:lnTo>
                <a:lnTo>
                  <a:pt x="145827" y="271581"/>
                </a:lnTo>
                <a:lnTo>
                  <a:pt x="135254" y="274891"/>
                </a:lnTo>
                <a:lnTo>
                  <a:pt x="125253" y="276772"/>
                </a:lnTo>
                <a:lnTo>
                  <a:pt x="115824" y="277368"/>
                </a:lnTo>
                <a:lnTo>
                  <a:pt x="105536" y="276796"/>
                </a:lnTo>
                <a:lnTo>
                  <a:pt x="84105" y="240149"/>
                </a:lnTo>
                <a:lnTo>
                  <a:pt x="83819" y="225551"/>
                </a:lnTo>
                <a:lnTo>
                  <a:pt x="83819" y="0"/>
                </a:lnTo>
                <a:lnTo>
                  <a:pt x="76200" y="0"/>
                </a:lnTo>
                <a:lnTo>
                  <a:pt x="59435" y="21336"/>
                </a:lnTo>
                <a:lnTo>
                  <a:pt x="59435" y="254508"/>
                </a:lnTo>
                <a:lnTo>
                  <a:pt x="82105" y="294036"/>
                </a:lnTo>
                <a:lnTo>
                  <a:pt x="111251" y="301751"/>
                </a:lnTo>
                <a:lnTo>
                  <a:pt x="122682" y="300918"/>
                </a:lnTo>
                <a:lnTo>
                  <a:pt x="134112" y="298513"/>
                </a:lnTo>
                <a:lnTo>
                  <a:pt x="145542" y="294679"/>
                </a:lnTo>
                <a:lnTo>
                  <a:pt x="156972" y="289560"/>
                </a:lnTo>
                <a:close/>
              </a:path>
              <a:path w="157479" h="302260">
                <a:moveTo>
                  <a:pt x="146303" y="92963"/>
                </a:moveTo>
                <a:lnTo>
                  <a:pt x="146303" y="74675"/>
                </a:lnTo>
                <a:lnTo>
                  <a:pt x="83819" y="74675"/>
                </a:lnTo>
                <a:lnTo>
                  <a:pt x="83819" y="92963"/>
                </a:lnTo>
                <a:lnTo>
                  <a:pt x="146303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28086" y="5047488"/>
            <a:ext cx="33655" cy="48895"/>
          </a:xfrm>
          <a:custGeom>
            <a:avLst/>
            <a:gdLst/>
            <a:ahLst/>
            <a:cxnLst/>
            <a:rect l="l" t="t" r="r" b="b"/>
            <a:pathLst>
              <a:path w="33654" h="48895">
                <a:moveTo>
                  <a:pt x="33527" y="0"/>
                </a:moveTo>
                <a:lnTo>
                  <a:pt x="33527" y="48767"/>
                </a:lnTo>
                <a:lnTo>
                  <a:pt x="0" y="48767"/>
                </a:lnTo>
                <a:lnTo>
                  <a:pt x="0" y="0"/>
                </a:lnTo>
                <a:lnTo>
                  <a:pt x="33527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50530" y="6481571"/>
            <a:ext cx="99060" cy="990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50758" y="6362700"/>
            <a:ext cx="303530" cy="338455"/>
          </a:xfrm>
          <a:custGeom>
            <a:avLst/>
            <a:gdLst/>
            <a:ahLst/>
            <a:cxnLst/>
            <a:rect l="l" t="t" r="r" b="b"/>
            <a:pathLst>
              <a:path w="303530" h="338454">
                <a:moveTo>
                  <a:pt x="303275" y="169164"/>
                </a:moveTo>
                <a:lnTo>
                  <a:pt x="291655" y="101917"/>
                </a:lnTo>
                <a:lnTo>
                  <a:pt x="256031" y="47244"/>
                </a:lnTo>
                <a:lnTo>
                  <a:pt x="197738" y="12191"/>
                </a:lnTo>
                <a:lnTo>
                  <a:pt x="120395" y="112"/>
                </a:lnTo>
                <a:lnTo>
                  <a:pt x="0" y="0"/>
                </a:lnTo>
                <a:lnTo>
                  <a:pt x="0" y="338327"/>
                </a:lnTo>
                <a:lnTo>
                  <a:pt x="25907" y="338327"/>
                </a:lnTo>
                <a:lnTo>
                  <a:pt x="25907" y="22860"/>
                </a:lnTo>
                <a:lnTo>
                  <a:pt x="121919" y="22980"/>
                </a:lnTo>
                <a:lnTo>
                  <a:pt x="182308" y="33147"/>
                </a:lnTo>
                <a:lnTo>
                  <a:pt x="231647" y="64008"/>
                </a:lnTo>
                <a:lnTo>
                  <a:pt x="263842" y="110871"/>
                </a:lnTo>
                <a:lnTo>
                  <a:pt x="274319" y="169164"/>
                </a:lnTo>
                <a:lnTo>
                  <a:pt x="274319" y="268583"/>
                </a:lnTo>
                <a:lnTo>
                  <a:pt x="276915" y="265390"/>
                </a:lnTo>
                <a:lnTo>
                  <a:pt x="291655" y="236410"/>
                </a:lnTo>
                <a:lnTo>
                  <a:pt x="300394" y="204287"/>
                </a:lnTo>
                <a:lnTo>
                  <a:pt x="303275" y="169164"/>
                </a:lnTo>
                <a:close/>
              </a:path>
              <a:path w="303530" h="338454">
                <a:moveTo>
                  <a:pt x="274319" y="268583"/>
                </a:moveTo>
                <a:lnTo>
                  <a:pt x="274319" y="169164"/>
                </a:lnTo>
                <a:lnTo>
                  <a:pt x="271724" y="201501"/>
                </a:lnTo>
                <a:lnTo>
                  <a:pt x="263842" y="230124"/>
                </a:lnTo>
                <a:lnTo>
                  <a:pt x="231647" y="277368"/>
                </a:lnTo>
                <a:lnTo>
                  <a:pt x="182499" y="306895"/>
                </a:lnTo>
                <a:lnTo>
                  <a:pt x="123443" y="316869"/>
                </a:lnTo>
                <a:lnTo>
                  <a:pt x="25907" y="316992"/>
                </a:lnTo>
                <a:lnTo>
                  <a:pt x="25907" y="338327"/>
                </a:lnTo>
                <a:lnTo>
                  <a:pt x="123443" y="338327"/>
                </a:lnTo>
                <a:lnTo>
                  <a:pt x="164306" y="335446"/>
                </a:lnTo>
                <a:lnTo>
                  <a:pt x="200025" y="326707"/>
                </a:lnTo>
                <a:lnTo>
                  <a:pt x="230600" y="311967"/>
                </a:lnTo>
                <a:lnTo>
                  <a:pt x="256031" y="291083"/>
                </a:lnTo>
                <a:lnTo>
                  <a:pt x="274319" y="26858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13470" y="6362700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4" h="41275">
                <a:moveTo>
                  <a:pt x="24384" y="41148"/>
                </a:moveTo>
                <a:lnTo>
                  <a:pt x="24384" y="0"/>
                </a:lnTo>
                <a:lnTo>
                  <a:pt x="0" y="0"/>
                </a:lnTo>
                <a:lnTo>
                  <a:pt x="0" y="41148"/>
                </a:lnTo>
                <a:lnTo>
                  <a:pt x="24384" y="4114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25662" y="6478523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92718" y="6473952"/>
            <a:ext cx="140207" cy="23164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39022" y="6405371"/>
            <a:ext cx="157480" cy="300355"/>
          </a:xfrm>
          <a:custGeom>
            <a:avLst/>
            <a:gdLst/>
            <a:ahLst/>
            <a:cxnLst/>
            <a:rect l="l" t="t" r="r" b="b"/>
            <a:pathLst>
              <a:path w="157480" h="300354">
                <a:moveTo>
                  <a:pt x="59436" y="92963"/>
                </a:moveTo>
                <a:lnTo>
                  <a:pt x="59436" y="73151"/>
                </a:lnTo>
                <a:lnTo>
                  <a:pt x="0" y="73151"/>
                </a:lnTo>
                <a:lnTo>
                  <a:pt x="0" y="92963"/>
                </a:lnTo>
                <a:lnTo>
                  <a:pt x="59436" y="92963"/>
                </a:lnTo>
                <a:close/>
              </a:path>
              <a:path w="157480" h="300354">
                <a:moveTo>
                  <a:pt x="156971" y="289559"/>
                </a:moveTo>
                <a:lnTo>
                  <a:pt x="156971" y="266700"/>
                </a:lnTo>
                <a:lnTo>
                  <a:pt x="145827" y="271581"/>
                </a:lnTo>
                <a:lnTo>
                  <a:pt x="135254" y="274891"/>
                </a:lnTo>
                <a:lnTo>
                  <a:pt x="125253" y="276772"/>
                </a:lnTo>
                <a:lnTo>
                  <a:pt x="115824" y="277368"/>
                </a:lnTo>
                <a:lnTo>
                  <a:pt x="105537" y="276772"/>
                </a:lnTo>
                <a:lnTo>
                  <a:pt x="82819" y="240125"/>
                </a:lnTo>
                <a:lnTo>
                  <a:pt x="82295" y="225551"/>
                </a:lnTo>
                <a:lnTo>
                  <a:pt x="82295" y="0"/>
                </a:lnTo>
                <a:lnTo>
                  <a:pt x="76200" y="0"/>
                </a:lnTo>
                <a:lnTo>
                  <a:pt x="59436" y="19812"/>
                </a:lnTo>
                <a:lnTo>
                  <a:pt x="59436" y="252983"/>
                </a:lnTo>
                <a:lnTo>
                  <a:pt x="74675" y="288035"/>
                </a:lnTo>
                <a:lnTo>
                  <a:pt x="111251" y="300227"/>
                </a:lnTo>
                <a:lnTo>
                  <a:pt x="122681" y="299632"/>
                </a:lnTo>
                <a:lnTo>
                  <a:pt x="134111" y="297751"/>
                </a:lnTo>
                <a:lnTo>
                  <a:pt x="145541" y="294441"/>
                </a:lnTo>
                <a:lnTo>
                  <a:pt x="156971" y="289559"/>
                </a:lnTo>
                <a:close/>
              </a:path>
              <a:path w="157480" h="300354">
                <a:moveTo>
                  <a:pt x="144780" y="92963"/>
                </a:moveTo>
                <a:lnTo>
                  <a:pt x="144780" y="73151"/>
                </a:lnTo>
                <a:lnTo>
                  <a:pt x="82295" y="73151"/>
                </a:lnTo>
                <a:lnTo>
                  <a:pt x="82295" y="92963"/>
                </a:lnTo>
                <a:lnTo>
                  <a:pt x="144780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27998" y="6473952"/>
            <a:ext cx="153924" cy="2270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09354" y="6362700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4" h="41275">
                <a:moveTo>
                  <a:pt x="24383" y="41148"/>
                </a:moveTo>
                <a:lnTo>
                  <a:pt x="24383" y="0"/>
                </a:lnTo>
                <a:lnTo>
                  <a:pt x="0" y="0"/>
                </a:lnTo>
                <a:lnTo>
                  <a:pt x="0" y="41148"/>
                </a:lnTo>
                <a:lnTo>
                  <a:pt x="24383" y="4114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21546" y="6478523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4383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99270" y="6362700"/>
            <a:ext cx="203200" cy="342900"/>
          </a:xfrm>
          <a:custGeom>
            <a:avLst/>
            <a:gdLst/>
            <a:ahLst/>
            <a:cxnLst/>
            <a:rect l="l" t="t" r="r" b="b"/>
            <a:pathLst>
              <a:path w="203200" h="342900">
                <a:moveTo>
                  <a:pt x="178308" y="298121"/>
                </a:moveTo>
                <a:lnTo>
                  <a:pt x="178308" y="222503"/>
                </a:lnTo>
                <a:lnTo>
                  <a:pt x="176355" y="242458"/>
                </a:lnTo>
                <a:lnTo>
                  <a:pt x="170688" y="260984"/>
                </a:lnTo>
                <a:lnTo>
                  <a:pt x="149352" y="292607"/>
                </a:lnTo>
                <a:lnTo>
                  <a:pt x="98559" y="318325"/>
                </a:lnTo>
                <a:lnTo>
                  <a:pt x="77724" y="320040"/>
                </a:lnTo>
                <a:lnTo>
                  <a:pt x="64007" y="319444"/>
                </a:lnTo>
                <a:lnTo>
                  <a:pt x="50291" y="317563"/>
                </a:lnTo>
                <a:lnTo>
                  <a:pt x="36575" y="314253"/>
                </a:lnTo>
                <a:lnTo>
                  <a:pt x="22860" y="309372"/>
                </a:lnTo>
                <a:lnTo>
                  <a:pt x="22860" y="0"/>
                </a:lnTo>
                <a:lnTo>
                  <a:pt x="0" y="0"/>
                </a:lnTo>
                <a:lnTo>
                  <a:pt x="0" y="326135"/>
                </a:lnTo>
                <a:lnTo>
                  <a:pt x="20312" y="333898"/>
                </a:lnTo>
                <a:lnTo>
                  <a:pt x="40195" y="339090"/>
                </a:lnTo>
                <a:lnTo>
                  <a:pt x="59793" y="341995"/>
                </a:lnTo>
                <a:lnTo>
                  <a:pt x="79248" y="342900"/>
                </a:lnTo>
                <a:lnTo>
                  <a:pt x="105513" y="340875"/>
                </a:lnTo>
                <a:lnTo>
                  <a:pt x="129349" y="334708"/>
                </a:lnTo>
                <a:lnTo>
                  <a:pt x="150614" y="324254"/>
                </a:lnTo>
                <a:lnTo>
                  <a:pt x="169164" y="309372"/>
                </a:lnTo>
                <a:lnTo>
                  <a:pt x="178308" y="298121"/>
                </a:lnTo>
                <a:close/>
              </a:path>
              <a:path w="203200" h="342900">
                <a:moveTo>
                  <a:pt x="202692" y="220979"/>
                </a:moveTo>
                <a:lnTo>
                  <a:pt x="195834" y="176784"/>
                </a:lnTo>
                <a:lnTo>
                  <a:pt x="175260" y="141731"/>
                </a:lnTo>
                <a:lnTo>
                  <a:pt x="143446" y="119062"/>
                </a:lnTo>
                <a:lnTo>
                  <a:pt x="103632" y="111251"/>
                </a:lnTo>
                <a:lnTo>
                  <a:pt x="81581" y="113537"/>
                </a:lnTo>
                <a:lnTo>
                  <a:pt x="60960" y="120396"/>
                </a:lnTo>
                <a:lnTo>
                  <a:pt x="41481" y="131825"/>
                </a:lnTo>
                <a:lnTo>
                  <a:pt x="22860" y="147827"/>
                </a:lnTo>
                <a:lnTo>
                  <a:pt x="22860" y="175259"/>
                </a:lnTo>
                <a:lnTo>
                  <a:pt x="42291" y="156138"/>
                </a:lnTo>
                <a:lnTo>
                  <a:pt x="61722" y="142303"/>
                </a:lnTo>
                <a:lnTo>
                  <a:pt x="81153" y="133897"/>
                </a:lnTo>
                <a:lnTo>
                  <a:pt x="100584" y="131063"/>
                </a:lnTo>
                <a:lnTo>
                  <a:pt x="116871" y="132754"/>
                </a:lnTo>
                <a:lnTo>
                  <a:pt x="155448" y="156972"/>
                </a:lnTo>
                <a:lnTo>
                  <a:pt x="176879" y="203049"/>
                </a:lnTo>
                <a:lnTo>
                  <a:pt x="178308" y="222503"/>
                </a:lnTo>
                <a:lnTo>
                  <a:pt x="178308" y="298121"/>
                </a:lnTo>
                <a:lnTo>
                  <a:pt x="184046" y="291060"/>
                </a:lnTo>
                <a:lnTo>
                  <a:pt x="194500" y="270319"/>
                </a:lnTo>
                <a:lnTo>
                  <a:pt x="200667" y="247007"/>
                </a:lnTo>
                <a:lnTo>
                  <a:pt x="202692" y="22097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46158" y="6478523"/>
            <a:ext cx="181356" cy="22707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50374" y="6405371"/>
            <a:ext cx="157480" cy="300355"/>
          </a:xfrm>
          <a:custGeom>
            <a:avLst/>
            <a:gdLst/>
            <a:ahLst/>
            <a:cxnLst/>
            <a:rect l="l" t="t" r="r" b="b"/>
            <a:pathLst>
              <a:path w="157479" h="300354">
                <a:moveTo>
                  <a:pt x="59435" y="92963"/>
                </a:moveTo>
                <a:lnTo>
                  <a:pt x="59435" y="73151"/>
                </a:lnTo>
                <a:lnTo>
                  <a:pt x="0" y="73151"/>
                </a:lnTo>
                <a:lnTo>
                  <a:pt x="0" y="92963"/>
                </a:lnTo>
                <a:lnTo>
                  <a:pt x="59435" y="92963"/>
                </a:lnTo>
                <a:close/>
              </a:path>
              <a:path w="157479" h="300354">
                <a:moveTo>
                  <a:pt x="156971" y="289559"/>
                </a:moveTo>
                <a:lnTo>
                  <a:pt x="156971" y="266700"/>
                </a:lnTo>
                <a:lnTo>
                  <a:pt x="145827" y="271581"/>
                </a:lnTo>
                <a:lnTo>
                  <a:pt x="135254" y="274891"/>
                </a:lnTo>
                <a:lnTo>
                  <a:pt x="125253" y="276772"/>
                </a:lnTo>
                <a:lnTo>
                  <a:pt x="115823" y="277368"/>
                </a:lnTo>
                <a:lnTo>
                  <a:pt x="105536" y="276772"/>
                </a:lnTo>
                <a:lnTo>
                  <a:pt x="84105" y="240125"/>
                </a:lnTo>
                <a:lnTo>
                  <a:pt x="83819" y="225551"/>
                </a:lnTo>
                <a:lnTo>
                  <a:pt x="83819" y="0"/>
                </a:lnTo>
                <a:lnTo>
                  <a:pt x="76200" y="0"/>
                </a:lnTo>
                <a:lnTo>
                  <a:pt x="59435" y="19812"/>
                </a:lnTo>
                <a:lnTo>
                  <a:pt x="59435" y="252983"/>
                </a:lnTo>
                <a:lnTo>
                  <a:pt x="74675" y="288035"/>
                </a:lnTo>
                <a:lnTo>
                  <a:pt x="111251" y="300227"/>
                </a:lnTo>
                <a:lnTo>
                  <a:pt x="122682" y="299632"/>
                </a:lnTo>
                <a:lnTo>
                  <a:pt x="134112" y="297751"/>
                </a:lnTo>
                <a:lnTo>
                  <a:pt x="145541" y="294441"/>
                </a:lnTo>
                <a:lnTo>
                  <a:pt x="156971" y="289559"/>
                </a:lnTo>
                <a:close/>
              </a:path>
              <a:path w="157479" h="300354">
                <a:moveTo>
                  <a:pt x="146303" y="92963"/>
                </a:moveTo>
                <a:lnTo>
                  <a:pt x="146303" y="73151"/>
                </a:lnTo>
                <a:lnTo>
                  <a:pt x="83819" y="73151"/>
                </a:lnTo>
                <a:lnTo>
                  <a:pt x="83819" y="92963"/>
                </a:lnTo>
                <a:lnTo>
                  <a:pt x="146303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528682" y="6473952"/>
            <a:ext cx="201168" cy="23164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66426" y="6362700"/>
            <a:ext cx="203200" cy="342900"/>
          </a:xfrm>
          <a:custGeom>
            <a:avLst/>
            <a:gdLst/>
            <a:ahLst/>
            <a:cxnLst/>
            <a:rect l="l" t="t" r="r" b="b"/>
            <a:pathLst>
              <a:path w="203200" h="342900">
                <a:moveTo>
                  <a:pt x="178307" y="155448"/>
                </a:moveTo>
                <a:lnTo>
                  <a:pt x="178307" y="129539"/>
                </a:lnTo>
                <a:lnTo>
                  <a:pt x="161424" y="121538"/>
                </a:lnTo>
                <a:lnTo>
                  <a:pt x="144970" y="115823"/>
                </a:lnTo>
                <a:lnTo>
                  <a:pt x="128801" y="112394"/>
                </a:lnTo>
                <a:lnTo>
                  <a:pt x="112775" y="111251"/>
                </a:lnTo>
                <a:lnTo>
                  <a:pt x="89654" y="113276"/>
                </a:lnTo>
                <a:lnTo>
                  <a:pt x="49125" y="129897"/>
                </a:lnTo>
                <a:lnTo>
                  <a:pt x="18002" y="161925"/>
                </a:lnTo>
                <a:lnTo>
                  <a:pt x="2000" y="203073"/>
                </a:lnTo>
                <a:lnTo>
                  <a:pt x="0" y="227075"/>
                </a:lnTo>
                <a:lnTo>
                  <a:pt x="2024" y="250436"/>
                </a:lnTo>
                <a:lnTo>
                  <a:pt x="8191" y="272224"/>
                </a:lnTo>
                <a:lnTo>
                  <a:pt x="18645" y="292012"/>
                </a:lnTo>
                <a:lnTo>
                  <a:pt x="25907" y="300484"/>
                </a:lnTo>
                <a:lnTo>
                  <a:pt x="25907" y="225551"/>
                </a:lnTo>
                <a:lnTo>
                  <a:pt x="27360" y="206740"/>
                </a:lnTo>
                <a:lnTo>
                  <a:pt x="50291" y="160020"/>
                </a:lnTo>
                <a:lnTo>
                  <a:pt x="95726" y="135802"/>
                </a:lnTo>
                <a:lnTo>
                  <a:pt x="114300" y="134112"/>
                </a:lnTo>
                <a:lnTo>
                  <a:pt x="130301" y="135516"/>
                </a:lnTo>
                <a:lnTo>
                  <a:pt x="146303" y="139636"/>
                </a:lnTo>
                <a:lnTo>
                  <a:pt x="162305" y="146327"/>
                </a:lnTo>
                <a:lnTo>
                  <a:pt x="178307" y="155448"/>
                </a:lnTo>
                <a:close/>
              </a:path>
              <a:path w="203200" h="342900">
                <a:moveTo>
                  <a:pt x="178307" y="321564"/>
                </a:moveTo>
                <a:lnTo>
                  <a:pt x="178307" y="300227"/>
                </a:lnTo>
                <a:lnTo>
                  <a:pt x="164306" y="308467"/>
                </a:lnTo>
                <a:lnTo>
                  <a:pt x="149732" y="314706"/>
                </a:lnTo>
                <a:lnTo>
                  <a:pt x="134588" y="318658"/>
                </a:lnTo>
                <a:lnTo>
                  <a:pt x="118871" y="320040"/>
                </a:lnTo>
                <a:lnTo>
                  <a:pt x="100036" y="318325"/>
                </a:lnTo>
                <a:lnTo>
                  <a:pt x="51815" y="292607"/>
                </a:lnTo>
                <a:lnTo>
                  <a:pt x="27598" y="245244"/>
                </a:lnTo>
                <a:lnTo>
                  <a:pt x="25907" y="225551"/>
                </a:lnTo>
                <a:lnTo>
                  <a:pt x="25907" y="300484"/>
                </a:lnTo>
                <a:lnTo>
                  <a:pt x="69151" y="334708"/>
                </a:lnTo>
                <a:lnTo>
                  <a:pt x="112775" y="342900"/>
                </a:lnTo>
                <a:lnTo>
                  <a:pt x="130516" y="341495"/>
                </a:lnTo>
                <a:lnTo>
                  <a:pt x="147256" y="337375"/>
                </a:lnTo>
                <a:lnTo>
                  <a:pt x="163139" y="330684"/>
                </a:lnTo>
                <a:lnTo>
                  <a:pt x="178307" y="321564"/>
                </a:lnTo>
                <a:close/>
              </a:path>
              <a:path w="203200" h="342900">
                <a:moveTo>
                  <a:pt x="202691" y="338327"/>
                </a:moveTo>
                <a:lnTo>
                  <a:pt x="202691" y="0"/>
                </a:lnTo>
                <a:lnTo>
                  <a:pt x="178307" y="0"/>
                </a:lnTo>
                <a:lnTo>
                  <a:pt x="178307" y="338327"/>
                </a:lnTo>
                <a:lnTo>
                  <a:pt x="202691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88574" y="6362700"/>
            <a:ext cx="0" cy="340360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2743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70870" y="6473952"/>
            <a:ext cx="181356" cy="22707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73562" y="6405371"/>
            <a:ext cx="158750" cy="300355"/>
          </a:xfrm>
          <a:custGeom>
            <a:avLst/>
            <a:gdLst/>
            <a:ahLst/>
            <a:cxnLst/>
            <a:rect l="l" t="t" r="r" b="b"/>
            <a:pathLst>
              <a:path w="158750" h="300354">
                <a:moveTo>
                  <a:pt x="60959" y="92963"/>
                </a:moveTo>
                <a:lnTo>
                  <a:pt x="60959" y="73151"/>
                </a:lnTo>
                <a:lnTo>
                  <a:pt x="0" y="73151"/>
                </a:lnTo>
                <a:lnTo>
                  <a:pt x="0" y="92963"/>
                </a:lnTo>
                <a:lnTo>
                  <a:pt x="60959" y="92963"/>
                </a:lnTo>
                <a:close/>
              </a:path>
              <a:path w="158750" h="300354">
                <a:moveTo>
                  <a:pt x="158495" y="289559"/>
                </a:moveTo>
                <a:lnTo>
                  <a:pt x="158495" y="266700"/>
                </a:lnTo>
                <a:lnTo>
                  <a:pt x="147351" y="271581"/>
                </a:lnTo>
                <a:lnTo>
                  <a:pt x="136778" y="274891"/>
                </a:lnTo>
                <a:lnTo>
                  <a:pt x="126777" y="276772"/>
                </a:lnTo>
                <a:lnTo>
                  <a:pt x="117347" y="277368"/>
                </a:lnTo>
                <a:lnTo>
                  <a:pt x="107060" y="276772"/>
                </a:lnTo>
                <a:lnTo>
                  <a:pt x="84129" y="240125"/>
                </a:lnTo>
                <a:lnTo>
                  <a:pt x="83819" y="225551"/>
                </a:lnTo>
                <a:lnTo>
                  <a:pt x="83819" y="0"/>
                </a:lnTo>
                <a:lnTo>
                  <a:pt x="76200" y="0"/>
                </a:lnTo>
                <a:lnTo>
                  <a:pt x="60959" y="19812"/>
                </a:lnTo>
                <a:lnTo>
                  <a:pt x="60959" y="252983"/>
                </a:lnTo>
                <a:lnTo>
                  <a:pt x="82986" y="293155"/>
                </a:lnTo>
                <a:lnTo>
                  <a:pt x="112775" y="300227"/>
                </a:lnTo>
                <a:lnTo>
                  <a:pt x="123563" y="299632"/>
                </a:lnTo>
                <a:lnTo>
                  <a:pt x="135064" y="297751"/>
                </a:lnTo>
                <a:lnTo>
                  <a:pt x="146851" y="294441"/>
                </a:lnTo>
                <a:lnTo>
                  <a:pt x="158495" y="289559"/>
                </a:lnTo>
                <a:close/>
              </a:path>
              <a:path w="158750" h="300354">
                <a:moveTo>
                  <a:pt x="146303" y="92963"/>
                </a:moveTo>
                <a:lnTo>
                  <a:pt x="146303" y="73151"/>
                </a:lnTo>
                <a:lnTo>
                  <a:pt x="83819" y="73151"/>
                </a:lnTo>
                <a:lnTo>
                  <a:pt x="83819" y="92963"/>
                </a:lnTo>
                <a:lnTo>
                  <a:pt x="146303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653394" y="6473952"/>
            <a:ext cx="199644" cy="23164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01806" y="6473952"/>
            <a:ext cx="181356" cy="22707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34978" y="6473952"/>
            <a:ext cx="138684" cy="23164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23954" y="6362700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4" h="41275">
                <a:moveTo>
                  <a:pt x="24384" y="41148"/>
                </a:moveTo>
                <a:lnTo>
                  <a:pt x="24384" y="0"/>
                </a:lnTo>
                <a:lnTo>
                  <a:pt x="0" y="0"/>
                </a:lnTo>
                <a:lnTo>
                  <a:pt x="0" y="41148"/>
                </a:lnTo>
                <a:lnTo>
                  <a:pt x="24384" y="4114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36146" y="6478523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72722" y="6405371"/>
            <a:ext cx="158750" cy="300355"/>
          </a:xfrm>
          <a:custGeom>
            <a:avLst/>
            <a:gdLst/>
            <a:ahLst/>
            <a:cxnLst/>
            <a:rect l="l" t="t" r="r" b="b"/>
            <a:pathLst>
              <a:path w="158750" h="300354">
                <a:moveTo>
                  <a:pt x="60960" y="92963"/>
                </a:moveTo>
                <a:lnTo>
                  <a:pt x="60960" y="73151"/>
                </a:lnTo>
                <a:lnTo>
                  <a:pt x="0" y="73151"/>
                </a:lnTo>
                <a:lnTo>
                  <a:pt x="0" y="92963"/>
                </a:lnTo>
                <a:lnTo>
                  <a:pt x="60960" y="92963"/>
                </a:lnTo>
                <a:close/>
              </a:path>
              <a:path w="158750" h="300354">
                <a:moveTo>
                  <a:pt x="158496" y="289559"/>
                </a:moveTo>
                <a:lnTo>
                  <a:pt x="158496" y="266700"/>
                </a:lnTo>
                <a:lnTo>
                  <a:pt x="147351" y="271581"/>
                </a:lnTo>
                <a:lnTo>
                  <a:pt x="136779" y="274891"/>
                </a:lnTo>
                <a:lnTo>
                  <a:pt x="126777" y="276772"/>
                </a:lnTo>
                <a:lnTo>
                  <a:pt x="117348" y="277368"/>
                </a:lnTo>
                <a:lnTo>
                  <a:pt x="107061" y="276772"/>
                </a:lnTo>
                <a:lnTo>
                  <a:pt x="84129" y="240125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60960" y="19812"/>
                </a:lnTo>
                <a:lnTo>
                  <a:pt x="60960" y="252983"/>
                </a:lnTo>
                <a:lnTo>
                  <a:pt x="82986" y="293155"/>
                </a:lnTo>
                <a:lnTo>
                  <a:pt x="112775" y="300227"/>
                </a:lnTo>
                <a:lnTo>
                  <a:pt x="123563" y="299632"/>
                </a:lnTo>
                <a:lnTo>
                  <a:pt x="135064" y="297751"/>
                </a:lnTo>
                <a:lnTo>
                  <a:pt x="146851" y="294441"/>
                </a:lnTo>
                <a:lnTo>
                  <a:pt x="158496" y="289559"/>
                </a:lnTo>
                <a:close/>
              </a:path>
              <a:path w="158750" h="300354">
                <a:moveTo>
                  <a:pt x="146304" y="92963"/>
                </a:moveTo>
                <a:lnTo>
                  <a:pt x="146304" y="73151"/>
                </a:lnTo>
                <a:lnTo>
                  <a:pt x="83820" y="73151"/>
                </a:lnTo>
                <a:lnTo>
                  <a:pt x="83820" y="92963"/>
                </a:lnTo>
                <a:lnTo>
                  <a:pt x="146304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35790" y="6478523"/>
            <a:ext cx="205740" cy="337185"/>
          </a:xfrm>
          <a:custGeom>
            <a:avLst/>
            <a:gdLst/>
            <a:ahLst/>
            <a:cxnLst/>
            <a:rect l="l" t="t" r="r" b="b"/>
            <a:pathLst>
              <a:path w="205739" h="337184">
                <a:moveTo>
                  <a:pt x="205739" y="0"/>
                </a:moveTo>
                <a:lnTo>
                  <a:pt x="181355" y="0"/>
                </a:lnTo>
                <a:lnTo>
                  <a:pt x="105155" y="155448"/>
                </a:lnTo>
                <a:lnTo>
                  <a:pt x="24384" y="0"/>
                </a:lnTo>
                <a:lnTo>
                  <a:pt x="0" y="0"/>
                </a:lnTo>
                <a:lnTo>
                  <a:pt x="92963" y="179831"/>
                </a:lnTo>
                <a:lnTo>
                  <a:pt x="92963" y="228655"/>
                </a:lnTo>
                <a:lnTo>
                  <a:pt x="205739" y="0"/>
                </a:lnTo>
                <a:close/>
              </a:path>
              <a:path w="205739" h="337184">
                <a:moveTo>
                  <a:pt x="92963" y="228655"/>
                </a:moveTo>
                <a:lnTo>
                  <a:pt x="92963" y="179831"/>
                </a:lnTo>
                <a:lnTo>
                  <a:pt x="15239" y="336803"/>
                </a:lnTo>
                <a:lnTo>
                  <a:pt x="39624" y="336803"/>
                </a:lnTo>
                <a:lnTo>
                  <a:pt x="92963" y="22865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16790" y="6358128"/>
            <a:ext cx="121920" cy="457200"/>
          </a:xfrm>
          <a:custGeom>
            <a:avLst/>
            <a:gdLst/>
            <a:ahLst/>
            <a:cxnLst/>
            <a:rect l="l" t="t" r="r" b="b"/>
            <a:pathLst>
              <a:path w="121920" h="457200">
                <a:moveTo>
                  <a:pt x="121919" y="0"/>
                </a:moveTo>
                <a:lnTo>
                  <a:pt x="96012" y="0"/>
                </a:lnTo>
                <a:lnTo>
                  <a:pt x="61447" y="40599"/>
                </a:lnTo>
                <a:lnTo>
                  <a:pt x="34564" y="83759"/>
                </a:lnTo>
                <a:lnTo>
                  <a:pt x="15361" y="129479"/>
                </a:lnTo>
                <a:lnTo>
                  <a:pt x="3840" y="177759"/>
                </a:lnTo>
                <a:lnTo>
                  <a:pt x="0" y="228600"/>
                </a:lnTo>
                <a:lnTo>
                  <a:pt x="3852" y="279440"/>
                </a:lnTo>
                <a:lnTo>
                  <a:pt x="15459" y="327720"/>
                </a:lnTo>
                <a:lnTo>
                  <a:pt x="24384" y="348716"/>
                </a:lnTo>
                <a:lnTo>
                  <a:pt x="24384" y="228600"/>
                </a:lnTo>
                <a:lnTo>
                  <a:pt x="26074" y="196857"/>
                </a:lnTo>
                <a:lnTo>
                  <a:pt x="39171" y="134516"/>
                </a:lnTo>
                <a:lnTo>
                  <a:pt x="64055" y="74795"/>
                </a:lnTo>
                <a:lnTo>
                  <a:pt x="99583" y="22836"/>
                </a:lnTo>
                <a:lnTo>
                  <a:pt x="121919" y="0"/>
                </a:lnTo>
                <a:close/>
              </a:path>
              <a:path w="121920" h="457200">
                <a:moveTo>
                  <a:pt x="121919" y="457200"/>
                </a:moveTo>
                <a:lnTo>
                  <a:pt x="80962" y="409956"/>
                </a:lnTo>
                <a:lnTo>
                  <a:pt x="50291" y="353568"/>
                </a:lnTo>
                <a:lnTo>
                  <a:pt x="31051" y="291655"/>
                </a:lnTo>
                <a:lnTo>
                  <a:pt x="24384" y="228600"/>
                </a:lnTo>
                <a:lnTo>
                  <a:pt x="24384" y="348716"/>
                </a:lnTo>
                <a:lnTo>
                  <a:pt x="34893" y="373440"/>
                </a:lnTo>
                <a:lnTo>
                  <a:pt x="62227" y="416600"/>
                </a:lnTo>
                <a:lnTo>
                  <a:pt x="97536" y="457200"/>
                </a:lnTo>
                <a:lnTo>
                  <a:pt x="121919" y="45720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81382" y="6362700"/>
            <a:ext cx="303530" cy="338455"/>
          </a:xfrm>
          <a:custGeom>
            <a:avLst/>
            <a:gdLst/>
            <a:ahLst/>
            <a:cxnLst/>
            <a:rect l="l" t="t" r="r" b="b"/>
            <a:pathLst>
              <a:path w="303529" h="338454">
                <a:moveTo>
                  <a:pt x="303275" y="169164"/>
                </a:moveTo>
                <a:lnTo>
                  <a:pt x="291084" y="101917"/>
                </a:lnTo>
                <a:lnTo>
                  <a:pt x="256032" y="47244"/>
                </a:lnTo>
                <a:lnTo>
                  <a:pt x="197738" y="12191"/>
                </a:lnTo>
                <a:lnTo>
                  <a:pt x="120396" y="112"/>
                </a:lnTo>
                <a:lnTo>
                  <a:pt x="0" y="0"/>
                </a:lnTo>
                <a:lnTo>
                  <a:pt x="0" y="338328"/>
                </a:lnTo>
                <a:lnTo>
                  <a:pt x="25908" y="338328"/>
                </a:lnTo>
                <a:lnTo>
                  <a:pt x="25908" y="22860"/>
                </a:lnTo>
                <a:lnTo>
                  <a:pt x="121920" y="22980"/>
                </a:lnTo>
                <a:lnTo>
                  <a:pt x="182308" y="33147"/>
                </a:lnTo>
                <a:lnTo>
                  <a:pt x="231648" y="64008"/>
                </a:lnTo>
                <a:lnTo>
                  <a:pt x="263842" y="110871"/>
                </a:lnTo>
                <a:lnTo>
                  <a:pt x="274320" y="169164"/>
                </a:lnTo>
                <a:lnTo>
                  <a:pt x="274320" y="268583"/>
                </a:lnTo>
                <a:lnTo>
                  <a:pt x="276915" y="265390"/>
                </a:lnTo>
                <a:lnTo>
                  <a:pt x="291655" y="236410"/>
                </a:lnTo>
                <a:lnTo>
                  <a:pt x="300394" y="204287"/>
                </a:lnTo>
                <a:lnTo>
                  <a:pt x="303275" y="169164"/>
                </a:lnTo>
                <a:close/>
              </a:path>
              <a:path w="303529" h="338454">
                <a:moveTo>
                  <a:pt x="274320" y="268583"/>
                </a:moveTo>
                <a:lnTo>
                  <a:pt x="274320" y="169164"/>
                </a:lnTo>
                <a:lnTo>
                  <a:pt x="271724" y="201501"/>
                </a:lnTo>
                <a:lnTo>
                  <a:pt x="263842" y="230124"/>
                </a:lnTo>
                <a:lnTo>
                  <a:pt x="231648" y="277368"/>
                </a:lnTo>
                <a:lnTo>
                  <a:pt x="181356" y="306895"/>
                </a:lnTo>
                <a:lnTo>
                  <a:pt x="123444" y="316866"/>
                </a:lnTo>
                <a:lnTo>
                  <a:pt x="25908" y="316992"/>
                </a:lnTo>
                <a:lnTo>
                  <a:pt x="25908" y="338328"/>
                </a:lnTo>
                <a:lnTo>
                  <a:pt x="123444" y="338328"/>
                </a:lnTo>
                <a:lnTo>
                  <a:pt x="163663" y="335446"/>
                </a:lnTo>
                <a:lnTo>
                  <a:pt x="199453" y="326707"/>
                </a:lnTo>
                <a:lnTo>
                  <a:pt x="230385" y="311967"/>
                </a:lnTo>
                <a:lnTo>
                  <a:pt x="256032" y="291084"/>
                </a:lnTo>
                <a:lnTo>
                  <a:pt x="274320" y="26858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60858" y="6362700"/>
            <a:ext cx="0" cy="340360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852"/>
                </a:lnTo>
              </a:path>
            </a:pathLst>
          </a:custGeom>
          <a:ln w="2743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15722" y="6358128"/>
            <a:ext cx="121920" cy="457200"/>
          </a:xfrm>
          <a:custGeom>
            <a:avLst/>
            <a:gdLst/>
            <a:ahLst/>
            <a:cxnLst/>
            <a:rect l="l" t="t" r="r" b="b"/>
            <a:pathLst>
              <a:path w="121920" h="457200">
                <a:moveTo>
                  <a:pt x="121920" y="228600"/>
                </a:moveTo>
                <a:lnTo>
                  <a:pt x="118067" y="177759"/>
                </a:lnTo>
                <a:lnTo>
                  <a:pt x="106460" y="129479"/>
                </a:lnTo>
                <a:lnTo>
                  <a:pt x="87026" y="83759"/>
                </a:lnTo>
                <a:lnTo>
                  <a:pt x="59692" y="40599"/>
                </a:lnTo>
                <a:lnTo>
                  <a:pt x="24384" y="0"/>
                </a:lnTo>
                <a:lnTo>
                  <a:pt x="0" y="0"/>
                </a:lnTo>
                <a:lnTo>
                  <a:pt x="21693" y="22859"/>
                </a:lnTo>
                <a:lnTo>
                  <a:pt x="40957" y="48005"/>
                </a:lnTo>
                <a:lnTo>
                  <a:pt x="71627" y="105156"/>
                </a:lnTo>
                <a:lnTo>
                  <a:pt x="90868" y="165734"/>
                </a:lnTo>
                <a:lnTo>
                  <a:pt x="95845" y="196881"/>
                </a:lnTo>
                <a:lnTo>
                  <a:pt x="97536" y="228600"/>
                </a:lnTo>
                <a:lnTo>
                  <a:pt x="97536" y="348716"/>
                </a:lnTo>
                <a:lnTo>
                  <a:pt x="106460" y="327720"/>
                </a:lnTo>
                <a:lnTo>
                  <a:pt x="118067" y="279440"/>
                </a:lnTo>
                <a:lnTo>
                  <a:pt x="121920" y="228600"/>
                </a:lnTo>
                <a:close/>
              </a:path>
              <a:path w="121920" h="457200">
                <a:moveTo>
                  <a:pt x="97536" y="348716"/>
                </a:moveTo>
                <a:lnTo>
                  <a:pt x="97536" y="228600"/>
                </a:lnTo>
                <a:lnTo>
                  <a:pt x="95845" y="260342"/>
                </a:lnTo>
                <a:lnTo>
                  <a:pt x="90868" y="291655"/>
                </a:lnTo>
                <a:lnTo>
                  <a:pt x="71627" y="353568"/>
                </a:lnTo>
                <a:lnTo>
                  <a:pt x="40957" y="410527"/>
                </a:lnTo>
                <a:lnTo>
                  <a:pt x="0" y="457200"/>
                </a:lnTo>
                <a:lnTo>
                  <a:pt x="24384" y="457200"/>
                </a:lnTo>
                <a:lnTo>
                  <a:pt x="59692" y="416600"/>
                </a:lnTo>
                <a:lnTo>
                  <a:pt x="87026" y="373440"/>
                </a:lnTo>
                <a:lnTo>
                  <a:pt x="97536" y="348716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06222" y="6478523"/>
            <a:ext cx="32384" cy="48895"/>
          </a:xfrm>
          <a:custGeom>
            <a:avLst/>
            <a:gdLst/>
            <a:ahLst/>
            <a:cxnLst/>
            <a:rect l="l" t="t" r="r" b="b"/>
            <a:pathLst>
              <a:path w="32384" h="48895">
                <a:moveTo>
                  <a:pt x="32003" y="48768"/>
                </a:moveTo>
                <a:lnTo>
                  <a:pt x="32003" y="0"/>
                </a:lnTo>
                <a:lnTo>
                  <a:pt x="0" y="0"/>
                </a:lnTo>
                <a:lnTo>
                  <a:pt x="0" y="48768"/>
                </a:lnTo>
                <a:lnTo>
                  <a:pt x="32003" y="4876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06222" y="6653783"/>
            <a:ext cx="32384" cy="47625"/>
          </a:xfrm>
          <a:custGeom>
            <a:avLst/>
            <a:gdLst/>
            <a:ahLst/>
            <a:cxnLst/>
            <a:rect l="l" t="t" r="r" b="b"/>
            <a:pathLst>
              <a:path w="32384" h="47625">
                <a:moveTo>
                  <a:pt x="32003" y="47244"/>
                </a:moveTo>
                <a:lnTo>
                  <a:pt x="32003" y="0"/>
                </a:lnTo>
                <a:lnTo>
                  <a:pt x="0" y="0"/>
                </a:lnTo>
                <a:lnTo>
                  <a:pt x="0" y="47244"/>
                </a:lnTo>
                <a:lnTo>
                  <a:pt x="32003" y="4724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41614" y="7036307"/>
            <a:ext cx="321945" cy="227329"/>
          </a:xfrm>
          <a:custGeom>
            <a:avLst/>
            <a:gdLst/>
            <a:ahLst/>
            <a:cxnLst/>
            <a:rect l="l" t="t" r="r" b="b"/>
            <a:pathLst>
              <a:path w="321944" h="227329">
                <a:moveTo>
                  <a:pt x="24384" y="227075"/>
                </a:moveTo>
                <a:lnTo>
                  <a:pt x="24384" y="3048"/>
                </a:lnTo>
                <a:lnTo>
                  <a:pt x="0" y="3048"/>
                </a:lnTo>
                <a:lnTo>
                  <a:pt x="0" y="227075"/>
                </a:lnTo>
                <a:lnTo>
                  <a:pt x="24384" y="227075"/>
                </a:lnTo>
                <a:close/>
              </a:path>
              <a:path w="321944" h="227329">
                <a:moveTo>
                  <a:pt x="321564" y="227075"/>
                </a:moveTo>
                <a:lnTo>
                  <a:pt x="321564" y="89916"/>
                </a:lnTo>
                <a:lnTo>
                  <a:pt x="320373" y="70461"/>
                </a:lnTo>
                <a:lnTo>
                  <a:pt x="300228" y="24384"/>
                </a:lnTo>
                <a:lnTo>
                  <a:pt x="261651" y="1452"/>
                </a:lnTo>
                <a:lnTo>
                  <a:pt x="245364" y="0"/>
                </a:lnTo>
                <a:lnTo>
                  <a:pt x="223361" y="3190"/>
                </a:lnTo>
                <a:lnTo>
                  <a:pt x="203073" y="12953"/>
                </a:lnTo>
                <a:lnTo>
                  <a:pt x="184499" y="29575"/>
                </a:lnTo>
                <a:lnTo>
                  <a:pt x="167640" y="53340"/>
                </a:lnTo>
                <a:lnTo>
                  <a:pt x="155376" y="29575"/>
                </a:lnTo>
                <a:lnTo>
                  <a:pt x="139255" y="12954"/>
                </a:lnTo>
                <a:lnTo>
                  <a:pt x="119419" y="3190"/>
                </a:lnTo>
                <a:lnTo>
                  <a:pt x="96012" y="0"/>
                </a:lnTo>
                <a:lnTo>
                  <a:pt x="74533" y="2595"/>
                </a:lnTo>
                <a:lnTo>
                  <a:pt x="55626" y="10477"/>
                </a:lnTo>
                <a:lnTo>
                  <a:pt x="39004" y="23788"/>
                </a:lnTo>
                <a:lnTo>
                  <a:pt x="24384" y="42672"/>
                </a:lnTo>
                <a:lnTo>
                  <a:pt x="24384" y="70103"/>
                </a:lnTo>
                <a:lnTo>
                  <a:pt x="38933" y="49220"/>
                </a:lnTo>
                <a:lnTo>
                  <a:pt x="55054" y="34480"/>
                </a:lnTo>
                <a:lnTo>
                  <a:pt x="72604" y="25741"/>
                </a:lnTo>
                <a:lnTo>
                  <a:pt x="91440" y="22860"/>
                </a:lnTo>
                <a:lnTo>
                  <a:pt x="103655" y="24026"/>
                </a:lnTo>
                <a:lnTo>
                  <a:pt x="139707" y="53840"/>
                </a:lnTo>
                <a:lnTo>
                  <a:pt x="149352" y="99060"/>
                </a:lnTo>
                <a:lnTo>
                  <a:pt x="149352" y="227075"/>
                </a:lnTo>
                <a:lnTo>
                  <a:pt x="173736" y="227075"/>
                </a:lnTo>
                <a:lnTo>
                  <a:pt x="173736" y="74675"/>
                </a:lnTo>
                <a:lnTo>
                  <a:pt x="181713" y="61841"/>
                </a:lnTo>
                <a:lnTo>
                  <a:pt x="212502" y="29289"/>
                </a:lnTo>
                <a:lnTo>
                  <a:pt x="240792" y="22860"/>
                </a:lnTo>
                <a:lnTo>
                  <a:pt x="253674" y="24026"/>
                </a:lnTo>
                <a:lnTo>
                  <a:pt x="290345" y="54078"/>
                </a:lnTo>
                <a:lnTo>
                  <a:pt x="298704" y="100584"/>
                </a:lnTo>
                <a:lnTo>
                  <a:pt x="298704" y="227075"/>
                </a:lnTo>
                <a:lnTo>
                  <a:pt x="321564" y="2270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28710" y="6925056"/>
            <a:ext cx="24765" cy="40005"/>
          </a:xfrm>
          <a:custGeom>
            <a:avLst/>
            <a:gdLst/>
            <a:ahLst/>
            <a:cxnLst/>
            <a:rect l="l" t="t" r="r" b="b"/>
            <a:pathLst>
              <a:path w="24764" h="40004">
                <a:moveTo>
                  <a:pt x="24383" y="39624"/>
                </a:moveTo>
                <a:lnTo>
                  <a:pt x="24383" y="0"/>
                </a:lnTo>
                <a:lnTo>
                  <a:pt x="0" y="0"/>
                </a:lnTo>
                <a:lnTo>
                  <a:pt x="0" y="39624"/>
                </a:lnTo>
                <a:lnTo>
                  <a:pt x="24383" y="396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240902" y="7039356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24383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07958" y="7036307"/>
            <a:ext cx="140207" cy="23012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83218" y="7036307"/>
            <a:ext cx="140207" cy="23012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07830" y="7036307"/>
            <a:ext cx="355092" cy="23012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56826" y="6966204"/>
            <a:ext cx="157480" cy="300355"/>
          </a:xfrm>
          <a:custGeom>
            <a:avLst/>
            <a:gdLst/>
            <a:ahLst/>
            <a:cxnLst/>
            <a:rect l="l" t="t" r="r" b="b"/>
            <a:pathLst>
              <a:path w="157479" h="300354">
                <a:moveTo>
                  <a:pt x="59436" y="92964"/>
                </a:moveTo>
                <a:lnTo>
                  <a:pt x="59436" y="73151"/>
                </a:lnTo>
                <a:lnTo>
                  <a:pt x="0" y="73151"/>
                </a:lnTo>
                <a:lnTo>
                  <a:pt x="0" y="92964"/>
                </a:lnTo>
                <a:lnTo>
                  <a:pt x="59436" y="92964"/>
                </a:lnTo>
                <a:close/>
              </a:path>
              <a:path w="157479" h="300354">
                <a:moveTo>
                  <a:pt x="156972" y="289560"/>
                </a:moveTo>
                <a:lnTo>
                  <a:pt x="156972" y="266700"/>
                </a:lnTo>
                <a:lnTo>
                  <a:pt x="145827" y="271581"/>
                </a:lnTo>
                <a:lnTo>
                  <a:pt x="135255" y="274891"/>
                </a:lnTo>
                <a:lnTo>
                  <a:pt x="125253" y="276772"/>
                </a:lnTo>
                <a:lnTo>
                  <a:pt x="115824" y="277368"/>
                </a:lnTo>
                <a:lnTo>
                  <a:pt x="105537" y="276796"/>
                </a:lnTo>
                <a:lnTo>
                  <a:pt x="84105" y="240149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59436" y="21336"/>
                </a:lnTo>
                <a:lnTo>
                  <a:pt x="59436" y="252984"/>
                </a:lnTo>
                <a:lnTo>
                  <a:pt x="74676" y="288036"/>
                </a:lnTo>
                <a:lnTo>
                  <a:pt x="111252" y="300227"/>
                </a:lnTo>
                <a:lnTo>
                  <a:pt x="122682" y="299632"/>
                </a:lnTo>
                <a:lnTo>
                  <a:pt x="134112" y="297751"/>
                </a:lnTo>
                <a:lnTo>
                  <a:pt x="145542" y="294441"/>
                </a:lnTo>
                <a:lnTo>
                  <a:pt x="156972" y="289560"/>
                </a:lnTo>
                <a:close/>
              </a:path>
              <a:path w="157479" h="300354">
                <a:moveTo>
                  <a:pt x="146304" y="92964"/>
                </a:moveTo>
                <a:lnTo>
                  <a:pt x="146304" y="73151"/>
                </a:lnTo>
                <a:lnTo>
                  <a:pt x="83820" y="73151"/>
                </a:lnTo>
                <a:lnTo>
                  <a:pt x="83820" y="92964"/>
                </a:lnTo>
                <a:lnTo>
                  <a:pt x="146304" y="9296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35134" y="7036307"/>
            <a:ext cx="201168" cy="23012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11562" y="6925056"/>
            <a:ext cx="201295" cy="341630"/>
          </a:xfrm>
          <a:custGeom>
            <a:avLst/>
            <a:gdLst/>
            <a:ahLst/>
            <a:cxnLst/>
            <a:rect l="l" t="t" r="r" b="b"/>
            <a:pathLst>
              <a:path w="201295" h="341629">
                <a:moveTo>
                  <a:pt x="178307" y="153924"/>
                </a:moveTo>
                <a:lnTo>
                  <a:pt x="178307" y="128016"/>
                </a:lnTo>
                <a:lnTo>
                  <a:pt x="160543" y="120253"/>
                </a:lnTo>
                <a:lnTo>
                  <a:pt x="143637" y="115061"/>
                </a:lnTo>
                <a:lnTo>
                  <a:pt x="127301" y="112156"/>
                </a:lnTo>
                <a:lnTo>
                  <a:pt x="111251" y="111251"/>
                </a:lnTo>
                <a:lnTo>
                  <a:pt x="88368" y="113252"/>
                </a:lnTo>
                <a:lnTo>
                  <a:pt x="48887" y="129254"/>
                </a:lnTo>
                <a:lnTo>
                  <a:pt x="18002" y="161258"/>
                </a:lnTo>
                <a:lnTo>
                  <a:pt x="2000" y="202406"/>
                </a:lnTo>
                <a:lnTo>
                  <a:pt x="0" y="225551"/>
                </a:lnTo>
                <a:lnTo>
                  <a:pt x="2000" y="249554"/>
                </a:lnTo>
                <a:lnTo>
                  <a:pt x="8000" y="271271"/>
                </a:lnTo>
                <a:lnTo>
                  <a:pt x="18002" y="290702"/>
                </a:lnTo>
                <a:lnTo>
                  <a:pt x="24383" y="298517"/>
                </a:lnTo>
                <a:lnTo>
                  <a:pt x="24383" y="224027"/>
                </a:lnTo>
                <a:lnTo>
                  <a:pt x="26050" y="205454"/>
                </a:lnTo>
                <a:lnTo>
                  <a:pt x="48767" y="160020"/>
                </a:lnTo>
                <a:lnTo>
                  <a:pt x="94202" y="135588"/>
                </a:lnTo>
                <a:lnTo>
                  <a:pt x="112775" y="134112"/>
                </a:lnTo>
                <a:lnTo>
                  <a:pt x="129659" y="135278"/>
                </a:lnTo>
                <a:lnTo>
                  <a:pt x="146113" y="138874"/>
                </a:lnTo>
                <a:lnTo>
                  <a:pt x="162282" y="145041"/>
                </a:lnTo>
                <a:lnTo>
                  <a:pt x="178307" y="153924"/>
                </a:lnTo>
                <a:close/>
              </a:path>
              <a:path w="201295" h="341629">
                <a:moveTo>
                  <a:pt x="178307" y="320040"/>
                </a:moveTo>
                <a:lnTo>
                  <a:pt x="178307" y="298703"/>
                </a:lnTo>
                <a:lnTo>
                  <a:pt x="163425" y="307586"/>
                </a:lnTo>
                <a:lnTo>
                  <a:pt x="148399" y="313753"/>
                </a:lnTo>
                <a:lnTo>
                  <a:pt x="133088" y="317349"/>
                </a:lnTo>
                <a:lnTo>
                  <a:pt x="117347" y="318516"/>
                </a:lnTo>
                <a:lnTo>
                  <a:pt x="98536" y="316825"/>
                </a:lnTo>
                <a:lnTo>
                  <a:pt x="51815" y="292608"/>
                </a:lnTo>
                <a:lnTo>
                  <a:pt x="26098" y="243744"/>
                </a:lnTo>
                <a:lnTo>
                  <a:pt x="24383" y="224027"/>
                </a:lnTo>
                <a:lnTo>
                  <a:pt x="24383" y="298517"/>
                </a:lnTo>
                <a:lnTo>
                  <a:pt x="68198" y="333184"/>
                </a:lnTo>
                <a:lnTo>
                  <a:pt x="111251" y="341375"/>
                </a:lnTo>
                <a:lnTo>
                  <a:pt x="129016" y="340185"/>
                </a:lnTo>
                <a:lnTo>
                  <a:pt x="145922" y="336423"/>
                </a:lnTo>
                <a:lnTo>
                  <a:pt x="162282" y="329788"/>
                </a:lnTo>
                <a:lnTo>
                  <a:pt x="178307" y="320040"/>
                </a:lnTo>
                <a:close/>
              </a:path>
              <a:path w="201295" h="341629">
                <a:moveTo>
                  <a:pt x="201167" y="338327"/>
                </a:moveTo>
                <a:lnTo>
                  <a:pt x="201167" y="0"/>
                </a:lnTo>
                <a:lnTo>
                  <a:pt x="178307" y="0"/>
                </a:lnTo>
                <a:lnTo>
                  <a:pt x="178307" y="338327"/>
                </a:lnTo>
                <a:lnTo>
                  <a:pt x="201167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63022" y="7036307"/>
            <a:ext cx="201168" cy="23012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171810" y="6966204"/>
            <a:ext cx="157480" cy="300355"/>
          </a:xfrm>
          <a:custGeom>
            <a:avLst/>
            <a:gdLst/>
            <a:ahLst/>
            <a:cxnLst/>
            <a:rect l="l" t="t" r="r" b="b"/>
            <a:pathLst>
              <a:path w="157479" h="300354">
                <a:moveTo>
                  <a:pt x="59436" y="92964"/>
                </a:moveTo>
                <a:lnTo>
                  <a:pt x="59436" y="73151"/>
                </a:lnTo>
                <a:lnTo>
                  <a:pt x="0" y="73151"/>
                </a:lnTo>
                <a:lnTo>
                  <a:pt x="0" y="92964"/>
                </a:lnTo>
                <a:lnTo>
                  <a:pt x="59436" y="92964"/>
                </a:lnTo>
                <a:close/>
              </a:path>
              <a:path w="157479" h="300354">
                <a:moveTo>
                  <a:pt x="156972" y="289560"/>
                </a:moveTo>
                <a:lnTo>
                  <a:pt x="156972" y="266700"/>
                </a:lnTo>
                <a:lnTo>
                  <a:pt x="145851" y="271581"/>
                </a:lnTo>
                <a:lnTo>
                  <a:pt x="135445" y="274891"/>
                </a:lnTo>
                <a:lnTo>
                  <a:pt x="125896" y="276772"/>
                </a:lnTo>
                <a:lnTo>
                  <a:pt x="117348" y="277368"/>
                </a:lnTo>
                <a:lnTo>
                  <a:pt x="106822" y="276796"/>
                </a:lnTo>
                <a:lnTo>
                  <a:pt x="84105" y="240149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59436" y="21336"/>
                </a:lnTo>
                <a:lnTo>
                  <a:pt x="59436" y="252984"/>
                </a:lnTo>
                <a:lnTo>
                  <a:pt x="74676" y="288036"/>
                </a:lnTo>
                <a:lnTo>
                  <a:pt x="111252" y="300227"/>
                </a:lnTo>
                <a:lnTo>
                  <a:pt x="122682" y="299632"/>
                </a:lnTo>
                <a:lnTo>
                  <a:pt x="134112" y="297751"/>
                </a:lnTo>
                <a:lnTo>
                  <a:pt x="145542" y="294441"/>
                </a:lnTo>
                <a:lnTo>
                  <a:pt x="156972" y="289560"/>
                </a:lnTo>
                <a:close/>
              </a:path>
              <a:path w="157479" h="300354">
                <a:moveTo>
                  <a:pt x="146304" y="92964"/>
                </a:moveTo>
                <a:lnTo>
                  <a:pt x="146304" y="73151"/>
                </a:lnTo>
                <a:lnTo>
                  <a:pt x="83820" y="73151"/>
                </a:lnTo>
                <a:lnTo>
                  <a:pt x="83820" y="92964"/>
                </a:lnTo>
                <a:lnTo>
                  <a:pt x="146304" y="9296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350118" y="7036307"/>
            <a:ext cx="201168" cy="23012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00054" y="7036307"/>
            <a:ext cx="153924" cy="22707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75314" y="7036307"/>
            <a:ext cx="323215" cy="227329"/>
          </a:xfrm>
          <a:custGeom>
            <a:avLst/>
            <a:gdLst/>
            <a:ahLst/>
            <a:cxnLst/>
            <a:rect l="l" t="t" r="r" b="b"/>
            <a:pathLst>
              <a:path w="323214" h="227329">
                <a:moveTo>
                  <a:pt x="24383" y="227075"/>
                </a:moveTo>
                <a:lnTo>
                  <a:pt x="24383" y="3048"/>
                </a:lnTo>
                <a:lnTo>
                  <a:pt x="0" y="3048"/>
                </a:lnTo>
                <a:lnTo>
                  <a:pt x="0" y="227075"/>
                </a:lnTo>
                <a:lnTo>
                  <a:pt x="24383" y="227075"/>
                </a:lnTo>
                <a:close/>
              </a:path>
              <a:path w="323214" h="227329">
                <a:moveTo>
                  <a:pt x="323088" y="227075"/>
                </a:moveTo>
                <a:lnTo>
                  <a:pt x="323088" y="89916"/>
                </a:lnTo>
                <a:lnTo>
                  <a:pt x="321683" y="70461"/>
                </a:lnTo>
                <a:lnTo>
                  <a:pt x="301751" y="24384"/>
                </a:lnTo>
                <a:lnTo>
                  <a:pt x="261675" y="1452"/>
                </a:lnTo>
                <a:lnTo>
                  <a:pt x="245363" y="0"/>
                </a:lnTo>
                <a:lnTo>
                  <a:pt x="223361" y="3190"/>
                </a:lnTo>
                <a:lnTo>
                  <a:pt x="203072" y="12953"/>
                </a:lnTo>
                <a:lnTo>
                  <a:pt x="184499" y="29575"/>
                </a:lnTo>
                <a:lnTo>
                  <a:pt x="167639" y="53340"/>
                </a:lnTo>
                <a:lnTo>
                  <a:pt x="155376" y="29575"/>
                </a:lnTo>
                <a:lnTo>
                  <a:pt x="139255" y="12954"/>
                </a:lnTo>
                <a:lnTo>
                  <a:pt x="119419" y="3190"/>
                </a:lnTo>
                <a:lnTo>
                  <a:pt x="96012" y="0"/>
                </a:lnTo>
                <a:lnTo>
                  <a:pt x="75176" y="2595"/>
                </a:lnTo>
                <a:lnTo>
                  <a:pt x="56197" y="10477"/>
                </a:lnTo>
                <a:lnTo>
                  <a:pt x="39219" y="23788"/>
                </a:lnTo>
                <a:lnTo>
                  <a:pt x="24383" y="42672"/>
                </a:lnTo>
                <a:lnTo>
                  <a:pt x="24383" y="70103"/>
                </a:lnTo>
                <a:lnTo>
                  <a:pt x="38933" y="49220"/>
                </a:lnTo>
                <a:lnTo>
                  <a:pt x="55054" y="34480"/>
                </a:lnTo>
                <a:lnTo>
                  <a:pt x="72604" y="25741"/>
                </a:lnTo>
                <a:lnTo>
                  <a:pt x="91439" y="22860"/>
                </a:lnTo>
                <a:lnTo>
                  <a:pt x="103679" y="24026"/>
                </a:lnTo>
                <a:lnTo>
                  <a:pt x="140993" y="53840"/>
                </a:lnTo>
                <a:lnTo>
                  <a:pt x="149351" y="99060"/>
                </a:lnTo>
                <a:lnTo>
                  <a:pt x="149351" y="227075"/>
                </a:lnTo>
                <a:lnTo>
                  <a:pt x="173736" y="227075"/>
                </a:lnTo>
                <a:lnTo>
                  <a:pt x="173736" y="74675"/>
                </a:lnTo>
                <a:lnTo>
                  <a:pt x="181713" y="61841"/>
                </a:lnTo>
                <a:lnTo>
                  <a:pt x="212502" y="29289"/>
                </a:lnTo>
                <a:lnTo>
                  <a:pt x="240791" y="22860"/>
                </a:lnTo>
                <a:lnTo>
                  <a:pt x="253674" y="24026"/>
                </a:lnTo>
                <a:lnTo>
                  <a:pt x="290345" y="54078"/>
                </a:lnTo>
                <a:lnTo>
                  <a:pt x="298703" y="100584"/>
                </a:lnTo>
                <a:lnTo>
                  <a:pt x="298703" y="227075"/>
                </a:lnTo>
                <a:lnTo>
                  <a:pt x="323088" y="2270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62410" y="6925056"/>
            <a:ext cx="24765" cy="40005"/>
          </a:xfrm>
          <a:custGeom>
            <a:avLst/>
            <a:gdLst/>
            <a:ahLst/>
            <a:cxnLst/>
            <a:rect l="l" t="t" r="r" b="b"/>
            <a:pathLst>
              <a:path w="24764" h="40004">
                <a:moveTo>
                  <a:pt x="24384" y="39624"/>
                </a:moveTo>
                <a:lnTo>
                  <a:pt x="24384" y="0"/>
                </a:lnTo>
                <a:lnTo>
                  <a:pt x="0" y="0"/>
                </a:lnTo>
                <a:lnTo>
                  <a:pt x="0" y="39624"/>
                </a:lnTo>
                <a:lnTo>
                  <a:pt x="24384" y="396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74602" y="7039356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52326" y="7036307"/>
            <a:ext cx="181355" cy="22707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83974" y="7036307"/>
            <a:ext cx="201167" cy="23012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23242" y="6925056"/>
            <a:ext cx="201295" cy="341630"/>
          </a:xfrm>
          <a:custGeom>
            <a:avLst/>
            <a:gdLst/>
            <a:ahLst/>
            <a:cxnLst/>
            <a:rect l="l" t="t" r="r" b="b"/>
            <a:pathLst>
              <a:path w="201295" h="341629">
                <a:moveTo>
                  <a:pt x="178308" y="153924"/>
                </a:moveTo>
                <a:lnTo>
                  <a:pt x="178308" y="128016"/>
                </a:lnTo>
                <a:lnTo>
                  <a:pt x="160543" y="120253"/>
                </a:lnTo>
                <a:lnTo>
                  <a:pt x="143637" y="115061"/>
                </a:lnTo>
                <a:lnTo>
                  <a:pt x="127301" y="112156"/>
                </a:lnTo>
                <a:lnTo>
                  <a:pt x="111251" y="111251"/>
                </a:lnTo>
                <a:lnTo>
                  <a:pt x="88368" y="113252"/>
                </a:lnTo>
                <a:lnTo>
                  <a:pt x="48887" y="129254"/>
                </a:lnTo>
                <a:lnTo>
                  <a:pt x="18002" y="161258"/>
                </a:lnTo>
                <a:lnTo>
                  <a:pt x="2000" y="202406"/>
                </a:lnTo>
                <a:lnTo>
                  <a:pt x="0" y="225551"/>
                </a:lnTo>
                <a:lnTo>
                  <a:pt x="2000" y="249554"/>
                </a:lnTo>
                <a:lnTo>
                  <a:pt x="8000" y="271271"/>
                </a:lnTo>
                <a:lnTo>
                  <a:pt x="18002" y="290702"/>
                </a:lnTo>
                <a:lnTo>
                  <a:pt x="24384" y="298517"/>
                </a:lnTo>
                <a:lnTo>
                  <a:pt x="24384" y="224027"/>
                </a:lnTo>
                <a:lnTo>
                  <a:pt x="26050" y="205454"/>
                </a:lnTo>
                <a:lnTo>
                  <a:pt x="48767" y="160020"/>
                </a:lnTo>
                <a:lnTo>
                  <a:pt x="94202" y="135588"/>
                </a:lnTo>
                <a:lnTo>
                  <a:pt x="112775" y="134112"/>
                </a:lnTo>
                <a:lnTo>
                  <a:pt x="129659" y="135278"/>
                </a:lnTo>
                <a:lnTo>
                  <a:pt x="146113" y="138874"/>
                </a:lnTo>
                <a:lnTo>
                  <a:pt x="162282" y="145041"/>
                </a:lnTo>
                <a:lnTo>
                  <a:pt x="178308" y="153924"/>
                </a:lnTo>
                <a:close/>
              </a:path>
              <a:path w="201295" h="341629">
                <a:moveTo>
                  <a:pt x="178308" y="320040"/>
                </a:moveTo>
                <a:lnTo>
                  <a:pt x="178308" y="298703"/>
                </a:lnTo>
                <a:lnTo>
                  <a:pt x="163425" y="307586"/>
                </a:lnTo>
                <a:lnTo>
                  <a:pt x="148399" y="313753"/>
                </a:lnTo>
                <a:lnTo>
                  <a:pt x="133088" y="317349"/>
                </a:lnTo>
                <a:lnTo>
                  <a:pt x="117348" y="318516"/>
                </a:lnTo>
                <a:lnTo>
                  <a:pt x="98536" y="316825"/>
                </a:lnTo>
                <a:lnTo>
                  <a:pt x="51815" y="292608"/>
                </a:lnTo>
                <a:lnTo>
                  <a:pt x="26098" y="243744"/>
                </a:lnTo>
                <a:lnTo>
                  <a:pt x="24384" y="224027"/>
                </a:lnTo>
                <a:lnTo>
                  <a:pt x="24384" y="298517"/>
                </a:lnTo>
                <a:lnTo>
                  <a:pt x="68199" y="333184"/>
                </a:lnTo>
                <a:lnTo>
                  <a:pt x="111251" y="341375"/>
                </a:lnTo>
                <a:lnTo>
                  <a:pt x="129016" y="340185"/>
                </a:lnTo>
                <a:lnTo>
                  <a:pt x="145923" y="336423"/>
                </a:lnTo>
                <a:lnTo>
                  <a:pt x="162282" y="329788"/>
                </a:lnTo>
                <a:lnTo>
                  <a:pt x="178308" y="320040"/>
                </a:lnTo>
                <a:close/>
              </a:path>
              <a:path w="201295" h="341629">
                <a:moveTo>
                  <a:pt x="201167" y="338327"/>
                </a:moveTo>
                <a:lnTo>
                  <a:pt x="201167" y="0"/>
                </a:lnTo>
                <a:lnTo>
                  <a:pt x="178308" y="0"/>
                </a:lnTo>
                <a:lnTo>
                  <a:pt x="178308" y="338327"/>
                </a:lnTo>
                <a:lnTo>
                  <a:pt x="201167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98146" y="6920483"/>
            <a:ext cx="160020" cy="342900"/>
          </a:xfrm>
          <a:custGeom>
            <a:avLst/>
            <a:gdLst/>
            <a:ahLst/>
            <a:cxnLst/>
            <a:rect l="l" t="t" r="r" b="b"/>
            <a:pathLst>
              <a:path w="160020" h="342900">
                <a:moveTo>
                  <a:pt x="41148" y="138684"/>
                </a:moveTo>
                <a:lnTo>
                  <a:pt x="41148" y="118872"/>
                </a:lnTo>
                <a:lnTo>
                  <a:pt x="0" y="118872"/>
                </a:lnTo>
                <a:lnTo>
                  <a:pt x="0" y="138684"/>
                </a:lnTo>
                <a:lnTo>
                  <a:pt x="41148" y="138684"/>
                </a:lnTo>
                <a:close/>
              </a:path>
              <a:path w="160020" h="342900">
                <a:moveTo>
                  <a:pt x="160020" y="32004"/>
                </a:moveTo>
                <a:lnTo>
                  <a:pt x="160020" y="9144"/>
                </a:lnTo>
                <a:lnTo>
                  <a:pt x="148232" y="5143"/>
                </a:lnTo>
                <a:lnTo>
                  <a:pt x="137731" y="2285"/>
                </a:lnTo>
                <a:lnTo>
                  <a:pt x="128087" y="571"/>
                </a:lnTo>
                <a:lnTo>
                  <a:pt x="118872" y="0"/>
                </a:lnTo>
                <a:lnTo>
                  <a:pt x="103441" y="1404"/>
                </a:lnTo>
                <a:lnTo>
                  <a:pt x="64008" y="21336"/>
                </a:lnTo>
                <a:lnTo>
                  <a:pt x="42576" y="64627"/>
                </a:lnTo>
                <a:lnTo>
                  <a:pt x="41148" y="82296"/>
                </a:lnTo>
                <a:lnTo>
                  <a:pt x="41148" y="342900"/>
                </a:lnTo>
                <a:lnTo>
                  <a:pt x="65532" y="342900"/>
                </a:lnTo>
                <a:lnTo>
                  <a:pt x="65532" y="91440"/>
                </a:lnTo>
                <a:lnTo>
                  <a:pt x="68937" y="61436"/>
                </a:lnTo>
                <a:lnTo>
                  <a:pt x="79057" y="40004"/>
                </a:lnTo>
                <a:lnTo>
                  <a:pt x="95750" y="27146"/>
                </a:lnTo>
                <a:lnTo>
                  <a:pt x="118872" y="22860"/>
                </a:lnTo>
                <a:lnTo>
                  <a:pt x="127444" y="23431"/>
                </a:lnTo>
                <a:lnTo>
                  <a:pt x="137160" y="25146"/>
                </a:lnTo>
                <a:lnTo>
                  <a:pt x="148018" y="28003"/>
                </a:lnTo>
                <a:lnTo>
                  <a:pt x="160020" y="32004"/>
                </a:lnTo>
                <a:close/>
              </a:path>
              <a:path w="160020" h="342900">
                <a:moveTo>
                  <a:pt x="108204" y="138684"/>
                </a:moveTo>
                <a:lnTo>
                  <a:pt x="108204" y="118872"/>
                </a:lnTo>
                <a:lnTo>
                  <a:pt x="65532" y="118872"/>
                </a:lnTo>
                <a:lnTo>
                  <a:pt x="65532" y="138684"/>
                </a:lnTo>
                <a:lnTo>
                  <a:pt x="108204" y="13868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42926" y="7036307"/>
            <a:ext cx="380999" cy="23012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675742" y="7036307"/>
            <a:ext cx="321945" cy="227329"/>
          </a:xfrm>
          <a:custGeom>
            <a:avLst/>
            <a:gdLst/>
            <a:ahLst/>
            <a:cxnLst/>
            <a:rect l="l" t="t" r="r" b="b"/>
            <a:pathLst>
              <a:path w="321945" h="227329">
                <a:moveTo>
                  <a:pt x="24383" y="227075"/>
                </a:moveTo>
                <a:lnTo>
                  <a:pt x="24383" y="3048"/>
                </a:lnTo>
                <a:lnTo>
                  <a:pt x="0" y="3048"/>
                </a:lnTo>
                <a:lnTo>
                  <a:pt x="0" y="227075"/>
                </a:lnTo>
                <a:lnTo>
                  <a:pt x="24383" y="227075"/>
                </a:lnTo>
                <a:close/>
              </a:path>
              <a:path w="321945" h="227329">
                <a:moveTo>
                  <a:pt x="321564" y="227075"/>
                </a:moveTo>
                <a:lnTo>
                  <a:pt x="321564" y="89916"/>
                </a:lnTo>
                <a:lnTo>
                  <a:pt x="320397" y="70461"/>
                </a:lnTo>
                <a:lnTo>
                  <a:pt x="301751" y="24384"/>
                </a:lnTo>
                <a:lnTo>
                  <a:pt x="261675" y="1452"/>
                </a:lnTo>
                <a:lnTo>
                  <a:pt x="245364" y="0"/>
                </a:lnTo>
                <a:lnTo>
                  <a:pt x="223361" y="3190"/>
                </a:lnTo>
                <a:lnTo>
                  <a:pt x="203073" y="12953"/>
                </a:lnTo>
                <a:lnTo>
                  <a:pt x="184499" y="29575"/>
                </a:lnTo>
                <a:lnTo>
                  <a:pt x="167640" y="53340"/>
                </a:lnTo>
                <a:lnTo>
                  <a:pt x="155376" y="29575"/>
                </a:lnTo>
                <a:lnTo>
                  <a:pt x="139255" y="12954"/>
                </a:lnTo>
                <a:lnTo>
                  <a:pt x="119419" y="3190"/>
                </a:lnTo>
                <a:lnTo>
                  <a:pt x="96011" y="0"/>
                </a:lnTo>
                <a:lnTo>
                  <a:pt x="75176" y="2595"/>
                </a:lnTo>
                <a:lnTo>
                  <a:pt x="56197" y="10477"/>
                </a:lnTo>
                <a:lnTo>
                  <a:pt x="39219" y="23788"/>
                </a:lnTo>
                <a:lnTo>
                  <a:pt x="24383" y="42672"/>
                </a:lnTo>
                <a:lnTo>
                  <a:pt x="24383" y="70103"/>
                </a:lnTo>
                <a:lnTo>
                  <a:pt x="38933" y="49220"/>
                </a:lnTo>
                <a:lnTo>
                  <a:pt x="55054" y="34480"/>
                </a:lnTo>
                <a:lnTo>
                  <a:pt x="72604" y="25741"/>
                </a:lnTo>
                <a:lnTo>
                  <a:pt x="91440" y="22860"/>
                </a:lnTo>
                <a:lnTo>
                  <a:pt x="103655" y="24026"/>
                </a:lnTo>
                <a:lnTo>
                  <a:pt x="139707" y="53840"/>
                </a:lnTo>
                <a:lnTo>
                  <a:pt x="149351" y="99060"/>
                </a:lnTo>
                <a:lnTo>
                  <a:pt x="149351" y="227075"/>
                </a:lnTo>
                <a:lnTo>
                  <a:pt x="173735" y="227075"/>
                </a:lnTo>
                <a:lnTo>
                  <a:pt x="173735" y="74675"/>
                </a:lnTo>
                <a:lnTo>
                  <a:pt x="181713" y="61841"/>
                </a:lnTo>
                <a:lnTo>
                  <a:pt x="212502" y="29289"/>
                </a:lnTo>
                <a:lnTo>
                  <a:pt x="240792" y="22860"/>
                </a:lnTo>
                <a:lnTo>
                  <a:pt x="253674" y="24026"/>
                </a:lnTo>
                <a:lnTo>
                  <a:pt x="290345" y="54078"/>
                </a:lnTo>
                <a:lnTo>
                  <a:pt x="298703" y="100584"/>
                </a:lnTo>
                <a:lnTo>
                  <a:pt x="298703" y="227075"/>
                </a:lnTo>
                <a:lnTo>
                  <a:pt x="321564" y="2270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86282" y="7036307"/>
            <a:ext cx="140207" cy="23012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32586" y="6966204"/>
            <a:ext cx="157480" cy="300355"/>
          </a:xfrm>
          <a:custGeom>
            <a:avLst/>
            <a:gdLst/>
            <a:ahLst/>
            <a:cxnLst/>
            <a:rect l="l" t="t" r="r" b="b"/>
            <a:pathLst>
              <a:path w="157479" h="300354">
                <a:moveTo>
                  <a:pt x="59435" y="92964"/>
                </a:moveTo>
                <a:lnTo>
                  <a:pt x="59435" y="73151"/>
                </a:lnTo>
                <a:lnTo>
                  <a:pt x="0" y="73151"/>
                </a:lnTo>
                <a:lnTo>
                  <a:pt x="0" y="92964"/>
                </a:lnTo>
                <a:lnTo>
                  <a:pt x="59435" y="92964"/>
                </a:lnTo>
                <a:close/>
              </a:path>
              <a:path w="157479" h="300354">
                <a:moveTo>
                  <a:pt x="156972" y="289560"/>
                </a:moveTo>
                <a:lnTo>
                  <a:pt x="156972" y="266700"/>
                </a:lnTo>
                <a:lnTo>
                  <a:pt x="145851" y="271581"/>
                </a:lnTo>
                <a:lnTo>
                  <a:pt x="135445" y="274891"/>
                </a:lnTo>
                <a:lnTo>
                  <a:pt x="125896" y="276772"/>
                </a:lnTo>
                <a:lnTo>
                  <a:pt x="117348" y="277368"/>
                </a:lnTo>
                <a:lnTo>
                  <a:pt x="106822" y="276796"/>
                </a:lnTo>
                <a:lnTo>
                  <a:pt x="84105" y="240149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59435" y="21336"/>
                </a:lnTo>
                <a:lnTo>
                  <a:pt x="59435" y="252984"/>
                </a:lnTo>
                <a:lnTo>
                  <a:pt x="74675" y="288036"/>
                </a:lnTo>
                <a:lnTo>
                  <a:pt x="111251" y="300227"/>
                </a:lnTo>
                <a:lnTo>
                  <a:pt x="122682" y="299632"/>
                </a:lnTo>
                <a:lnTo>
                  <a:pt x="134112" y="297751"/>
                </a:lnTo>
                <a:lnTo>
                  <a:pt x="145542" y="294441"/>
                </a:lnTo>
                <a:lnTo>
                  <a:pt x="156972" y="289560"/>
                </a:lnTo>
                <a:close/>
              </a:path>
              <a:path w="157479" h="300354">
                <a:moveTo>
                  <a:pt x="146303" y="92964"/>
                </a:moveTo>
                <a:lnTo>
                  <a:pt x="146303" y="73151"/>
                </a:lnTo>
                <a:lnTo>
                  <a:pt x="83820" y="73151"/>
                </a:lnTo>
                <a:lnTo>
                  <a:pt x="83820" y="92964"/>
                </a:lnTo>
                <a:lnTo>
                  <a:pt x="146303" y="9296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509370" y="7036307"/>
            <a:ext cx="190500" cy="23012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724254" y="7036307"/>
            <a:ext cx="170688" cy="23012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939138" y="6925056"/>
            <a:ext cx="200025" cy="338455"/>
          </a:xfrm>
          <a:custGeom>
            <a:avLst/>
            <a:gdLst/>
            <a:ahLst/>
            <a:cxnLst/>
            <a:rect l="l" t="t" r="r" b="b"/>
            <a:pathLst>
              <a:path w="200025" h="338454">
                <a:moveTo>
                  <a:pt x="24383" y="338327"/>
                </a:moveTo>
                <a:lnTo>
                  <a:pt x="24383" y="0"/>
                </a:lnTo>
                <a:lnTo>
                  <a:pt x="0" y="0"/>
                </a:lnTo>
                <a:lnTo>
                  <a:pt x="0" y="338327"/>
                </a:lnTo>
                <a:lnTo>
                  <a:pt x="24383" y="338327"/>
                </a:lnTo>
                <a:close/>
              </a:path>
              <a:path w="200025" h="338454">
                <a:moveTo>
                  <a:pt x="181355" y="114300"/>
                </a:moveTo>
                <a:lnTo>
                  <a:pt x="150875" y="114300"/>
                </a:lnTo>
                <a:lnTo>
                  <a:pt x="27431" y="220979"/>
                </a:lnTo>
                <a:lnTo>
                  <a:pt x="59435" y="247765"/>
                </a:lnTo>
                <a:lnTo>
                  <a:pt x="59435" y="220979"/>
                </a:lnTo>
                <a:lnTo>
                  <a:pt x="181355" y="114300"/>
                </a:lnTo>
                <a:close/>
              </a:path>
              <a:path w="200025" h="338454">
                <a:moveTo>
                  <a:pt x="199644" y="338327"/>
                </a:moveTo>
                <a:lnTo>
                  <a:pt x="59435" y="220979"/>
                </a:lnTo>
                <a:lnTo>
                  <a:pt x="59435" y="247765"/>
                </a:lnTo>
                <a:lnTo>
                  <a:pt x="167639" y="338327"/>
                </a:lnTo>
                <a:lnTo>
                  <a:pt x="199644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8990" y="6925056"/>
            <a:ext cx="203200" cy="341630"/>
          </a:xfrm>
          <a:custGeom>
            <a:avLst/>
            <a:gdLst/>
            <a:ahLst/>
            <a:cxnLst/>
            <a:rect l="l" t="t" r="r" b="b"/>
            <a:pathLst>
              <a:path w="203200" h="341629">
                <a:moveTo>
                  <a:pt x="179831" y="153924"/>
                </a:moveTo>
                <a:lnTo>
                  <a:pt x="179831" y="128016"/>
                </a:lnTo>
                <a:lnTo>
                  <a:pt x="162067" y="120253"/>
                </a:lnTo>
                <a:lnTo>
                  <a:pt x="145160" y="115061"/>
                </a:lnTo>
                <a:lnTo>
                  <a:pt x="128825" y="112156"/>
                </a:lnTo>
                <a:lnTo>
                  <a:pt x="112775" y="111251"/>
                </a:lnTo>
                <a:lnTo>
                  <a:pt x="89892" y="113252"/>
                </a:lnTo>
                <a:lnTo>
                  <a:pt x="50411" y="129254"/>
                </a:lnTo>
                <a:lnTo>
                  <a:pt x="18645" y="161258"/>
                </a:lnTo>
                <a:lnTo>
                  <a:pt x="2024" y="202406"/>
                </a:lnTo>
                <a:lnTo>
                  <a:pt x="0" y="225551"/>
                </a:lnTo>
                <a:lnTo>
                  <a:pt x="2238" y="249554"/>
                </a:lnTo>
                <a:lnTo>
                  <a:pt x="8762" y="271272"/>
                </a:lnTo>
                <a:lnTo>
                  <a:pt x="19288" y="290702"/>
                </a:lnTo>
                <a:lnTo>
                  <a:pt x="25907" y="298673"/>
                </a:lnTo>
                <a:lnTo>
                  <a:pt x="25907" y="224027"/>
                </a:lnTo>
                <a:lnTo>
                  <a:pt x="27360" y="205454"/>
                </a:lnTo>
                <a:lnTo>
                  <a:pt x="50292" y="160020"/>
                </a:lnTo>
                <a:lnTo>
                  <a:pt x="95726" y="135588"/>
                </a:lnTo>
                <a:lnTo>
                  <a:pt x="114300" y="134112"/>
                </a:lnTo>
                <a:lnTo>
                  <a:pt x="130540" y="135278"/>
                </a:lnTo>
                <a:lnTo>
                  <a:pt x="147066" y="138874"/>
                </a:lnTo>
                <a:lnTo>
                  <a:pt x="163591" y="145041"/>
                </a:lnTo>
                <a:lnTo>
                  <a:pt x="179831" y="153924"/>
                </a:lnTo>
                <a:close/>
              </a:path>
              <a:path w="203200" h="341629">
                <a:moveTo>
                  <a:pt x="179831" y="320040"/>
                </a:moveTo>
                <a:lnTo>
                  <a:pt x="179831" y="298703"/>
                </a:lnTo>
                <a:lnTo>
                  <a:pt x="164949" y="307586"/>
                </a:lnTo>
                <a:lnTo>
                  <a:pt x="149923" y="313753"/>
                </a:lnTo>
                <a:lnTo>
                  <a:pt x="134612" y="317349"/>
                </a:lnTo>
                <a:lnTo>
                  <a:pt x="118872" y="318516"/>
                </a:lnTo>
                <a:lnTo>
                  <a:pt x="100036" y="316825"/>
                </a:lnTo>
                <a:lnTo>
                  <a:pt x="51816" y="292608"/>
                </a:lnTo>
                <a:lnTo>
                  <a:pt x="27598" y="243744"/>
                </a:lnTo>
                <a:lnTo>
                  <a:pt x="25907" y="224027"/>
                </a:lnTo>
                <a:lnTo>
                  <a:pt x="25907" y="298673"/>
                </a:lnTo>
                <a:lnTo>
                  <a:pt x="69722" y="333184"/>
                </a:lnTo>
                <a:lnTo>
                  <a:pt x="112775" y="341375"/>
                </a:lnTo>
                <a:lnTo>
                  <a:pt x="130540" y="340185"/>
                </a:lnTo>
                <a:lnTo>
                  <a:pt x="147447" y="336423"/>
                </a:lnTo>
                <a:lnTo>
                  <a:pt x="163782" y="329803"/>
                </a:lnTo>
                <a:lnTo>
                  <a:pt x="179831" y="320040"/>
                </a:lnTo>
                <a:close/>
              </a:path>
              <a:path w="203200" h="341629">
                <a:moveTo>
                  <a:pt x="202692" y="338327"/>
                </a:moveTo>
                <a:lnTo>
                  <a:pt x="202692" y="0"/>
                </a:lnTo>
                <a:lnTo>
                  <a:pt x="179831" y="0"/>
                </a:lnTo>
                <a:lnTo>
                  <a:pt x="179831" y="338327"/>
                </a:lnTo>
                <a:lnTo>
                  <a:pt x="202692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547213" y="6925056"/>
            <a:ext cx="22860" cy="40005"/>
          </a:xfrm>
          <a:custGeom>
            <a:avLst/>
            <a:gdLst/>
            <a:ahLst/>
            <a:cxnLst/>
            <a:rect l="l" t="t" r="r" b="b"/>
            <a:pathLst>
              <a:path w="22859" h="40004">
                <a:moveTo>
                  <a:pt x="22859" y="39624"/>
                </a:moveTo>
                <a:lnTo>
                  <a:pt x="22859" y="0"/>
                </a:lnTo>
                <a:lnTo>
                  <a:pt x="0" y="0"/>
                </a:lnTo>
                <a:lnTo>
                  <a:pt x="0" y="39624"/>
                </a:lnTo>
                <a:lnTo>
                  <a:pt x="22859" y="396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558644" y="7039356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2285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626462" y="7036307"/>
            <a:ext cx="138683" cy="23012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771242" y="6966204"/>
            <a:ext cx="158750" cy="300355"/>
          </a:xfrm>
          <a:custGeom>
            <a:avLst/>
            <a:gdLst/>
            <a:ahLst/>
            <a:cxnLst/>
            <a:rect l="l" t="t" r="r" b="b"/>
            <a:pathLst>
              <a:path w="158750" h="300354">
                <a:moveTo>
                  <a:pt x="60959" y="92964"/>
                </a:moveTo>
                <a:lnTo>
                  <a:pt x="60959" y="73151"/>
                </a:lnTo>
                <a:lnTo>
                  <a:pt x="0" y="73151"/>
                </a:lnTo>
                <a:lnTo>
                  <a:pt x="0" y="92964"/>
                </a:lnTo>
                <a:lnTo>
                  <a:pt x="60959" y="92964"/>
                </a:lnTo>
                <a:close/>
              </a:path>
              <a:path w="158750" h="300354">
                <a:moveTo>
                  <a:pt x="158496" y="289560"/>
                </a:moveTo>
                <a:lnTo>
                  <a:pt x="158496" y="266700"/>
                </a:lnTo>
                <a:lnTo>
                  <a:pt x="147351" y="271581"/>
                </a:lnTo>
                <a:lnTo>
                  <a:pt x="136779" y="274891"/>
                </a:lnTo>
                <a:lnTo>
                  <a:pt x="126777" y="276772"/>
                </a:lnTo>
                <a:lnTo>
                  <a:pt x="117348" y="277368"/>
                </a:lnTo>
                <a:lnTo>
                  <a:pt x="107060" y="276796"/>
                </a:lnTo>
                <a:lnTo>
                  <a:pt x="84129" y="240149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60959" y="21336"/>
                </a:lnTo>
                <a:lnTo>
                  <a:pt x="60959" y="252984"/>
                </a:lnTo>
                <a:lnTo>
                  <a:pt x="82962" y="293798"/>
                </a:lnTo>
                <a:lnTo>
                  <a:pt x="111251" y="300227"/>
                </a:lnTo>
                <a:lnTo>
                  <a:pt x="122705" y="299632"/>
                </a:lnTo>
                <a:lnTo>
                  <a:pt x="134302" y="297751"/>
                </a:lnTo>
                <a:lnTo>
                  <a:pt x="146184" y="294441"/>
                </a:lnTo>
                <a:lnTo>
                  <a:pt x="158496" y="289560"/>
                </a:lnTo>
                <a:close/>
              </a:path>
              <a:path w="158750" h="300354">
                <a:moveTo>
                  <a:pt x="146303" y="92964"/>
                </a:moveTo>
                <a:lnTo>
                  <a:pt x="146303" y="73151"/>
                </a:lnTo>
                <a:lnTo>
                  <a:pt x="83820" y="73151"/>
                </a:lnTo>
                <a:lnTo>
                  <a:pt x="83820" y="92964"/>
                </a:lnTo>
                <a:lnTo>
                  <a:pt x="146303" y="9296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48025" y="7036307"/>
            <a:ext cx="192024" cy="23012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173578" y="7036307"/>
            <a:ext cx="179832" cy="22707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406750" y="7036307"/>
            <a:ext cx="170688" cy="23012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612490" y="7036307"/>
            <a:ext cx="201168" cy="23012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999586" y="7036307"/>
            <a:ext cx="200025" cy="340360"/>
          </a:xfrm>
          <a:custGeom>
            <a:avLst/>
            <a:gdLst/>
            <a:ahLst/>
            <a:cxnLst/>
            <a:rect l="l" t="t" r="r" b="b"/>
            <a:pathLst>
              <a:path w="200025" h="340359">
                <a:moveTo>
                  <a:pt x="22859" y="339851"/>
                </a:moveTo>
                <a:lnTo>
                  <a:pt x="22859" y="3048"/>
                </a:lnTo>
                <a:lnTo>
                  <a:pt x="0" y="3048"/>
                </a:lnTo>
                <a:lnTo>
                  <a:pt x="0" y="339851"/>
                </a:lnTo>
                <a:lnTo>
                  <a:pt x="22859" y="339851"/>
                </a:lnTo>
                <a:close/>
              </a:path>
              <a:path w="200025" h="340359">
                <a:moveTo>
                  <a:pt x="199644" y="114300"/>
                </a:moveTo>
                <a:lnTo>
                  <a:pt x="191833" y="68579"/>
                </a:lnTo>
                <a:lnTo>
                  <a:pt x="169163" y="32003"/>
                </a:lnTo>
                <a:lnTo>
                  <a:pt x="133540" y="8000"/>
                </a:lnTo>
                <a:lnTo>
                  <a:pt x="89915" y="0"/>
                </a:lnTo>
                <a:lnTo>
                  <a:pt x="73652" y="904"/>
                </a:lnTo>
                <a:lnTo>
                  <a:pt x="56959" y="3809"/>
                </a:lnTo>
                <a:lnTo>
                  <a:pt x="39981" y="9001"/>
                </a:lnTo>
                <a:lnTo>
                  <a:pt x="22859" y="16764"/>
                </a:lnTo>
                <a:lnTo>
                  <a:pt x="22859" y="39624"/>
                </a:lnTo>
                <a:lnTo>
                  <a:pt x="37719" y="31861"/>
                </a:lnTo>
                <a:lnTo>
                  <a:pt x="52577" y="26670"/>
                </a:lnTo>
                <a:lnTo>
                  <a:pt x="67436" y="23764"/>
                </a:lnTo>
                <a:lnTo>
                  <a:pt x="82296" y="22860"/>
                </a:lnTo>
                <a:lnTo>
                  <a:pt x="101107" y="24550"/>
                </a:lnTo>
                <a:lnTo>
                  <a:pt x="147827" y="48768"/>
                </a:lnTo>
                <a:lnTo>
                  <a:pt x="172045" y="96345"/>
                </a:lnTo>
                <a:lnTo>
                  <a:pt x="173735" y="115824"/>
                </a:lnTo>
                <a:lnTo>
                  <a:pt x="173735" y="189038"/>
                </a:lnTo>
                <a:lnTo>
                  <a:pt x="181641" y="179236"/>
                </a:lnTo>
                <a:lnTo>
                  <a:pt x="191643" y="159448"/>
                </a:lnTo>
                <a:lnTo>
                  <a:pt x="197643" y="137660"/>
                </a:lnTo>
                <a:lnTo>
                  <a:pt x="199644" y="114300"/>
                </a:lnTo>
                <a:close/>
              </a:path>
              <a:path w="200025" h="340359">
                <a:moveTo>
                  <a:pt x="173735" y="189038"/>
                </a:moveTo>
                <a:lnTo>
                  <a:pt x="173735" y="115824"/>
                </a:lnTo>
                <a:lnTo>
                  <a:pt x="172283" y="135516"/>
                </a:lnTo>
                <a:lnTo>
                  <a:pt x="167830" y="153352"/>
                </a:lnTo>
                <a:lnTo>
                  <a:pt x="135921" y="193762"/>
                </a:lnTo>
                <a:lnTo>
                  <a:pt x="85344" y="207264"/>
                </a:lnTo>
                <a:lnTo>
                  <a:pt x="69365" y="206359"/>
                </a:lnTo>
                <a:lnTo>
                  <a:pt x="53530" y="203454"/>
                </a:lnTo>
                <a:lnTo>
                  <a:pt x="37980" y="198262"/>
                </a:lnTo>
                <a:lnTo>
                  <a:pt x="22859" y="190500"/>
                </a:lnTo>
                <a:lnTo>
                  <a:pt x="22859" y="213360"/>
                </a:lnTo>
                <a:lnTo>
                  <a:pt x="39766" y="221122"/>
                </a:lnTo>
                <a:lnTo>
                  <a:pt x="56387" y="226314"/>
                </a:lnTo>
                <a:lnTo>
                  <a:pt x="73009" y="229219"/>
                </a:lnTo>
                <a:lnTo>
                  <a:pt x="89915" y="230124"/>
                </a:lnTo>
                <a:lnTo>
                  <a:pt x="111918" y="228099"/>
                </a:lnTo>
                <a:lnTo>
                  <a:pt x="132206" y="221932"/>
                </a:lnTo>
                <a:lnTo>
                  <a:pt x="150780" y="211478"/>
                </a:lnTo>
                <a:lnTo>
                  <a:pt x="167639" y="196596"/>
                </a:lnTo>
                <a:lnTo>
                  <a:pt x="173735" y="18903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252570" y="7036307"/>
            <a:ext cx="381000" cy="23012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661001" y="6920483"/>
            <a:ext cx="196850" cy="342900"/>
          </a:xfrm>
          <a:custGeom>
            <a:avLst/>
            <a:gdLst/>
            <a:ahLst/>
            <a:cxnLst/>
            <a:rect l="l" t="t" r="r" b="b"/>
            <a:pathLst>
              <a:path w="196850" h="342900">
                <a:moveTo>
                  <a:pt x="39624" y="138684"/>
                </a:moveTo>
                <a:lnTo>
                  <a:pt x="39624" y="118872"/>
                </a:lnTo>
                <a:lnTo>
                  <a:pt x="0" y="118872"/>
                </a:lnTo>
                <a:lnTo>
                  <a:pt x="0" y="138684"/>
                </a:lnTo>
                <a:lnTo>
                  <a:pt x="39624" y="138684"/>
                </a:lnTo>
                <a:close/>
              </a:path>
              <a:path w="196850" h="342900">
                <a:moveTo>
                  <a:pt x="196596" y="62484"/>
                </a:moveTo>
                <a:lnTo>
                  <a:pt x="190047" y="34718"/>
                </a:lnTo>
                <a:lnTo>
                  <a:pt x="175069" y="15240"/>
                </a:lnTo>
                <a:lnTo>
                  <a:pt x="151804" y="3762"/>
                </a:lnTo>
                <a:lnTo>
                  <a:pt x="120396" y="0"/>
                </a:lnTo>
                <a:lnTo>
                  <a:pt x="102108" y="1428"/>
                </a:lnTo>
                <a:lnTo>
                  <a:pt x="60960" y="22860"/>
                </a:lnTo>
                <a:lnTo>
                  <a:pt x="41028" y="70866"/>
                </a:lnTo>
                <a:lnTo>
                  <a:pt x="39624" y="91440"/>
                </a:lnTo>
                <a:lnTo>
                  <a:pt x="39624" y="342900"/>
                </a:lnTo>
                <a:lnTo>
                  <a:pt x="64008" y="342900"/>
                </a:lnTo>
                <a:lnTo>
                  <a:pt x="64008" y="91440"/>
                </a:lnTo>
                <a:lnTo>
                  <a:pt x="64865" y="74295"/>
                </a:lnTo>
                <a:lnTo>
                  <a:pt x="77724" y="36575"/>
                </a:lnTo>
                <a:lnTo>
                  <a:pt x="120396" y="19812"/>
                </a:lnTo>
                <a:lnTo>
                  <a:pt x="141565" y="22407"/>
                </a:lnTo>
                <a:lnTo>
                  <a:pt x="157162" y="30289"/>
                </a:lnTo>
                <a:lnTo>
                  <a:pt x="167330" y="43600"/>
                </a:lnTo>
                <a:lnTo>
                  <a:pt x="172212" y="62484"/>
                </a:lnTo>
                <a:lnTo>
                  <a:pt x="196596" y="62484"/>
                </a:lnTo>
                <a:close/>
              </a:path>
              <a:path w="196850" h="342900">
                <a:moveTo>
                  <a:pt x="109728" y="138684"/>
                </a:moveTo>
                <a:lnTo>
                  <a:pt x="109728" y="118872"/>
                </a:lnTo>
                <a:lnTo>
                  <a:pt x="64008" y="118872"/>
                </a:lnTo>
                <a:lnTo>
                  <a:pt x="64008" y="138684"/>
                </a:lnTo>
                <a:lnTo>
                  <a:pt x="109728" y="138684"/>
                </a:lnTo>
                <a:close/>
              </a:path>
              <a:path w="196850" h="342900">
                <a:moveTo>
                  <a:pt x="196596" y="342900"/>
                </a:moveTo>
                <a:lnTo>
                  <a:pt x="196596" y="118872"/>
                </a:lnTo>
                <a:lnTo>
                  <a:pt x="172212" y="118872"/>
                </a:lnTo>
                <a:lnTo>
                  <a:pt x="172212" y="342900"/>
                </a:lnTo>
                <a:lnTo>
                  <a:pt x="196596" y="34290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938370" y="6923531"/>
            <a:ext cx="0" cy="340360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005425" y="7036307"/>
            <a:ext cx="201168" cy="23012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50530" y="8101583"/>
            <a:ext cx="99059" cy="9906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850758" y="7981188"/>
            <a:ext cx="303530" cy="338455"/>
          </a:xfrm>
          <a:custGeom>
            <a:avLst/>
            <a:gdLst/>
            <a:ahLst/>
            <a:cxnLst/>
            <a:rect l="l" t="t" r="r" b="b"/>
            <a:pathLst>
              <a:path w="303530" h="338454">
                <a:moveTo>
                  <a:pt x="303275" y="169163"/>
                </a:moveTo>
                <a:lnTo>
                  <a:pt x="291655" y="101917"/>
                </a:lnTo>
                <a:lnTo>
                  <a:pt x="256031" y="47243"/>
                </a:lnTo>
                <a:lnTo>
                  <a:pt x="197738" y="12191"/>
                </a:lnTo>
                <a:lnTo>
                  <a:pt x="120395" y="112"/>
                </a:lnTo>
                <a:lnTo>
                  <a:pt x="0" y="0"/>
                </a:lnTo>
                <a:lnTo>
                  <a:pt x="0" y="338327"/>
                </a:lnTo>
                <a:lnTo>
                  <a:pt x="25907" y="338327"/>
                </a:lnTo>
                <a:lnTo>
                  <a:pt x="25907" y="22859"/>
                </a:lnTo>
                <a:lnTo>
                  <a:pt x="121919" y="22980"/>
                </a:lnTo>
                <a:lnTo>
                  <a:pt x="182308" y="33146"/>
                </a:lnTo>
                <a:lnTo>
                  <a:pt x="231647" y="64007"/>
                </a:lnTo>
                <a:lnTo>
                  <a:pt x="263842" y="110870"/>
                </a:lnTo>
                <a:lnTo>
                  <a:pt x="274319" y="169163"/>
                </a:lnTo>
                <a:lnTo>
                  <a:pt x="274319" y="268771"/>
                </a:lnTo>
                <a:lnTo>
                  <a:pt x="276915" y="265604"/>
                </a:lnTo>
                <a:lnTo>
                  <a:pt x="291655" y="236981"/>
                </a:lnTo>
                <a:lnTo>
                  <a:pt x="300394" y="204930"/>
                </a:lnTo>
                <a:lnTo>
                  <a:pt x="303275" y="169163"/>
                </a:lnTo>
                <a:close/>
              </a:path>
              <a:path w="303530" h="338454">
                <a:moveTo>
                  <a:pt x="274319" y="268771"/>
                </a:moveTo>
                <a:lnTo>
                  <a:pt x="274319" y="169163"/>
                </a:lnTo>
                <a:lnTo>
                  <a:pt x="271724" y="201501"/>
                </a:lnTo>
                <a:lnTo>
                  <a:pt x="263842" y="230124"/>
                </a:lnTo>
                <a:lnTo>
                  <a:pt x="231647" y="277367"/>
                </a:lnTo>
                <a:lnTo>
                  <a:pt x="182499" y="306895"/>
                </a:lnTo>
                <a:lnTo>
                  <a:pt x="123443" y="316869"/>
                </a:lnTo>
                <a:lnTo>
                  <a:pt x="25907" y="316991"/>
                </a:lnTo>
                <a:lnTo>
                  <a:pt x="25907" y="338327"/>
                </a:lnTo>
                <a:lnTo>
                  <a:pt x="123443" y="338327"/>
                </a:lnTo>
                <a:lnTo>
                  <a:pt x="164306" y="335446"/>
                </a:lnTo>
                <a:lnTo>
                  <a:pt x="200025" y="326707"/>
                </a:lnTo>
                <a:lnTo>
                  <a:pt x="230600" y="311967"/>
                </a:lnTo>
                <a:lnTo>
                  <a:pt x="256031" y="291083"/>
                </a:lnTo>
                <a:lnTo>
                  <a:pt x="274319" y="268771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213470" y="7981188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4" h="41275">
                <a:moveTo>
                  <a:pt x="24384" y="41147"/>
                </a:moveTo>
                <a:lnTo>
                  <a:pt x="24384" y="0"/>
                </a:lnTo>
                <a:lnTo>
                  <a:pt x="0" y="0"/>
                </a:lnTo>
                <a:lnTo>
                  <a:pt x="0" y="41147"/>
                </a:lnTo>
                <a:lnTo>
                  <a:pt x="24384" y="4114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225662" y="809701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292718" y="8092440"/>
            <a:ext cx="140207" cy="23164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439022" y="8023859"/>
            <a:ext cx="157480" cy="300355"/>
          </a:xfrm>
          <a:custGeom>
            <a:avLst/>
            <a:gdLst/>
            <a:ahLst/>
            <a:cxnLst/>
            <a:rect l="l" t="t" r="r" b="b"/>
            <a:pathLst>
              <a:path w="157480" h="300354">
                <a:moveTo>
                  <a:pt x="59436" y="92964"/>
                </a:moveTo>
                <a:lnTo>
                  <a:pt x="59436" y="73151"/>
                </a:lnTo>
                <a:lnTo>
                  <a:pt x="0" y="73151"/>
                </a:lnTo>
                <a:lnTo>
                  <a:pt x="0" y="92964"/>
                </a:lnTo>
                <a:lnTo>
                  <a:pt x="59436" y="92964"/>
                </a:lnTo>
                <a:close/>
              </a:path>
              <a:path w="157480" h="300354">
                <a:moveTo>
                  <a:pt x="156971" y="289560"/>
                </a:moveTo>
                <a:lnTo>
                  <a:pt x="156971" y="266700"/>
                </a:lnTo>
                <a:lnTo>
                  <a:pt x="145827" y="271581"/>
                </a:lnTo>
                <a:lnTo>
                  <a:pt x="135254" y="274891"/>
                </a:lnTo>
                <a:lnTo>
                  <a:pt x="125253" y="276772"/>
                </a:lnTo>
                <a:lnTo>
                  <a:pt x="115824" y="277368"/>
                </a:lnTo>
                <a:lnTo>
                  <a:pt x="105537" y="276772"/>
                </a:lnTo>
                <a:lnTo>
                  <a:pt x="82819" y="240125"/>
                </a:lnTo>
                <a:lnTo>
                  <a:pt x="82295" y="225551"/>
                </a:lnTo>
                <a:lnTo>
                  <a:pt x="82295" y="0"/>
                </a:lnTo>
                <a:lnTo>
                  <a:pt x="76200" y="0"/>
                </a:lnTo>
                <a:lnTo>
                  <a:pt x="59436" y="19812"/>
                </a:lnTo>
                <a:lnTo>
                  <a:pt x="59436" y="252984"/>
                </a:lnTo>
                <a:lnTo>
                  <a:pt x="74675" y="288036"/>
                </a:lnTo>
                <a:lnTo>
                  <a:pt x="111251" y="300228"/>
                </a:lnTo>
                <a:lnTo>
                  <a:pt x="122681" y="299632"/>
                </a:lnTo>
                <a:lnTo>
                  <a:pt x="134111" y="297751"/>
                </a:lnTo>
                <a:lnTo>
                  <a:pt x="145541" y="294441"/>
                </a:lnTo>
                <a:lnTo>
                  <a:pt x="156971" y="289560"/>
                </a:lnTo>
                <a:close/>
              </a:path>
              <a:path w="157480" h="300354">
                <a:moveTo>
                  <a:pt x="144780" y="92964"/>
                </a:moveTo>
                <a:lnTo>
                  <a:pt x="144780" y="73151"/>
                </a:lnTo>
                <a:lnTo>
                  <a:pt x="82295" y="73151"/>
                </a:lnTo>
                <a:lnTo>
                  <a:pt x="82295" y="92964"/>
                </a:lnTo>
                <a:lnTo>
                  <a:pt x="144780" y="9296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627998" y="8092440"/>
            <a:ext cx="153924" cy="22707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09354" y="7981188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4" h="41275">
                <a:moveTo>
                  <a:pt x="24383" y="41147"/>
                </a:moveTo>
                <a:lnTo>
                  <a:pt x="24383" y="0"/>
                </a:lnTo>
                <a:lnTo>
                  <a:pt x="0" y="0"/>
                </a:lnTo>
                <a:lnTo>
                  <a:pt x="0" y="41147"/>
                </a:lnTo>
                <a:lnTo>
                  <a:pt x="24383" y="4114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821546" y="809701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24383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899270" y="7981188"/>
            <a:ext cx="203200" cy="342900"/>
          </a:xfrm>
          <a:custGeom>
            <a:avLst/>
            <a:gdLst/>
            <a:ahLst/>
            <a:cxnLst/>
            <a:rect l="l" t="t" r="r" b="b"/>
            <a:pathLst>
              <a:path w="203200" h="342900">
                <a:moveTo>
                  <a:pt x="178308" y="298516"/>
                </a:moveTo>
                <a:lnTo>
                  <a:pt x="178308" y="222503"/>
                </a:lnTo>
                <a:lnTo>
                  <a:pt x="176355" y="242458"/>
                </a:lnTo>
                <a:lnTo>
                  <a:pt x="170688" y="260984"/>
                </a:lnTo>
                <a:lnTo>
                  <a:pt x="149352" y="292607"/>
                </a:lnTo>
                <a:lnTo>
                  <a:pt x="98559" y="318325"/>
                </a:lnTo>
                <a:lnTo>
                  <a:pt x="77724" y="320039"/>
                </a:lnTo>
                <a:lnTo>
                  <a:pt x="64007" y="319444"/>
                </a:lnTo>
                <a:lnTo>
                  <a:pt x="50291" y="317563"/>
                </a:lnTo>
                <a:lnTo>
                  <a:pt x="36575" y="314253"/>
                </a:lnTo>
                <a:lnTo>
                  <a:pt x="22860" y="309371"/>
                </a:lnTo>
                <a:lnTo>
                  <a:pt x="22860" y="0"/>
                </a:lnTo>
                <a:lnTo>
                  <a:pt x="0" y="0"/>
                </a:lnTo>
                <a:lnTo>
                  <a:pt x="0" y="326135"/>
                </a:lnTo>
                <a:lnTo>
                  <a:pt x="20312" y="333898"/>
                </a:lnTo>
                <a:lnTo>
                  <a:pt x="40195" y="339090"/>
                </a:lnTo>
                <a:lnTo>
                  <a:pt x="59793" y="341995"/>
                </a:lnTo>
                <a:lnTo>
                  <a:pt x="79248" y="342900"/>
                </a:lnTo>
                <a:lnTo>
                  <a:pt x="105513" y="340875"/>
                </a:lnTo>
                <a:lnTo>
                  <a:pt x="129349" y="334708"/>
                </a:lnTo>
                <a:lnTo>
                  <a:pt x="150614" y="324254"/>
                </a:lnTo>
                <a:lnTo>
                  <a:pt x="169164" y="309371"/>
                </a:lnTo>
                <a:lnTo>
                  <a:pt x="178308" y="298516"/>
                </a:lnTo>
                <a:close/>
              </a:path>
              <a:path w="203200" h="342900">
                <a:moveTo>
                  <a:pt x="202692" y="220979"/>
                </a:moveTo>
                <a:lnTo>
                  <a:pt x="195834" y="177355"/>
                </a:lnTo>
                <a:lnTo>
                  <a:pt x="175260" y="141731"/>
                </a:lnTo>
                <a:lnTo>
                  <a:pt x="143446" y="119062"/>
                </a:lnTo>
                <a:lnTo>
                  <a:pt x="103632" y="111251"/>
                </a:lnTo>
                <a:lnTo>
                  <a:pt x="81581" y="113538"/>
                </a:lnTo>
                <a:lnTo>
                  <a:pt x="60960" y="120396"/>
                </a:lnTo>
                <a:lnTo>
                  <a:pt x="41481" y="131825"/>
                </a:lnTo>
                <a:lnTo>
                  <a:pt x="22860" y="147827"/>
                </a:lnTo>
                <a:lnTo>
                  <a:pt x="22860" y="175259"/>
                </a:lnTo>
                <a:lnTo>
                  <a:pt x="42291" y="156138"/>
                </a:lnTo>
                <a:lnTo>
                  <a:pt x="61722" y="142303"/>
                </a:lnTo>
                <a:lnTo>
                  <a:pt x="81153" y="133897"/>
                </a:lnTo>
                <a:lnTo>
                  <a:pt x="100584" y="131063"/>
                </a:lnTo>
                <a:lnTo>
                  <a:pt x="116871" y="132754"/>
                </a:lnTo>
                <a:lnTo>
                  <a:pt x="155448" y="156971"/>
                </a:lnTo>
                <a:lnTo>
                  <a:pt x="176879" y="203049"/>
                </a:lnTo>
                <a:lnTo>
                  <a:pt x="178308" y="222503"/>
                </a:lnTo>
                <a:lnTo>
                  <a:pt x="178308" y="298516"/>
                </a:lnTo>
                <a:lnTo>
                  <a:pt x="184046" y="291703"/>
                </a:lnTo>
                <a:lnTo>
                  <a:pt x="194500" y="270890"/>
                </a:lnTo>
                <a:lnTo>
                  <a:pt x="200667" y="247221"/>
                </a:lnTo>
                <a:lnTo>
                  <a:pt x="202692" y="22097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146158" y="8097011"/>
            <a:ext cx="181356" cy="22707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350374" y="8023859"/>
            <a:ext cx="157480" cy="300355"/>
          </a:xfrm>
          <a:custGeom>
            <a:avLst/>
            <a:gdLst/>
            <a:ahLst/>
            <a:cxnLst/>
            <a:rect l="l" t="t" r="r" b="b"/>
            <a:pathLst>
              <a:path w="157479" h="300354">
                <a:moveTo>
                  <a:pt x="59435" y="92964"/>
                </a:moveTo>
                <a:lnTo>
                  <a:pt x="59435" y="73151"/>
                </a:lnTo>
                <a:lnTo>
                  <a:pt x="0" y="73151"/>
                </a:lnTo>
                <a:lnTo>
                  <a:pt x="0" y="92964"/>
                </a:lnTo>
                <a:lnTo>
                  <a:pt x="59435" y="92964"/>
                </a:lnTo>
                <a:close/>
              </a:path>
              <a:path w="157479" h="300354">
                <a:moveTo>
                  <a:pt x="156971" y="289560"/>
                </a:moveTo>
                <a:lnTo>
                  <a:pt x="156971" y="266700"/>
                </a:lnTo>
                <a:lnTo>
                  <a:pt x="145827" y="271581"/>
                </a:lnTo>
                <a:lnTo>
                  <a:pt x="135254" y="274891"/>
                </a:lnTo>
                <a:lnTo>
                  <a:pt x="125253" y="276772"/>
                </a:lnTo>
                <a:lnTo>
                  <a:pt x="115823" y="277368"/>
                </a:lnTo>
                <a:lnTo>
                  <a:pt x="105536" y="276772"/>
                </a:lnTo>
                <a:lnTo>
                  <a:pt x="84105" y="240125"/>
                </a:lnTo>
                <a:lnTo>
                  <a:pt x="83819" y="225551"/>
                </a:lnTo>
                <a:lnTo>
                  <a:pt x="83819" y="0"/>
                </a:lnTo>
                <a:lnTo>
                  <a:pt x="76200" y="0"/>
                </a:lnTo>
                <a:lnTo>
                  <a:pt x="59435" y="19812"/>
                </a:lnTo>
                <a:lnTo>
                  <a:pt x="59435" y="252984"/>
                </a:lnTo>
                <a:lnTo>
                  <a:pt x="74675" y="288036"/>
                </a:lnTo>
                <a:lnTo>
                  <a:pt x="111251" y="300228"/>
                </a:lnTo>
                <a:lnTo>
                  <a:pt x="122682" y="299632"/>
                </a:lnTo>
                <a:lnTo>
                  <a:pt x="134112" y="297751"/>
                </a:lnTo>
                <a:lnTo>
                  <a:pt x="145541" y="294441"/>
                </a:lnTo>
                <a:lnTo>
                  <a:pt x="156971" y="289560"/>
                </a:lnTo>
                <a:close/>
              </a:path>
              <a:path w="157479" h="300354">
                <a:moveTo>
                  <a:pt x="146303" y="92964"/>
                </a:moveTo>
                <a:lnTo>
                  <a:pt x="146303" y="73151"/>
                </a:lnTo>
                <a:lnTo>
                  <a:pt x="83819" y="73151"/>
                </a:lnTo>
                <a:lnTo>
                  <a:pt x="83819" y="92964"/>
                </a:lnTo>
                <a:lnTo>
                  <a:pt x="146303" y="9296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28682" y="8092440"/>
            <a:ext cx="201168" cy="23164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766426" y="7981188"/>
            <a:ext cx="203200" cy="342900"/>
          </a:xfrm>
          <a:custGeom>
            <a:avLst/>
            <a:gdLst/>
            <a:ahLst/>
            <a:cxnLst/>
            <a:rect l="l" t="t" r="r" b="b"/>
            <a:pathLst>
              <a:path w="203200" h="342900">
                <a:moveTo>
                  <a:pt x="178307" y="155447"/>
                </a:moveTo>
                <a:lnTo>
                  <a:pt x="178307" y="129539"/>
                </a:lnTo>
                <a:lnTo>
                  <a:pt x="161424" y="121538"/>
                </a:lnTo>
                <a:lnTo>
                  <a:pt x="144970" y="115824"/>
                </a:lnTo>
                <a:lnTo>
                  <a:pt x="128801" y="112395"/>
                </a:lnTo>
                <a:lnTo>
                  <a:pt x="112775" y="111251"/>
                </a:lnTo>
                <a:lnTo>
                  <a:pt x="89654" y="113490"/>
                </a:lnTo>
                <a:lnTo>
                  <a:pt x="49125" y="130540"/>
                </a:lnTo>
                <a:lnTo>
                  <a:pt x="18002" y="161924"/>
                </a:lnTo>
                <a:lnTo>
                  <a:pt x="2000" y="203072"/>
                </a:lnTo>
                <a:lnTo>
                  <a:pt x="0" y="227075"/>
                </a:lnTo>
                <a:lnTo>
                  <a:pt x="2024" y="251078"/>
                </a:lnTo>
                <a:lnTo>
                  <a:pt x="8191" y="272796"/>
                </a:lnTo>
                <a:lnTo>
                  <a:pt x="18645" y="292226"/>
                </a:lnTo>
                <a:lnTo>
                  <a:pt x="25907" y="300593"/>
                </a:lnTo>
                <a:lnTo>
                  <a:pt x="25907" y="225551"/>
                </a:lnTo>
                <a:lnTo>
                  <a:pt x="27360" y="206740"/>
                </a:lnTo>
                <a:lnTo>
                  <a:pt x="50291" y="160019"/>
                </a:lnTo>
                <a:lnTo>
                  <a:pt x="95726" y="137088"/>
                </a:lnTo>
                <a:lnTo>
                  <a:pt x="114300" y="135635"/>
                </a:lnTo>
                <a:lnTo>
                  <a:pt x="130301" y="136802"/>
                </a:lnTo>
                <a:lnTo>
                  <a:pt x="146303" y="140398"/>
                </a:lnTo>
                <a:lnTo>
                  <a:pt x="162305" y="146565"/>
                </a:lnTo>
                <a:lnTo>
                  <a:pt x="178307" y="155447"/>
                </a:lnTo>
                <a:close/>
              </a:path>
              <a:path w="203200" h="342900">
                <a:moveTo>
                  <a:pt x="178307" y="321563"/>
                </a:moveTo>
                <a:lnTo>
                  <a:pt x="178307" y="300227"/>
                </a:lnTo>
                <a:lnTo>
                  <a:pt x="164306" y="309110"/>
                </a:lnTo>
                <a:lnTo>
                  <a:pt x="149732" y="315277"/>
                </a:lnTo>
                <a:lnTo>
                  <a:pt x="134588" y="318873"/>
                </a:lnTo>
                <a:lnTo>
                  <a:pt x="118871" y="320039"/>
                </a:lnTo>
                <a:lnTo>
                  <a:pt x="100036" y="318325"/>
                </a:lnTo>
                <a:lnTo>
                  <a:pt x="51815" y="292607"/>
                </a:lnTo>
                <a:lnTo>
                  <a:pt x="27598" y="245244"/>
                </a:lnTo>
                <a:lnTo>
                  <a:pt x="25907" y="225551"/>
                </a:lnTo>
                <a:lnTo>
                  <a:pt x="25907" y="300593"/>
                </a:lnTo>
                <a:lnTo>
                  <a:pt x="69151" y="334708"/>
                </a:lnTo>
                <a:lnTo>
                  <a:pt x="112775" y="342900"/>
                </a:lnTo>
                <a:lnTo>
                  <a:pt x="130516" y="341495"/>
                </a:lnTo>
                <a:lnTo>
                  <a:pt x="147256" y="337375"/>
                </a:lnTo>
                <a:lnTo>
                  <a:pt x="163139" y="330684"/>
                </a:lnTo>
                <a:lnTo>
                  <a:pt x="178307" y="321563"/>
                </a:lnTo>
                <a:close/>
              </a:path>
              <a:path w="203200" h="342900">
                <a:moveTo>
                  <a:pt x="202691" y="338327"/>
                </a:moveTo>
                <a:lnTo>
                  <a:pt x="202691" y="0"/>
                </a:lnTo>
                <a:lnTo>
                  <a:pt x="178307" y="0"/>
                </a:lnTo>
                <a:lnTo>
                  <a:pt x="178307" y="338327"/>
                </a:lnTo>
                <a:lnTo>
                  <a:pt x="202691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88574" y="7981188"/>
            <a:ext cx="0" cy="340360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2743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270870" y="8092440"/>
            <a:ext cx="181356" cy="22707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473562" y="8023859"/>
            <a:ext cx="158750" cy="300355"/>
          </a:xfrm>
          <a:custGeom>
            <a:avLst/>
            <a:gdLst/>
            <a:ahLst/>
            <a:cxnLst/>
            <a:rect l="l" t="t" r="r" b="b"/>
            <a:pathLst>
              <a:path w="158750" h="300354">
                <a:moveTo>
                  <a:pt x="60959" y="92964"/>
                </a:moveTo>
                <a:lnTo>
                  <a:pt x="60959" y="73151"/>
                </a:lnTo>
                <a:lnTo>
                  <a:pt x="0" y="73151"/>
                </a:lnTo>
                <a:lnTo>
                  <a:pt x="0" y="92964"/>
                </a:lnTo>
                <a:lnTo>
                  <a:pt x="60959" y="92964"/>
                </a:lnTo>
                <a:close/>
              </a:path>
              <a:path w="158750" h="300354">
                <a:moveTo>
                  <a:pt x="158495" y="289560"/>
                </a:moveTo>
                <a:lnTo>
                  <a:pt x="158495" y="266700"/>
                </a:lnTo>
                <a:lnTo>
                  <a:pt x="147351" y="271581"/>
                </a:lnTo>
                <a:lnTo>
                  <a:pt x="136778" y="274891"/>
                </a:lnTo>
                <a:lnTo>
                  <a:pt x="126777" y="276772"/>
                </a:lnTo>
                <a:lnTo>
                  <a:pt x="117347" y="277368"/>
                </a:lnTo>
                <a:lnTo>
                  <a:pt x="107060" y="276772"/>
                </a:lnTo>
                <a:lnTo>
                  <a:pt x="84129" y="240125"/>
                </a:lnTo>
                <a:lnTo>
                  <a:pt x="83819" y="225551"/>
                </a:lnTo>
                <a:lnTo>
                  <a:pt x="83819" y="0"/>
                </a:lnTo>
                <a:lnTo>
                  <a:pt x="76200" y="0"/>
                </a:lnTo>
                <a:lnTo>
                  <a:pt x="60959" y="19812"/>
                </a:lnTo>
                <a:lnTo>
                  <a:pt x="60959" y="252984"/>
                </a:lnTo>
                <a:lnTo>
                  <a:pt x="82986" y="293798"/>
                </a:lnTo>
                <a:lnTo>
                  <a:pt x="112775" y="300228"/>
                </a:lnTo>
                <a:lnTo>
                  <a:pt x="123563" y="299632"/>
                </a:lnTo>
                <a:lnTo>
                  <a:pt x="135064" y="297751"/>
                </a:lnTo>
                <a:lnTo>
                  <a:pt x="146851" y="294441"/>
                </a:lnTo>
                <a:lnTo>
                  <a:pt x="158495" y="289560"/>
                </a:lnTo>
                <a:close/>
              </a:path>
              <a:path w="158750" h="300354">
                <a:moveTo>
                  <a:pt x="146303" y="92964"/>
                </a:moveTo>
                <a:lnTo>
                  <a:pt x="146303" y="73151"/>
                </a:lnTo>
                <a:lnTo>
                  <a:pt x="83819" y="73151"/>
                </a:lnTo>
                <a:lnTo>
                  <a:pt x="83819" y="92964"/>
                </a:lnTo>
                <a:lnTo>
                  <a:pt x="146303" y="9296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653394" y="8092440"/>
            <a:ext cx="199644" cy="23164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901806" y="8092440"/>
            <a:ext cx="181356" cy="22707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134978" y="8092440"/>
            <a:ext cx="138684" cy="23164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323954" y="7981188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4" h="41275">
                <a:moveTo>
                  <a:pt x="24384" y="41147"/>
                </a:moveTo>
                <a:lnTo>
                  <a:pt x="24384" y="0"/>
                </a:lnTo>
                <a:lnTo>
                  <a:pt x="0" y="0"/>
                </a:lnTo>
                <a:lnTo>
                  <a:pt x="0" y="41147"/>
                </a:lnTo>
                <a:lnTo>
                  <a:pt x="24384" y="4114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336146" y="809701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372722" y="8023859"/>
            <a:ext cx="158750" cy="300355"/>
          </a:xfrm>
          <a:custGeom>
            <a:avLst/>
            <a:gdLst/>
            <a:ahLst/>
            <a:cxnLst/>
            <a:rect l="l" t="t" r="r" b="b"/>
            <a:pathLst>
              <a:path w="158750" h="300354">
                <a:moveTo>
                  <a:pt x="60960" y="92964"/>
                </a:moveTo>
                <a:lnTo>
                  <a:pt x="60960" y="73151"/>
                </a:lnTo>
                <a:lnTo>
                  <a:pt x="0" y="73151"/>
                </a:lnTo>
                <a:lnTo>
                  <a:pt x="0" y="92964"/>
                </a:lnTo>
                <a:lnTo>
                  <a:pt x="60960" y="92964"/>
                </a:lnTo>
                <a:close/>
              </a:path>
              <a:path w="158750" h="300354">
                <a:moveTo>
                  <a:pt x="158496" y="289560"/>
                </a:moveTo>
                <a:lnTo>
                  <a:pt x="158496" y="266700"/>
                </a:lnTo>
                <a:lnTo>
                  <a:pt x="147351" y="271581"/>
                </a:lnTo>
                <a:lnTo>
                  <a:pt x="136779" y="274891"/>
                </a:lnTo>
                <a:lnTo>
                  <a:pt x="126777" y="276772"/>
                </a:lnTo>
                <a:lnTo>
                  <a:pt x="117348" y="277368"/>
                </a:lnTo>
                <a:lnTo>
                  <a:pt x="107061" y="276772"/>
                </a:lnTo>
                <a:lnTo>
                  <a:pt x="84129" y="240125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60960" y="19812"/>
                </a:lnTo>
                <a:lnTo>
                  <a:pt x="60960" y="252984"/>
                </a:lnTo>
                <a:lnTo>
                  <a:pt x="82986" y="293798"/>
                </a:lnTo>
                <a:lnTo>
                  <a:pt x="112775" y="300228"/>
                </a:lnTo>
                <a:lnTo>
                  <a:pt x="123563" y="299632"/>
                </a:lnTo>
                <a:lnTo>
                  <a:pt x="135064" y="297751"/>
                </a:lnTo>
                <a:lnTo>
                  <a:pt x="146851" y="294441"/>
                </a:lnTo>
                <a:lnTo>
                  <a:pt x="158496" y="289560"/>
                </a:lnTo>
                <a:close/>
              </a:path>
              <a:path w="158750" h="300354">
                <a:moveTo>
                  <a:pt x="146304" y="92964"/>
                </a:moveTo>
                <a:lnTo>
                  <a:pt x="146304" y="73151"/>
                </a:lnTo>
                <a:lnTo>
                  <a:pt x="83820" y="73151"/>
                </a:lnTo>
                <a:lnTo>
                  <a:pt x="83820" y="92964"/>
                </a:lnTo>
                <a:lnTo>
                  <a:pt x="146304" y="9296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35790" y="8097011"/>
            <a:ext cx="205740" cy="337185"/>
          </a:xfrm>
          <a:custGeom>
            <a:avLst/>
            <a:gdLst/>
            <a:ahLst/>
            <a:cxnLst/>
            <a:rect l="l" t="t" r="r" b="b"/>
            <a:pathLst>
              <a:path w="205739" h="337184">
                <a:moveTo>
                  <a:pt x="205739" y="0"/>
                </a:moveTo>
                <a:lnTo>
                  <a:pt x="181355" y="0"/>
                </a:lnTo>
                <a:lnTo>
                  <a:pt x="105155" y="156972"/>
                </a:lnTo>
                <a:lnTo>
                  <a:pt x="24384" y="0"/>
                </a:lnTo>
                <a:lnTo>
                  <a:pt x="0" y="0"/>
                </a:lnTo>
                <a:lnTo>
                  <a:pt x="92963" y="179832"/>
                </a:lnTo>
                <a:lnTo>
                  <a:pt x="92963" y="228655"/>
                </a:lnTo>
                <a:lnTo>
                  <a:pt x="205739" y="0"/>
                </a:lnTo>
                <a:close/>
              </a:path>
              <a:path w="205739" h="337184">
                <a:moveTo>
                  <a:pt x="92963" y="228655"/>
                </a:moveTo>
                <a:lnTo>
                  <a:pt x="92963" y="179832"/>
                </a:lnTo>
                <a:lnTo>
                  <a:pt x="15239" y="336804"/>
                </a:lnTo>
                <a:lnTo>
                  <a:pt x="39624" y="336804"/>
                </a:lnTo>
                <a:lnTo>
                  <a:pt x="92963" y="22865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901550" y="7976616"/>
            <a:ext cx="358140" cy="347980"/>
          </a:xfrm>
          <a:custGeom>
            <a:avLst/>
            <a:gdLst/>
            <a:ahLst/>
            <a:cxnLst/>
            <a:rect l="l" t="t" r="r" b="b"/>
            <a:pathLst>
              <a:path w="358139" h="347979">
                <a:moveTo>
                  <a:pt x="358139" y="173735"/>
                </a:moveTo>
                <a:lnTo>
                  <a:pt x="345376" y="107632"/>
                </a:lnTo>
                <a:lnTo>
                  <a:pt x="306324" y="51815"/>
                </a:lnTo>
                <a:lnTo>
                  <a:pt x="248792" y="13334"/>
                </a:lnTo>
                <a:lnTo>
                  <a:pt x="179831" y="0"/>
                </a:lnTo>
                <a:lnTo>
                  <a:pt x="143565" y="3381"/>
                </a:lnTo>
                <a:lnTo>
                  <a:pt x="80176" y="29575"/>
                </a:lnTo>
                <a:lnTo>
                  <a:pt x="30218" y="78366"/>
                </a:lnTo>
                <a:lnTo>
                  <a:pt x="3405" y="139469"/>
                </a:lnTo>
                <a:lnTo>
                  <a:pt x="0" y="173735"/>
                </a:lnTo>
                <a:lnTo>
                  <a:pt x="3405" y="208883"/>
                </a:lnTo>
                <a:lnTo>
                  <a:pt x="13525" y="241173"/>
                </a:lnTo>
                <a:lnTo>
                  <a:pt x="28955" y="268379"/>
                </a:lnTo>
                <a:lnTo>
                  <a:pt x="28955" y="173735"/>
                </a:lnTo>
                <a:lnTo>
                  <a:pt x="31789" y="144017"/>
                </a:lnTo>
                <a:lnTo>
                  <a:pt x="54030" y="91439"/>
                </a:lnTo>
                <a:lnTo>
                  <a:pt x="96250" y="49458"/>
                </a:lnTo>
                <a:lnTo>
                  <a:pt x="149875" y="27217"/>
                </a:lnTo>
                <a:lnTo>
                  <a:pt x="179831" y="24383"/>
                </a:lnTo>
                <a:lnTo>
                  <a:pt x="210431" y="27217"/>
                </a:lnTo>
                <a:lnTo>
                  <a:pt x="263628" y="49458"/>
                </a:lnTo>
                <a:lnTo>
                  <a:pt x="305633" y="91439"/>
                </a:lnTo>
                <a:lnTo>
                  <a:pt x="327874" y="144017"/>
                </a:lnTo>
                <a:lnTo>
                  <a:pt x="330707" y="173735"/>
                </a:lnTo>
                <a:lnTo>
                  <a:pt x="330707" y="267874"/>
                </a:lnTo>
                <a:lnTo>
                  <a:pt x="345376" y="241173"/>
                </a:lnTo>
                <a:lnTo>
                  <a:pt x="354972" y="208883"/>
                </a:lnTo>
                <a:lnTo>
                  <a:pt x="358139" y="173735"/>
                </a:lnTo>
                <a:close/>
              </a:path>
              <a:path w="358139" h="347979">
                <a:moveTo>
                  <a:pt x="330707" y="267874"/>
                </a:moveTo>
                <a:lnTo>
                  <a:pt x="330707" y="173735"/>
                </a:lnTo>
                <a:lnTo>
                  <a:pt x="327874" y="204335"/>
                </a:lnTo>
                <a:lnTo>
                  <a:pt x="319468" y="232219"/>
                </a:lnTo>
                <a:lnTo>
                  <a:pt x="286512" y="280415"/>
                </a:lnTo>
                <a:lnTo>
                  <a:pt x="238315" y="312610"/>
                </a:lnTo>
                <a:lnTo>
                  <a:pt x="179831" y="323087"/>
                </a:lnTo>
                <a:lnTo>
                  <a:pt x="149875" y="320492"/>
                </a:lnTo>
                <a:lnTo>
                  <a:pt x="96250" y="299299"/>
                </a:lnTo>
                <a:lnTo>
                  <a:pt x="54030" y="257532"/>
                </a:lnTo>
                <a:lnTo>
                  <a:pt x="31789" y="204335"/>
                </a:lnTo>
                <a:lnTo>
                  <a:pt x="28955" y="173735"/>
                </a:lnTo>
                <a:lnTo>
                  <a:pt x="28955" y="268379"/>
                </a:lnTo>
                <a:lnTo>
                  <a:pt x="80176" y="319182"/>
                </a:lnTo>
                <a:lnTo>
                  <a:pt x="143565" y="344328"/>
                </a:lnTo>
                <a:lnTo>
                  <a:pt x="179831" y="347472"/>
                </a:lnTo>
                <a:lnTo>
                  <a:pt x="215884" y="344328"/>
                </a:lnTo>
                <a:lnTo>
                  <a:pt x="248792" y="334899"/>
                </a:lnTo>
                <a:lnTo>
                  <a:pt x="278844" y="319182"/>
                </a:lnTo>
                <a:lnTo>
                  <a:pt x="306324" y="297179"/>
                </a:lnTo>
                <a:lnTo>
                  <a:pt x="329207" y="270605"/>
                </a:lnTo>
                <a:lnTo>
                  <a:pt x="330707" y="26787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16078" y="8092440"/>
            <a:ext cx="181355" cy="22707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75158" y="7981188"/>
            <a:ext cx="0" cy="340360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24383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655930" y="7981188"/>
            <a:ext cx="24765" cy="41275"/>
          </a:xfrm>
          <a:custGeom>
            <a:avLst/>
            <a:gdLst/>
            <a:ahLst/>
            <a:cxnLst/>
            <a:rect l="l" t="t" r="r" b="b"/>
            <a:pathLst>
              <a:path w="24765" h="41275">
                <a:moveTo>
                  <a:pt x="24383" y="41147"/>
                </a:moveTo>
                <a:lnTo>
                  <a:pt x="24383" y="0"/>
                </a:lnTo>
                <a:lnTo>
                  <a:pt x="0" y="0"/>
                </a:lnTo>
                <a:lnTo>
                  <a:pt x="0" y="41147"/>
                </a:lnTo>
                <a:lnTo>
                  <a:pt x="24383" y="4114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668122" y="809701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24383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45846" y="8092440"/>
            <a:ext cx="181355" cy="22707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977494" y="8092440"/>
            <a:ext cx="201168" cy="23164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373734" y="7976616"/>
            <a:ext cx="121920" cy="457200"/>
          </a:xfrm>
          <a:custGeom>
            <a:avLst/>
            <a:gdLst/>
            <a:ahLst/>
            <a:cxnLst/>
            <a:rect l="l" t="t" r="r" b="b"/>
            <a:pathLst>
              <a:path w="121920" h="457200">
                <a:moveTo>
                  <a:pt x="120396" y="0"/>
                </a:moveTo>
                <a:lnTo>
                  <a:pt x="96011" y="0"/>
                </a:lnTo>
                <a:lnTo>
                  <a:pt x="61447" y="40599"/>
                </a:lnTo>
                <a:lnTo>
                  <a:pt x="34564" y="83759"/>
                </a:lnTo>
                <a:lnTo>
                  <a:pt x="15361" y="129479"/>
                </a:lnTo>
                <a:lnTo>
                  <a:pt x="3840" y="177759"/>
                </a:lnTo>
                <a:lnTo>
                  <a:pt x="0" y="228600"/>
                </a:lnTo>
                <a:lnTo>
                  <a:pt x="3840" y="279440"/>
                </a:lnTo>
                <a:lnTo>
                  <a:pt x="15361" y="327720"/>
                </a:lnTo>
                <a:lnTo>
                  <a:pt x="24383" y="349202"/>
                </a:lnTo>
                <a:lnTo>
                  <a:pt x="24383" y="228600"/>
                </a:lnTo>
                <a:lnTo>
                  <a:pt x="26050" y="196857"/>
                </a:lnTo>
                <a:lnTo>
                  <a:pt x="38528" y="134516"/>
                </a:lnTo>
                <a:lnTo>
                  <a:pt x="62745" y="74795"/>
                </a:lnTo>
                <a:lnTo>
                  <a:pt x="98702" y="22836"/>
                </a:lnTo>
                <a:lnTo>
                  <a:pt x="120396" y="0"/>
                </a:lnTo>
                <a:close/>
              </a:path>
              <a:path w="121920" h="457200">
                <a:moveTo>
                  <a:pt x="121919" y="457200"/>
                </a:moveTo>
                <a:lnTo>
                  <a:pt x="80390" y="410527"/>
                </a:lnTo>
                <a:lnTo>
                  <a:pt x="50291" y="353567"/>
                </a:lnTo>
                <a:lnTo>
                  <a:pt x="31051" y="291655"/>
                </a:lnTo>
                <a:lnTo>
                  <a:pt x="24383" y="228600"/>
                </a:lnTo>
                <a:lnTo>
                  <a:pt x="24383" y="349202"/>
                </a:lnTo>
                <a:lnTo>
                  <a:pt x="34564" y="373440"/>
                </a:lnTo>
                <a:lnTo>
                  <a:pt x="61447" y="416600"/>
                </a:lnTo>
                <a:lnTo>
                  <a:pt x="96011" y="457200"/>
                </a:lnTo>
                <a:lnTo>
                  <a:pt x="121919" y="45720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538325" y="7981188"/>
            <a:ext cx="302260" cy="338455"/>
          </a:xfrm>
          <a:custGeom>
            <a:avLst/>
            <a:gdLst/>
            <a:ahLst/>
            <a:cxnLst/>
            <a:rect l="l" t="t" r="r" b="b"/>
            <a:pathLst>
              <a:path w="302259" h="338454">
                <a:moveTo>
                  <a:pt x="301751" y="169163"/>
                </a:moveTo>
                <a:lnTo>
                  <a:pt x="290131" y="101917"/>
                </a:lnTo>
                <a:lnTo>
                  <a:pt x="254508" y="47243"/>
                </a:lnTo>
                <a:lnTo>
                  <a:pt x="197357" y="12191"/>
                </a:lnTo>
                <a:lnTo>
                  <a:pt x="160210" y="3095"/>
                </a:lnTo>
                <a:lnTo>
                  <a:pt x="118872" y="110"/>
                </a:lnTo>
                <a:lnTo>
                  <a:pt x="0" y="0"/>
                </a:lnTo>
                <a:lnTo>
                  <a:pt x="0" y="338327"/>
                </a:lnTo>
                <a:lnTo>
                  <a:pt x="25908" y="338327"/>
                </a:lnTo>
                <a:lnTo>
                  <a:pt x="25908" y="22859"/>
                </a:lnTo>
                <a:lnTo>
                  <a:pt x="120396" y="22979"/>
                </a:lnTo>
                <a:lnTo>
                  <a:pt x="181546" y="33146"/>
                </a:lnTo>
                <a:lnTo>
                  <a:pt x="231648" y="64007"/>
                </a:lnTo>
                <a:lnTo>
                  <a:pt x="263271" y="110870"/>
                </a:lnTo>
                <a:lnTo>
                  <a:pt x="274320" y="169163"/>
                </a:lnTo>
                <a:lnTo>
                  <a:pt x="274320" y="267788"/>
                </a:lnTo>
                <a:lnTo>
                  <a:pt x="276034" y="265604"/>
                </a:lnTo>
                <a:lnTo>
                  <a:pt x="290322" y="236981"/>
                </a:lnTo>
                <a:lnTo>
                  <a:pt x="298894" y="204930"/>
                </a:lnTo>
                <a:lnTo>
                  <a:pt x="301751" y="169163"/>
                </a:lnTo>
                <a:close/>
              </a:path>
              <a:path w="302259" h="338454">
                <a:moveTo>
                  <a:pt x="274320" y="267788"/>
                </a:moveTo>
                <a:lnTo>
                  <a:pt x="274320" y="169163"/>
                </a:lnTo>
                <a:lnTo>
                  <a:pt x="271486" y="201501"/>
                </a:lnTo>
                <a:lnTo>
                  <a:pt x="263080" y="230124"/>
                </a:lnTo>
                <a:lnTo>
                  <a:pt x="230124" y="277367"/>
                </a:lnTo>
                <a:lnTo>
                  <a:pt x="180975" y="306895"/>
                </a:lnTo>
                <a:lnTo>
                  <a:pt x="121920" y="316869"/>
                </a:lnTo>
                <a:lnTo>
                  <a:pt x="25908" y="316991"/>
                </a:lnTo>
                <a:lnTo>
                  <a:pt x="25908" y="338327"/>
                </a:lnTo>
                <a:lnTo>
                  <a:pt x="121920" y="338327"/>
                </a:lnTo>
                <a:lnTo>
                  <a:pt x="162806" y="335446"/>
                </a:lnTo>
                <a:lnTo>
                  <a:pt x="198691" y="326707"/>
                </a:lnTo>
                <a:lnTo>
                  <a:pt x="229719" y="311967"/>
                </a:lnTo>
                <a:lnTo>
                  <a:pt x="256032" y="291083"/>
                </a:lnTo>
                <a:lnTo>
                  <a:pt x="274320" y="26778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917801" y="7981188"/>
            <a:ext cx="0" cy="340360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27431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994001" y="7976616"/>
            <a:ext cx="358140" cy="347980"/>
          </a:xfrm>
          <a:custGeom>
            <a:avLst/>
            <a:gdLst/>
            <a:ahLst/>
            <a:cxnLst/>
            <a:rect l="l" t="t" r="r" b="b"/>
            <a:pathLst>
              <a:path w="358140" h="347979">
                <a:moveTo>
                  <a:pt x="358140" y="173735"/>
                </a:moveTo>
                <a:lnTo>
                  <a:pt x="345376" y="107632"/>
                </a:lnTo>
                <a:lnTo>
                  <a:pt x="306324" y="51815"/>
                </a:lnTo>
                <a:lnTo>
                  <a:pt x="248030" y="13334"/>
                </a:lnTo>
                <a:lnTo>
                  <a:pt x="178308" y="0"/>
                </a:lnTo>
                <a:lnTo>
                  <a:pt x="142898" y="3381"/>
                </a:lnTo>
                <a:lnTo>
                  <a:pt x="79509" y="29575"/>
                </a:lnTo>
                <a:lnTo>
                  <a:pt x="28932" y="78366"/>
                </a:lnTo>
                <a:lnTo>
                  <a:pt x="3167" y="139469"/>
                </a:lnTo>
                <a:lnTo>
                  <a:pt x="0" y="173735"/>
                </a:lnTo>
                <a:lnTo>
                  <a:pt x="3167" y="208883"/>
                </a:lnTo>
                <a:lnTo>
                  <a:pt x="12763" y="241173"/>
                </a:lnTo>
                <a:lnTo>
                  <a:pt x="28956" y="270632"/>
                </a:lnTo>
                <a:lnTo>
                  <a:pt x="28956" y="173735"/>
                </a:lnTo>
                <a:lnTo>
                  <a:pt x="31551" y="144017"/>
                </a:lnTo>
                <a:lnTo>
                  <a:pt x="52744" y="91439"/>
                </a:lnTo>
                <a:lnTo>
                  <a:pt x="95392" y="49458"/>
                </a:lnTo>
                <a:lnTo>
                  <a:pt x="149209" y="27217"/>
                </a:lnTo>
                <a:lnTo>
                  <a:pt x="179832" y="24383"/>
                </a:lnTo>
                <a:lnTo>
                  <a:pt x="210431" y="27217"/>
                </a:lnTo>
                <a:lnTo>
                  <a:pt x="263628" y="49458"/>
                </a:lnTo>
                <a:lnTo>
                  <a:pt x="305395" y="91439"/>
                </a:lnTo>
                <a:lnTo>
                  <a:pt x="326588" y="144017"/>
                </a:lnTo>
                <a:lnTo>
                  <a:pt x="329184" y="173735"/>
                </a:lnTo>
                <a:lnTo>
                  <a:pt x="329184" y="270632"/>
                </a:lnTo>
                <a:lnTo>
                  <a:pt x="345376" y="241173"/>
                </a:lnTo>
                <a:lnTo>
                  <a:pt x="354972" y="208883"/>
                </a:lnTo>
                <a:lnTo>
                  <a:pt x="358140" y="173735"/>
                </a:lnTo>
                <a:close/>
              </a:path>
              <a:path w="358140" h="347979">
                <a:moveTo>
                  <a:pt x="329184" y="270632"/>
                </a:moveTo>
                <a:lnTo>
                  <a:pt x="329184" y="173735"/>
                </a:lnTo>
                <a:lnTo>
                  <a:pt x="326588" y="204335"/>
                </a:lnTo>
                <a:lnTo>
                  <a:pt x="318706" y="232219"/>
                </a:lnTo>
                <a:lnTo>
                  <a:pt x="286512" y="280415"/>
                </a:lnTo>
                <a:lnTo>
                  <a:pt x="238315" y="312610"/>
                </a:lnTo>
                <a:lnTo>
                  <a:pt x="179832" y="323087"/>
                </a:lnTo>
                <a:lnTo>
                  <a:pt x="149209" y="320492"/>
                </a:lnTo>
                <a:lnTo>
                  <a:pt x="95392" y="299299"/>
                </a:lnTo>
                <a:lnTo>
                  <a:pt x="52744" y="257532"/>
                </a:lnTo>
                <a:lnTo>
                  <a:pt x="31551" y="204335"/>
                </a:lnTo>
                <a:lnTo>
                  <a:pt x="28956" y="173735"/>
                </a:lnTo>
                <a:lnTo>
                  <a:pt x="28956" y="270632"/>
                </a:lnTo>
                <a:lnTo>
                  <a:pt x="79509" y="319182"/>
                </a:lnTo>
                <a:lnTo>
                  <a:pt x="142898" y="344328"/>
                </a:lnTo>
                <a:lnTo>
                  <a:pt x="178308" y="347472"/>
                </a:lnTo>
                <a:lnTo>
                  <a:pt x="214598" y="344328"/>
                </a:lnTo>
                <a:lnTo>
                  <a:pt x="248030" y="334899"/>
                </a:lnTo>
                <a:lnTo>
                  <a:pt x="278606" y="319182"/>
                </a:lnTo>
                <a:lnTo>
                  <a:pt x="306324" y="297179"/>
                </a:lnTo>
                <a:lnTo>
                  <a:pt x="329184" y="270632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81098" y="7976616"/>
            <a:ext cx="121920" cy="457200"/>
          </a:xfrm>
          <a:custGeom>
            <a:avLst/>
            <a:gdLst/>
            <a:ahLst/>
            <a:cxnLst/>
            <a:rect l="l" t="t" r="r" b="b"/>
            <a:pathLst>
              <a:path w="121920" h="457200">
                <a:moveTo>
                  <a:pt x="121920" y="228600"/>
                </a:moveTo>
                <a:lnTo>
                  <a:pt x="117921" y="177759"/>
                </a:lnTo>
                <a:lnTo>
                  <a:pt x="106021" y="129479"/>
                </a:lnTo>
                <a:lnTo>
                  <a:pt x="86368" y="83759"/>
                </a:lnTo>
                <a:lnTo>
                  <a:pt x="59106" y="40599"/>
                </a:lnTo>
                <a:lnTo>
                  <a:pt x="24384" y="0"/>
                </a:lnTo>
                <a:lnTo>
                  <a:pt x="0" y="0"/>
                </a:lnTo>
                <a:lnTo>
                  <a:pt x="21693" y="22859"/>
                </a:lnTo>
                <a:lnTo>
                  <a:pt x="40957" y="48005"/>
                </a:lnTo>
                <a:lnTo>
                  <a:pt x="71627" y="105155"/>
                </a:lnTo>
                <a:lnTo>
                  <a:pt x="90106" y="166306"/>
                </a:lnTo>
                <a:lnTo>
                  <a:pt x="96012" y="228600"/>
                </a:lnTo>
                <a:lnTo>
                  <a:pt x="96012" y="352301"/>
                </a:lnTo>
                <a:lnTo>
                  <a:pt x="106460" y="327720"/>
                </a:lnTo>
                <a:lnTo>
                  <a:pt x="118067" y="279440"/>
                </a:lnTo>
                <a:lnTo>
                  <a:pt x="121920" y="228600"/>
                </a:lnTo>
                <a:close/>
              </a:path>
              <a:path w="121920" h="457200">
                <a:moveTo>
                  <a:pt x="96012" y="352301"/>
                </a:moveTo>
                <a:lnTo>
                  <a:pt x="96012" y="228600"/>
                </a:lnTo>
                <a:lnTo>
                  <a:pt x="94559" y="260342"/>
                </a:lnTo>
                <a:lnTo>
                  <a:pt x="90106" y="291655"/>
                </a:lnTo>
                <a:lnTo>
                  <a:pt x="71627" y="353567"/>
                </a:lnTo>
                <a:lnTo>
                  <a:pt x="40957" y="410527"/>
                </a:lnTo>
                <a:lnTo>
                  <a:pt x="0" y="457200"/>
                </a:lnTo>
                <a:lnTo>
                  <a:pt x="24384" y="457200"/>
                </a:lnTo>
                <a:lnTo>
                  <a:pt x="59692" y="416600"/>
                </a:lnTo>
                <a:lnTo>
                  <a:pt x="87026" y="373440"/>
                </a:lnTo>
                <a:lnTo>
                  <a:pt x="96012" y="352301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570074" y="8097011"/>
            <a:ext cx="32384" cy="48895"/>
          </a:xfrm>
          <a:custGeom>
            <a:avLst/>
            <a:gdLst/>
            <a:ahLst/>
            <a:cxnLst/>
            <a:rect l="l" t="t" r="r" b="b"/>
            <a:pathLst>
              <a:path w="32384" h="48895">
                <a:moveTo>
                  <a:pt x="32003" y="48768"/>
                </a:moveTo>
                <a:lnTo>
                  <a:pt x="32003" y="0"/>
                </a:lnTo>
                <a:lnTo>
                  <a:pt x="0" y="0"/>
                </a:lnTo>
                <a:lnTo>
                  <a:pt x="0" y="48768"/>
                </a:lnTo>
                <a:lnTo>
                  <a:pt x="32003" y="4876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570074" y="8272271"/>
            <a:ext cx="32384" cy="47625"/>
          </a:xfrm>
          <a:custGeom>
            <a:avLst/>
            <a:gdLst/>
            <a:ahLst/>
            <a:cxnLst/>
            <a:rect l="l" t="t" r="r" b="b"/>
            <a:pathLst>
              <a:path w="32384" h="47625">
                <a:moveTo>
                  <a:pt x="32003" y="47244"/>
                </a:moveTo>
                <a:lnTo>
                  <a:pt x="32003" y="0"/>
                </a:lnTo>
                <a:lnTo>
                  <a:pt x="0" y="0"/>
                </a:lnTo>
                <a:lnTo>
                  <a:pt x="0" y="47244"/>
                </a:lnTo>
                <a:lnTo>
                  <a:pt x="32003" y="4724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41614" y="8654795"/>
            <a:ext cx="321945" cy="227329"/>
          </a:xfrm>
          <a:custGeom>
            <a:avLst/>
            <a:gdLst/>
            <a:ahLst/>
            <a:cxnLst/>
            <a:rect l="l" t="t" r="r" b="b"/>
            <a:pathLst>
              <a:path w="321944" h="227329">
                <a:moveTo>
                  <a:pt x="24384" y="227075"/>
                </a:moveTo>
                <a:lnTo>
                  <a:pt x="24384" y="3048"/>
                </a:lnTo>
                <a:lnTo>
                  <a:pt x="0" y="3048"/>
                </a:lnTo>
                <a:lnTo>
                  <a:pt x="0" y="227075"/>
                </a:lnTo>
                <a:lnTo>
                  <a:pt x="24384" y="227075"/>
                </a:lnTo>
                <a:close/>
              </a:path>
              <a:path w="321944" h="227329">
                <a:moveTo>
                  <a:pt x="321564" y="227075"/>
                </a:moveTo>
                <a:lnTo>
                  <a:pt x="321564" y="89915"/>
                </a:lnTo>
                <a:lnTo>
                  <a:pt x="309991" y="37838"/>
                </a:lnTo>
                <a:lnTo>
                  <a:pt x="276225" y="5905"/>
                </a:lnTo>
                <a:lnTo>
                  <a:pt x="245364" y="0"/>
                </a:lnTo>
                <a:lnTo>
                  <a:pt x="223361" y="3190"/>
                </a:lnTo>
                <a:lnTo>
                  <a:pt x="203073" y="12953"/>
                </a:lnTo>
                <a:lnTo>
                  <a:pt x="184499" y="29575"/>
                </a:lnTo>
                <a:lnTo>
                  <a:pt x="167640" y="53339"/>
                </a:lnTo>
                <a:lnTo>
                  <a:pt x="155376" y="29575"/>
                </a:lnTo>
                <a:lnTo>
                  <a:pt x="139255" y="12953"/>
                </a:lnTo>
                <a:lnTo>
                  <a:pt x="119419" y="3190"/>
                </a:lnTo>
                <a:lnTo>
                  <a:pt x="96012" y="0"/>
                </a:lnTo>
                <a:lnTo>
                  <a:pt x="74533" y="2595"/>
                </a:lnTo>
                <a:lnTo>
                  <a:pt x="55626" y="10477"/>
                </a:lnTo>
                <a:lnTo>
                  <a:pt x="39004" y="23788"/>
                </a:lnTo>
                <a:lnTo>
                  <a:pt x="24384" y="42672"/>
                </a:lnTo>
                <a:lnTo>
                  <a:pt x="24384" y="70103"/>
                </a:lnTo>
                <a:lnTo>
                  <a:pt x="38933" y="49220"/>
                </a:lnTo>
                <a:lnTo>
                  <a:pt x="55054" y="34480"/>
                </a:lnTo>
                <a:lnTo>
                  <a:pt x="72604" y="25741"/>
                </a:lnTo>
                <a:lnTo>
                  <a:pt x="91440" y="22859"/>
                </a:lnTo>
                <a:lnTo>
                  <a:pt x="103655" y="24026"/>
                </a:lnTo>
                <a:lnTo>
                  <a:pt x="139707" y="53840"/>
                </a:lnTo>
                <a:lnTo>
                  <a:pt x="149352" y="99059"/>
                </a:lnTo>
                <a:lnTo>
                  <a:pt x="149352" y="227075"/>
                </a:lnTo>
                <a:lnTo>
                  <a:pt x="173736" y="227075"/>
                </a:lnTo>
                <a:lnTo>
                  <a:pt x="173736" y="74675"/>
                </a:lnTo>
                <a:lnTo>
                  <a:pt x="197096" y="41886"/>
                </a:lnTo>
                <a:lnTo>
                  <a:pt x="230790" y="23693"/>
                </a:lnTo>
                <a:lnTo>
                  <a:pt x="240792" y="22859"/>
                </a:lnTo>
                <a:lnTo>
                  <a:pt x="253674" y="24026"/>
                </a:lnTo>
                <a:lnTo>
                  <a:pt x="290345" y="54721"/>
                </a:lnTo>
                <a:lnTo>
                  <a:pt x="298704" y="100583"/>
                </a:lnTo>
                <a:lnTo>
                  <a:pt x="298704" y="227075"/>
                </a:lnTo>
                <a:lnTo>
                  <a:pt x="321564" y="2270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228710" y="8543543"/>
            <a:ext cx="24765" cy="40005"/>
          </a:xfrm>
          <a:custGeom>
            <a:avLst/>
            <a:gdLst/>
            <a:ahLst/>
            <a:cxnLst/>
            <a:rect l="l" t="t" r="r" b="b"/>
            <a:pathLst>
              <a:path w="24764" h="40004">
                <a:moveTo>
                  <a:pt x="24383" y="39624"/>
                </a:moveTo>
                <a:lnTo>
                  <a:pt x="24383" y="0"/>
                </a:lnTo>
                <a:lnTo>
                  <a:pt x="0" y="0"/>
                </a:lnTo>
                <a:lnTo>
                  <a:pt x="0" y="39624"/>
                </a:lnTo>
                <a:lnTo>
                  <a:pt x="24383" y="396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240902" y="8657843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307958" y="8654795"/>
            <a:ext cx="140207" cy="23164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483218" y="8654795"/>
            <a:ext cx="140207" cy="23164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807830" y="8654795"/>
            <a:ext cx="355092" cy="23164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56826" y="8584692"/>
            <a:ext cx="157480" cy="302260"/>
          </a:xfrm>
          <a:custGeom>
            <a:avLst/>
            <a:gdLst/>
            <a:ahLst/>
            <a:cxnLst/>
            <a:rect l="l" t="t" r="r" b="b"/>
            <a:pathLst>
              <a:path w="157479" h="302259">
                <a:moveTo>
                  <a:pt x="59436" y="92963"/>
                </a:moveTo>
                <a:lnTo>
                  <a:pt x="59436" y="73151"/>
                </a:lnTo>
                <a:lnTo>
                  <a:pt x="0" y="73151"/>
                </a:lnTo>
                <a:lnTo>
                  <a:pt x="0" y="92963"/>
                </a:lnTo>
                <a:lnTo>
                  <a:pt x="59436" y="92963"/>
                </a:lnTo>
                <a:close/>
              </a:path>
              <a:path w="157479" h="302259">
                <a:moveTo>
                  <a:pt x="156972" y="289559"/>
                </a:moveTo>
                <a:lnTo>
                  <a:pt x="156972" y="266700"/>
                </a:lnTo>
                <a:lnTo>
                  <a:pt x="145827" y="271581"/>
                </a:lnTo>
                <a:lnTo>
                  <a:pt x="135255" y="274891"/>
                </a:lnTo>
                <a:lnTo>
                  <a:pt x="125253" y="276772"/>
                </a:lnTo>
                <a:lnTo>
                  <a:pt x="115824" y="277367"/>
                </a:lnTo>
                <a:lnTo>
                  <a:pt x="105537" y="276796"/>
                </a:lnTo>
                <a:lnTo>
                  <a:pt x="84105" y="240149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59436" y="21335"/>
                </a:lnTo>
                <a:lnTo>
                  <a:pt x="59436" y="252983"/>
                </a:lnTo>
                <a:lnTo>
                  <a:pt x="74676" y="288035"/>
                </a:lnTo>
                <a:lnTo>
                  <a:pt x="111252" y="301751"/>
                </a:lnTo>
                <a:lnTo>
                  <a:pt x="122682" y="300918"/>
                </a:lnTo>
                <a:lnTo>
                  <a:pt x="134112" y="298513"/>
                </a:lnTo>
                <a:lnTo>
                  <a:pt x="145542" y="294679"/>
                </a:lnTo>
                <a:lnTo>
                  <a:pt x="156972" y="289559"/>
                </a:lnTo>
                <a:close/>
              </a:path>
              <a:path w="157479" h="302259">
                <a:moveTo>
                  <a:pt x="146304" y="92963"/>
                </a:moveTo>
                <a:lnTo>
                  <a:pt x="146304" y="73151"/>
                </a:lnTo>
                <a:lnTo>
                  <a:pt x="83820" y="73151"/>
                </a:lnTo>
                <a:lnTo>
                  <a:pt x="83820" y="92963"/>
                </a:lnTo>
                <a:lnTo>
                  <a:pt x="146304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335134" y="8654795"/>
            <a:ext cx="201168" cy="23164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11562" y="8543543"/>
            <a:ext cx="201295" cy="342900"/>
          </a:xfrm>
          <a:custGeom>
            <a:avLst/>
            <a:gdLst/>
            <a:ahLst/>
            <a:cxnLst/>
            <a:rect l="l" t="t" r="r" b="b"/>
            <a:pathLst>
              <a:path w="201295" h="342900">
                <a:moveTo>
                  <a:pt x="178307" y="155448"/>
                </a:moveTo>
                <a:lnTo>
                  <a:pt x="178307" y="128015"/>
                </a:lnTo>
                <a:lnTo>
                  <a:pt x="160543" y="120253"/>
                </a:lnTo>
                <a:lnTo>
                  <a:pt x="143637" y="115061"/>
                </a:lnTo>
                <a:lnTo>
                  <a:pt x="127301" y="112156"/>
                </a:lnTo>
                <a:lnTo>
                  <a:pt x="111251" y="111251"/>
                </a:lnTo>
                <a:lnTo>
                  <a:pt x="88368" y="113252"/>
                </a:lnTo>
                <a:lnTo>
                  <a:pt x="48887" y="129254"/>
                </a:lnTo>
                <a:lnTo>
                  <a:pt x="18002" y="161258"/>
                </a:lnTo>
                <a:lnTo>
                  <a:pt x="2000" y="202406"/>
                </a:lnTo>
                <a:lnTo>
                  <a:pt x="0" y="225551"/>
                </a:lnTo>
                <a:lnTo>
                  <a:pt x="2000" y="249578"/>
                </a:lnTo>
                <a:lnTo>
                  <a:pt x="8000" y="271462"/>
                </a:lnTo>
                <a:lnTo>
                  <a:pt x="18002" y="291345"/>
                </a:lnTo>
                <a:lnTo>
                  <a:pt x="24383" y="299561"/>
                </a:lnTo>
                <a:lnTo>
                  <a:pt x="24383" y="224027"/>
                </a:lnTo>
                <a:lnTo>
                  <a:pt x="26050" y="205454"/>
                </a:lnTo>
                <a:lnTo>
                  <a:pt x="48767" y="160020"/>
                </a:lnTo>
                <a:lnTo>
                  <a:pt x="94202" y="135588"/>
                </a:lnTo>
                <a:lnTo>
                  <a:pt x="112775" y="134111"/>
                </a:lnTo>
                <a:lnTo>
                  <a:pt x="129659" y="135302"/>
                </a:lnTo>
                <a:lnTo>
                  <a:pt x="146113" y="139064"/>
                </a:lnTo>
                <a:lnTo>
                  <a:pt x="162282" y="145684"/>
                </a:lnTo>
                <a:lnTo>
                  <a:pt x="178307" y="155448"/>
                </a:lnTo>
                <a:close/>
              </a:path>
              <a:path w="201295" h="342900">
                <a:moveTo>
                  <a:pt x="178307" y="320039"/>
                </a:moveTo>
                <a:lnTo>
                  <a:pt x="178307" y="298703"/>
                </a:lnTo>
                <a:lnTo>
                  <a:pt x="163425" y="307586"/>
                </a:lnTo>
                <a:lnTo>
                  <a:pt x="148399" y="313753"/>
                </a:lnTo>
                <a:lnTo>
                  <a:pt x="133088" y="317349"/>
                </a:lnTo>
                <a:lnTo>
                  <a:pt x="117347" y="318515"/>
                </a:lnTo>
                <a:lnTo>
                  <a:pt x="98536" y="316825"/>
                </a:lnTo>
                <a:lnTo>
                  <a:pt x="51815" y="292607"/>
                </a:lnTo>
                <a:lnTo>
                  <a:pt x="26098" y="243744"/>
                </a:lnTo>
                <a:lnTo>
                  <a:pt x="24383" y="224027"/>
                </a:lnTo>
                <a:lnTo>
                  <a:pt x="24383" y="299561"/>
                </a:lnTo>
                <a:lnTo>
                  <a:pt x="68198" y="334137"/>
                </a:lnTo>
                <a:lnTo>
                  <a:pt x="111251" y="342900"/>
                </a:lnTo>
                <a:lnTo>
                  <a:pt x="129016" y="341471"/>
                </a:lnTo>
                <a:lnTo>
                  <a:pt x="145922" y="337184"/>
                </a:lnTo>
                <a:lnTo>
                  <a:pt x="162282" y="330026"/>
                </a:lnTo>
                <a:lnTo>
                  <a:pt x="178307" y="320039"/>
                </a:lnTo>
                <a:close/>
              </a:path>
              <a:path w="201295" h="342900">
                <a:moveTo>
                  <a:pt x="201167" y="338327"/>
                </a:moveTo>
                <a:lnTo>
                  <a:pt x="201167" y="0"/>
                </a:lnTo>
                <a:lnTo>
                  <a:pt x="178307" y="0"/>
                </a:lnTo>
                <a:lnTo>
                  <a:pt x="178307" y="338327"/>
                </a:lnTo>
                <a:lnTo>
                  <a:pt x="201167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963022" y="8654795"/>
            <a:ext cx="201168" cy="23164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171810" y="8584692"/>
            <a:ext cx="157480" cy="302260"/>
          </a:xfrm>
          <a:custGeom>
            <a:avLst/>
            <a:gdLst/>
            <a:ahLst/>
            <a:cxnLst/>
            <a:rect l="l" t="t" r="r" b="b"/>
            <a:pathLst>
              <a:path w="157479" h="302259">
                <a:moveTo>
                  <a:pt x="59436" y="92963"/>
                </a:moveTo>
                <a:lnTo>
                  <a:pt x="59436" y="73151"/>
                </a:lnTo>
                <a:lnTo>
                  <a:pt x="0" y="73151"/>
                </a:lnTo>
                <a:lnTo>
                  <a:pt x="0" y="92963"/>
                </a:lnTo>
                <a:lnTo>
                  <a:pt x="59436" y="92963"/>
                </a:lnTo>
                <a:close/>
              </a:path>
              <a:path w="157479" h="302259">
                <a:moveTo>
                  <a:pt x="156972" y="289559"/>
                </a:moveTo>
                <a:lnTo>
                  <a:pt x="156972" y="266700"/>
                </a:lnTo>
                <a:lnTo>
                  <a:pt x="145851" y="271581"/>
                </a:lnTo>
                <a:lnTo>
                  <a:pt x="135445" y="274891"/>
                </a:lnTo>
                <a:lnTo>
                  <a:pt x="125896" y="276772"/>
                </a:lnTo>
                <a:lnTo>
                  <a:pt x="117348" y="277367"/>
                </a:lnTo>
                <a:lnTo>
                  <a:pt x="106822" y="276796"/>
                </a:lnTo>
                <a:lnTo>
                  <a:pt x="84105" y="240149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59436" y="21335"/>
                </a:lnTo>
                <a:lnTo>
                  <a:pt x="59436" y="252983"/>
                </a:lnTo>
                <a:lnTo>
                  <a:pt x="74676" y="288035"/>
                </a:lnTo>
                <a:lnTo>
                  <a:pt x="111252" y="301751"/>
                </a:lnTo>
                <a:lnTo>
                  <a:pt x="122682" y="300918"/>
                </a:lnTo>
                <a:lnTo>
                  <a:pt x="134112" y="298513"/>
                </a:lnTo>
                <a:lnTo>
                  <a:pt x="145542" y="294679"/>
                </a:lnTo>
                <a:lnTo>
                  <a:pt x="156972" y="289559"/>
                </a:lnTo>
                <a:close/>
              </a:path>
              <a:path w="157479" h="302259">
                <a:moveTo>
                  <a:pt x="146304" y="92963"/>
                </a:moveTo>
                <a:lnTo>
                  <a:pt x="146304" y="73151"/>
                </a:lnTo>
                <a:lnTo>
                  <a:pt x="83820" y="73151"/>
                </a:lnTo>
                <a:lnTo>
                  <a:pt x="83820" y="92963"/>
                </a:lnTo>
                <a:lnTo>
                  <a:pt x="146304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350118" y="8654795"/>
            <a:ext cx="201168" cy="23164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600054" y="8654795"/>
            <a:ext cx="153924" cy="22707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775314" y="8654795"/>
            <a:ext cx="323215" cy="227329"/>
          </a:xfrm>
          <a:custGeom>
            <a:avLst/>
            <a:gdLst/>
            <a:ahLst/>
            <a:cxnLst/>
            <a:rect l="l" t="t" r="r" b="b"/>
            <a:pathLst>
              <a:path w="323214" h="227329">
                <a:moveTo>
                  <a:pt x="24383" y="227075"/>
                </a:moveTo>
                <a:lnTo>
                  <a:pt x="24383" y="3048"/>
                </a:lnTo>
                <a:lnTo>
                  <a:pt x="0" y="3048"/>
                </a:lnTo>
                <a:lnTo>
                  <a:pt x="0" y="227075"/>
                </a:lnTo>
                <a:lnTo>
                  <a:pt x="24383" y="227075"/>
                </a:lnTo>
                <a:close/>
              </a:path>
              <a:path w="323214" h="227329">
                <a:moveTo>
                  <a:pt x="323088" y="227075"/>
                </a:moveTo>
                <a:lnTo>
                  <a:pt x="323088" y="89915"/>
                </a:lnTo>
                <a:lnTo>
                  <a:pt x="321683" y="70461"/>
                </a:lnTo>
                <a:lnTo>
                  <a:pt x="301751" y="24383"/>
                </a:lnTo>
                <a:lnTo>
                  <a:pt x="261675" y="1452"/>
                </a:lnTo>
                <a:lnTo>
                  <a:pt x="245363" y="0"/>
                </a:lnTo>
                <a:lnTo>
                  <a:pt x="223361" y="3190"/>
                </a:lnTo>
                <a:lnTo>
                  <a:pt x="203072" y="12953"/>
                </a:lnTo>
                <a:lnTo>
                  <a:pt x="184499" y="29575"/>
                </a:lnTo>
                <a:lnTo>
                  <a:pt x="167639" y="53339"/>
                </a:lnTo>
                <a:lnTo>
                  <a:pt x="155376" y="29575"/>
                </a:lnTo>
                <a:lnTo>
                  <a:pt x="139255" y="12953"/>
                </a:lnTo>
                <a:lnTo>
                  <a:pt x="119419" y="3190"/>
                </a:lnTo>
                <a:lnTo>
                  <a:pt x="96012" y="0"/>
                </a:lnTo>
                <a:lnTo>
                  <a:pt x="75176" y="2595"/>
                </a:lnTo>
                <a:lnTo>
                  <a:pt x="56197" y="10477"/>
                </a:lnTo>
                <a:lnTo>
                  <a:pt x="39219" y="23788"/>
                </a:lnTo>
                <a:lnTo>
                  <a:pt x="24383" y="42672"/>
                </a:lnTo>
                <a:lnTo>
                  <a:pt x="24383" y="70103"/>
                </a:lnTo>
                <a:lnTo>
                  <a:pt x="38933" y="49220"/>
                </a:lnTo>
                <a:lnTo>
                  <a:pt x="55054" y="34480"/>
                </a:lnTo>
                <a:lnTo>
                  <a:pt x="72604" y="25741"/>
                </a:lnTo>
                <a:lnTo>
                  <a:pt x="91439" y="22859"/>
                </a:lnTo>
                <a:lnTo>
                  <a:pt x="103679" y="24026"/>
                </a:lnTo>
                <a:lnTo>
                  <a:pt x="140993" y="53840"/>
                </a:lnTo>
                <a:lnTo>
                  <a:pt x="149351" y="99059"/>
                </a:lnTo>
                <a:lnTo>
                  <a:pt x="149351" y="227075"/>
                </a:lnTo>
                <a:lnTo>
                  <a:pt x="173736" y="227075"/>
                </a:lnTo>
                <a:lnTo>
                  <a:pt x="173736" y="74675"/>
                </a:lnTo>
                <a:lnTo>
                  <a:pt x="181713" y="61841"/>
                </a:lnTo>
                <a:lnTo>
                  <a:pt x="212502" y="29932"/>
                </a:lnTo>
                <a:lnTo>
                  <a:pt x="240791" y="22859"/>
                </a:lnTo>
                <a:lnTo>
                  <a:pt x="253674" y="24026"/>
                </a:lnTo>
                <a:lnTo>
                  <a:pt x="290345" y="54721"/>
                </a:lnTo>
                <a:lnTo>
                  <a:pt x="298703" y="100583"/>
                </a:lnTo>
                <a:lnTo>
                  <a:pt x="298703" y="227075"/>
                </a:lnTo>
                <a:lnTo>
                  <a:pt x="323088" y="2270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62410" y="8543543"/>
            <a:ext cx="24765" cy="40005"/>
          </a:xfrm>
          <a:custGeom>
            <a:avLst/>
            <a:gdLst/>
            <a:ahLst/>
            <a:cxnLst/>
            <a:rect l="l" t="t" r="r" b="b"/>
            <a:pathLst>
              <a:path w="24764" h="40004">
                <a:moveTo>
                  <a:pt x="24384" y="39624"/>
                </a:moveTo>
                <a:lnTo>
                  <a:pt x="24384" y="0"/>
                </a:lnTo>
                <a:lnTo>
                  <a:pt x="0" y="0"/>
                </a:lnTo>
                <a:lnTo>
                  <a:pt x="0" y="39624"/>
                </a:lnTo>
                <a:lnTo>
                  <a:pt x="24384" y="396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174602" y="8657843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252326" y="8654795"/>
            <a:ext cx="181355" cy="22707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83974" y="8654795"/>
            <a:ext cx="201167" cy="231648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23242" y="8543543"/>
            <a:ext cx="201295" cy="342900"/>
          </a:xfrm>
          <a:custGeom>
            <a:avLst/>
            <a:gdLst/>
            <a:ahLst/>
            <a:cxnLst/>
            <a:rect l="l" t="t" r="r" b="b"/>
            <a:pathLst>
              <a:path w="201295" h="342900">
                <a:moveTo>
                  <a:pt x="178308" y="155448"/>
                </a:moveTo>
                <a:lnTo>
                  <a:pt x="178308" y="128015"/>
                </a:lnTo>
                <a:lnTo>
                  <a:pt x="160543" y="120253"/>
                </a:lnTo>
                <a:lnTo>
                  <a:pt x="143637" y="115061"/>
                </a:lnTo>
                <a:lnTo>
                  <a:pt x="127301" y="112156"/>
                </a:lnTo>
                <a:lnTo>
                  <a:pt x="111251" y="111251"/>
                </a:lnTo>
                <a:lnTo>
                  <a:pt x="88368" y="113252"/>
                </a:lnTo>
                <a:lnTo>
                  <a:pt x="48887" y="129254"/>
                </a:lnTo>
                <a:lnTo>
                  <a:pt x="18002" y="161258"/>
                </a:lnTo>
                <a:lnTo>
                  <a:pt x="2000" y="202406"/>
                </a:lnTo>
                <a:lnTo>
                  <a:pt x="0" y="225551"/>
                </a:lnTo>
                <a:lnTo>
                  <a:pt x="2000" y="249578"/>
                </a:lnTo>
                <a:lnTo>
                  <a:pt x="8000" y="271462"/>
                </a:lnTo>
                <a:lnTo>
                  <a:pt x="18002" y="291345"/>
                </a:lnTo>
                <a:lnTo>
                  <a:pt x="24384" y="299561"/>
                </a:lnTo>
                <a:lnTo>
                  <a:pt x="24384" y="224027"/>
                </a:lnTo>
                <a:lnTo>
                  <a:pt x="26050" y="205454"/>
                </a:lnTo>
                <a:lnTo>
                  <a:pt x="48767" y="160020"/>
                </a:lnTo>
                <a:lnTo>
                  <a:pt x="94202" y="135588"/>
                </a:lnTo>
                <a:lnTo>
                  <a:pt x="112775" y="134111"/>
                </a:lnTo>
                <a:lnTo>
                  <a:pt x="129659" y="135302"/>
                </a:lnTo>
                <a:lnTo>
                  <a:pt x="146113" y="139064"/>
                </a:lnTo>
                <a:lnTo>
                  <a:pt x="162282" y="145684"/>
                </a:lnTo>
                <a:lnTo>
                  <a:pt x="178308" y="155448"/>
                </a:lnTo>
                <a:close/>
              </a:path>
              <a:path w="201295" h="342900">
                <a:moveTo>
                  <a:pt x="178308" y="320039"/>
                </a:moveTo>
                <a:lnTo>
                  <a:pt x="178308" y="298703"/>
                </a:lnTo>
                <a:lnTo>
                  <a:pt x="163425" y="307586"/>
                </a:lnTo>
                <a:lnTo>
                  <a:pt x="148399" y="313753"/>
                </a:lnTo>
                <a:lnTo>
                  <a:pt x="133088" y="317349"/>
                </a:lnTo>
                <a:lnTo>
                  <a:pt x="117348" y="318515"/>
                </a:lnTo>
                <a:lnTo>
                  <a:pt x="98536" y="316825"/>
                </a:lnTo>
                <a:lnTo>
                  <a:pt x="51815" y="292607"/>
                </a:lnTo>
                <a:lnTo>
                  <a:pt x="26098" y="243744"/>
                </a:lnTo>
                <a:lnTo>
                  <a:pt x="24384" y="224027"/>
                </a:lnTo>
                <a:lnTo>
                  <a:pt x="24384" y="299561"/>
                </a:lnTo>
                <a:lnTo>
                  <a:pt x="68199" y="334137"/>
                </a:lnTo>
                <a:lnTo>
                  <a:pt x="111251" y="342900"/>
                </a:lnTo>
                <a:lnTo>
                  <a:pt x="129016" y="341471"/>
                </a:lnTo>
                <a:lnTo>
                  <a:pt x="145923" y="337184"/>
                </a:lnTo>
                <a:lnTo>
                  <a:pt x="162282" y="330026"/>
                </a:lnTo>
                <a:lnTo>
                  <a:pt x="178308" y="320039"/>
                </a:lnTo>
                <a:close/>
              </a:path>
              <a:path w="201295" h="342900">
                <a:moveTo>
                  <a:pt x="201167" y="338327"/>
                </a:moveTo>
                <a:lnTo>
                  <a:pt x="201167" y="0"/>
                </a:lnTo>
                <a:lnTo>
                  <a:pt x="178308" y="0"/>
                </a:lnTo>
                <a:lnTo>
                  <a:pt x="178308" y="338327"/>
                </a:lnTo>
                <a:lnTo>
                  <a:pt x="201167" y="33832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124054" y="8657843"/>
            <a:ext cx="179832" cy="22860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355702" y="8654795"/>
            <a:ext cx="140207" cy="231648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546201" y="8543543"/>
            <a:ext cx="24765" cy="40005"/>
          </a:xfrm>
          <a:custGeom>
            <a:avLst/>
            <a:gdLst/>
            <a:ahLst/>
            <a:cxnLst/>
            <a:rect l="l" t="t" r="r" b="b"/>
            <a:pathLst>
              <a:path w="24765" h="40004">
                <a:moveTo>
                  <a:pt x="24384" y="39624"/>
                </a:moveTo>
                <a:lnTo>
                  <a:pt x="24384" y="0"/>
                </a:lnTo>
                <a:lnTo>
                  <a:pt x="0" y="0"/>
                </a:lnTo>
                <a:lnTo>
                  <a:pt x="0" y="39624"/>
                </a:lnTo>
                <a:lnTo>
                  <a:pt x="24384" y="3962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558394" y="8657843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4027"/>
                </a:lnTo>
              </a:path>
            </a:pathLst>
          </a:custGeom>
          <a:ln w="2438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636118" y="8654795"/>
            <a:ext cx="179831" cy="22707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857098" y="8657843"/>
            <a:ext cx="198120" cy="338455"/>
          </a:xfrm>
          <a:custGeom>
            <a:avLst/>
            <a:gdLst/>
            <a:ahLst/>
            <a:cxnLst/>
            <a:rect l="l" t="t" r="r" b="b"/>
            <a:pathLst>
              <a:path w="198120" h="338454">
                <a:moveTo>
                  <a:pt x="64008" y="238449"/>
                </a:moveTo>
                <a:lnTo>
                  <a:pt x="64008" y="224027"/>
                </a:lnTo>
                <a:lnTo>
                  <a:pt x="36004" y="231505"/>
                </a:lnTo>
                <a:lnTo>
                  <a:pt x="16002" y="242697"/>
                </a:lnTo>
                <a:lnTo>
                  <a:pt x="4000" y="257889"/>
                </a:lnTo>
                <a:lnTo>
                  <a:pt x="0" y="277367"/>
                </a:lnTo>
                <a:lnTo>
                  <a:pt x="1476" y="290488"/>
                </a:lnTo>
                <a:lnTo>
                  <a:pt x="6096" y="302323"/>
                </a:lnTo>
                <a:lnTo>
                  <a:pt x="14144" y="312729"/>
                </a:lnTo>
                <a:lnTo>
                  <a:pt x="22860" y="319274"/>
                </a:lnTo>
                <a:lnTo>
                  <a:pt x="22860" y="275844"/>
                </a:lnTo>
                <a:lnTo>
                  <a:pt x="27765" y="257841"/>
                </a:lnTo>
                <a:lnTo>
                  <a:pt x="42672" y="244982"/>
                </a:lnTo>
                <a:lnTo>
                  <a:pt x="64008" y="238449"/>
                </a:lnTo>
                <a:close/>
              </a:path>
              <a:path w="198120" h="338454">
                <a:moveTo>
                  <a:pt x="198120" y="19811"/>
                </a:moveTo>
                <a:lnTo>
                  <a:pt x="198120" y="0"/>
                </a:lnTo>
                <a:lnTo>
                  <a:pt x="107156" y="69"/>
                </a:lnTo>
                <a:lnTo>
                  <a:pt x="68008" y="5715"/>
                </a:lnTo>
                <a:lnTo>
                  <a:pt x="27217" y="34909"/>
                </a:lnTo>
                <a:lnTo>
                  <a:pt x="13716" y="80772"/>
                </a:lnTo>
                <a:lnTo>
                  <a:pt x="14597" y="92178"/>
                </a:lnTo>
                <a:lnTo>
                  <a:pt x="17335" y="103441"/>
                </a:lnTo>
                <a:lnTo>
                  <a:pt x="22074" y="114419"/>
                </a:lnTo>
                <a:lnTo>
                  <a:pt x="28955" y="124967"/>
                </a:lnTo>
                <a:lnTo>
                  <a:pt x="36575" y="133324"/>
                </a:lnTo>
                <a:lnTo>
                  <a:pt x="36575" y="79248"/>
                </a:lnTo>
                <a:lnTo>
                  <a:pt x="37695" y="67246"/>
                </a:lnTo>
                <a:lnTo>
                  <a:pt x="61912" y="30099"/>
                </a:lnTo>
                <a:lnTo>
                  <a:pt x="94488" y="19811"/>
                </a:lnTo>
                <a:lnTo>
                  <a:pt x="106727" y="20954"/>
                </a:lnTo>
                <a:lnTo>
                  <a:pt x="145161" y="46886"/>
                </a:lnTo>
                <a:lnTo>
                  <a:pt x="146303" y="48901"/>
                </a:lnTo>
                <a:lnTo>
                  <a:pt x="146303" y="19811"/>
                </a:lnTo>
                <a:lnTo>
                  <a:pt x="198120" y="19811"/>
                </a:lnTo>
                <a:close/>
              </a:path>
              <a:path w="198120" h="338454">
                <a:moveTo>
                  <a:pt x="173736" y="317683"/>
                </a:moveTo>
                <a:lnTo>
                  <a:pt x="173736" y="274320"/>
                </a:lnTo>
                <a:lnTo>
                  <a:pt x="172569" y="284035"/>
                </a:lnTo>
                <a:lnTo>
                  <a:pt x="168973" y="292607"/>
                </a:lnTo>
                <a:lnTo>
                  <a:pt x="129921" y="314515"/>
                </a:lnTo>
                <a:lnTo>
                  <a:pt x="97536" y="316875"/>
                </a:lnTo>
                <a:lnTo>
                  <a:pt x="65293" y="314420"/>
                </a:lnTo>
                <a:lnTo>
                  <a:pt x="41529" y="306704"/>
                </a:lnTo>
                <a:lnTo>
                  <a:pt x="27479" y="293846"/>
                </a:lnTo>
                <a:lnTo>
                  <a:pt x="22860" y="275844"/>
                </a:lnTo>
                <a:lnTo>
                  <a:pt x="22860" y="319274"/>
                </a:lnTo>
                <a:lnTo>
                  <a:pt x="75199" y="337208"/>
                </a:lnTo>
                <a:lnTo>
                  <a:pt x="96012" y="338251"/>
                </a:lnTo>
                <a:lnTo>
                  <a:pt x="99060" y="338248"/>
                </a:lnTo>
                <a:lnTo>
                  <a:pt x="119467" y="337184"/>
                </a:lnTo>
                <a:lnTo>
                  <a:pt x="139255" y="333755"/>
                </a:lnTo>
                <a:lnTo>
                  <a:pt x="156471" y="328040"/>
                </a:lnTo>
                <a:lnTo>
                  <a:pt x="170688" y="320039"/>
                </a:lnTo>
                <a:lnTo>
                  <a:pt x="173736" y="317683"/>
                </a:lnTo>
                <a:close/>
              </a:path>
              <a:path w="198120" h="338454">
                <a:moveTo>
                  <a:pt x="73151" y="167433"/>
                </a:moveTo>
                <a:lnTo>
                  <a:pt x="73151" y="155448"/>
                </a:lnTo>
                <a:lnTo>
                  <a:pt x="53340" y="162048"/>
                </a:lnTo>
                <a:lnTo>
                  <a:pt x="39623" y="170306"/>
                </a:lnTo>
                <a:lnTo>
                  <a:pt x="31575" y="180308"/>
                </a:lnTo>
                <a:lnTo>
                  <a:pt x="28955" y="192024"/>
                </a:lnTo>
                <a:lnTo>
                  <a:pt x="31218" y="202572"/>
                </a:lnTo>
                <a:lnTo>
                  <a:pt x="37909" y="211264"/>
                </a:lnTo>
                <a:lnTo>
                  <a:pt x="48887" y="217955"/>
                </a:lnTo>
                <a:lnTo>
                  <a:pt x="51816" y="218836"/>
                </a:lnTo>
                <a:lnTo>
                  <a:pt x="51816" y="184403"/>
                </a:lnTo>
                <a:lnTo>
                  <a:pt x="53340" y="178307"/>
                </a:lnTo>
                <a:lnTo>
                  <a:pt x="57912" y="175259"/>
                </a:lnTo>
                <a:lnTo>
                  <a:pt x="62793" y="171809"/>
                </a:lnTo>
                <a:lnTo>
                  <a:pt x="70294" y="168401"/>
                </a:lnTo>
                <a:lnTo>
                  <a:pt x="73151" y="167433"/>
                </a:lnTo>
                <a:close/>
              </a:path>
              <a:path w="198120" h="338454">
                <a:moveTo>
                  <a:pt x="155448" y="134797"/>
                </a:moveTo>
                <a:lnTo>
                  <a:pt x="155448" y="79248"/>
                </a:lnTo>
                <a:lnTo>
                  <a:pt x="154304" y="91273"/>
                </a:lnTo>
                <a:lnTo>
                  <a:pt x="150875" y="102298"/>
                </a:lnTo>
                <a:lnTo>
                  <a:pt x="117728" y="134874"/>
                </a:lnTo>
                <a:lnTo>
                  <a:pt x="95892" y="138672"/>
                </a:lnTo>
                <a:lnTo>
                  <a:pt x="83986" y="137564"/>
                </a:lnTo>
                <a:lnTo>
                  <a:pt x="46220" y="112466"/>
                </a:lnTo>
                <a:lnTo>
                  <a:pt x="36575" y="79248"/>
                </a:lnTo>
                <a:lnTo>
                  <a:pt x="36575" y="133324"/>
                </a:lnTo>
                <a:lnTo>
                  <a:pt x="37576" y="134421"/>
                </a:lnTo>
                <a:lnTo>
                  <a:pt x="47625" y="142303"/>
                </a:lnTo>
                <a:lnTo>
                  <a:pt x="59388" y="148756"/>
                </a:lnTo>
                <a:lnTo>
                  <a:pt x="73151" y="153924"/>
                </a:lnTo>
                <a:lnTo>
                  <a:pt x="73151" y="167433"/>
                </a:lnTo>
                <a:lnTo>
                  <a:pt x="80414" y="164973"/>
                </a:lnTo>
                <a:lnTo>
                  <a:pt x="92964" y="161544"/>
                </a:lnTo>
                <a:lnTo>
                  <a:pt x="106084" y="158091"/>
                </a:lnTo>
                <a:lnTo>
                  <a:pt x="118110" y="154424"/>
                </a:lnTo>
                <a:lnTo>
                  <a:pt x="128349" y="150602"/>
                </a:lnTo>
                <a:lnTo>
                  <a:pt x="137160" y="146303"/>
                </a:lnTo>
                <a:lnTo>
                  <a:pt x="145161" y="142271"/>
                </a:lnTo>
                <a:lnTo>
                  <a:pt x="152780" y="137159"/>
                </a:lnTo>
                <a:lnTo>
                  <a:pt x="155448" y="134797"/>
                </a:lnTo>
                <a:close/>
              </a:path>
              <a:path w="198120" h="338454">
                <a:moveTo>
                  <a:pt x="196596" y="272796"/>
                </a:moveTo>
                <a:lnTo>
                  <a:pt x="181355" y="231648"/>
                </a:lnTo>
                <a:lnTo>
                  <a:pt x="138493" y="215360"/>
                </a:lnTo>
                <a:lnTo>
                  <a:pt x="95892" y="211931"/>
                </a:lnTo>
                <a:lnTo>
                  <a:pt x="79438" y="209930"/>
                </a:lnTo>
                <a:lnTo>
                  <a:pt x="67841" y="207359"/>
                </a:lnTo>
                <a:lnTo>
                  <a:pt x="60960" y="204215"/>
                </a:lnTo>
                <a:lnTo>
                  <a:pt x="54864" y="201167"/>
                </a:lnTo>
                <a:lnTo>
                  <a:pt x="51816" y="195072"/>
                </a:lnTo>
                <a:lnTo>
                  <a:pt x="51816" y="218836"/>
                </a:lnTo>
                <a:lnTo>
                  <a:pt x="64008" y="222503"/>
                </a:lnTo>
                <a:lnTo>
                  <a:pt x="64008" y="238449"/>
                </a:lnTo>
                <a:lnTo>
                  <a:pt x="67841" y="237275"/>
                </a:lnTo>
                <a:lnTo>
                  <a:pt x="103632" y="234696"/>
                </a:lnTo>
                <a:lnTo>
                  <a:pt x="134516" y="237243"/>
                </a:lnTo>
                <a:lnTo>
                  <a:pt x="156400" y="244792"/>
                </a:lnTo>
                <a:lnTo>
                  <a:pt x="169425" y="257198"/>
                </a:lnTo>
                <a:lnTo>
                  <a:pt x="173736" y="274320"/>
                </a:lnTo>
                <a:lnTo>
                  <a:pt x="173736" y="317683"/>
                </a:lnTo>
                <a:lnTo>
                  <a:pt x="182451" y="310943"/>
                </a:lnTo>
                <a:lnTo>
                  <a:pt x="190500" y="299846"/>
                </a:lnTo>
                <a:lnTo>
                  <a:pt x="195119" y="287035"/>
                </a:lnTo>
                <a:lnTo>
                  <a:pt x="196596" y="272796"/>
                </a:lnTo>
                <a:close/>
              </a:path>
              <a:path w="198120" h="338454">
                <a:moveTo>
                  <a:pt x="178308" y="79248"/>
                </a:moveTo>
                <a:lnTo>
                  <a:pt x="176307" y="63531"/>
                </a:lnTo>
                <a:lnTo>
                  <a:pt x="170307" y="48387"/>
                </a:lnTo>
                <a:lnTo>
                  <a:pt x="160305" y="33813"/>
                </a:lnTo>
                <a:lnTo>
                  <a:pt x="146303" y="19811"/>
                </a:lnTo>
                <a:lnTo>
                  <a:pt x="146303" y="48901"/>
                </a:lnTo>
                <a:lnTo>
                  <a:pt x="150875" y="56959"/>
                </a:lnTo>
                <a:lnTo>
                  <a:pt x="154304" y="67889"/>
                </a:lnTo>
                <a:lnTo>
                  <a:pt x="155448" y="79248"/>
                </a:lnTo>
                <a:lnTo>
                  <a:pt x="155448" y="134797"/>
                </a:lnTo>
                <a:lnTo>
                  <a:pt x="159877" y="130873"/>
                </a:lnTo>
                <a:lnTo>
                  <a:pt x="166116" y="123444"/>
                </a:lnTo>
                <a:lnTo>
                  <a:pt x="171235" y="114609"/>
                </a:lnTo>
                <a:lnTo>
                  <a:pt x="175069" y="104203"/>
                </a:lnTo>
                <a:lnTo>
                  <a:pt x="177474" y="92368"/>
                </a:lnTo>
                <a:lnTo>
                  <a:pt x="178308" y="7924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228954" y="8654795"/>
            <a:ext cx="201295" cy="341630"/>
          </a:xfrm>
          <a:custGeom>
            <a:avLst/>
            <a:gdLst/>
            <a:ahLst/>
            <a:cxnLst/>
            <a:rect l="l" t="t" r="r" b="b"/>
            <a:pathLst>
              <a:path w="201295" h="341629">
                <a:moveTo>
                  <a:pt x="22860" y="341375"/>
                </a:moveTo>
                <a:lnTo>
                  <a:pt x="22860" y="3048"/>
                </a:lnTo>
                <a:lnTo>
                  <a:pt x="0" y="3048"/>
                </a:lnTo>
                <a:lnTo>
                  <a:pt x="0" y="341375"/>
                </a:lnTo>
                <a:lnTo>
                  <a:pt x="22860" y="341375"/>
                </a:lnTo>
                <a:close/>
              </a:path>
              <a:path w="201295" h="341629">
                <a:moveTo>
                  <a:pt x="201168" y="114300"/>
                </a:moveTo>
                <a:lnTo>
                  <a:pt x="193167" y="68579"/>
                </a:lnTo>
                <a:lnTo>
                  <a:pt x="169164" y="32003"/>
                </a:lnTo>
                <a:lnTo>
                  <a:pt x="133540" y="8000"/>
                </a:lnTo>
                <a:lnTo>
                  <a:pt x="89916" y="0"/>
                </a:lnTo>
                <a:lnTo>
                  <a:pt x="73652" y="904"/>
                </a:lnTo>
                <a:lnTo>
                  <a:pt x="56959" y="3810"/>
                </a:lnTo>
                <a:lnTo>
                  <a:pt x="39981" y="9001"/>
                </a:lnTo>
                <a:lnTo>
                  <a:pt x="22860" y="16763"/>
                </a:lnTo>
                <a:lnTo>
                  <a:pt x="22860" y="39624"/>
                </a:lnTo>
                <a:lnTo>
                  <a:pt x="38361" y="31861"/>
                </a:lnTo>
                <a:lnTo>
                  <a:pt x="53149" y="26669"/>
                </a:lnTo>
                <a:lnTo>
                  <a:pt x="67651" y="23764"/>
                </a:lnTo>
                <a:lnTo>
                  <a:pt x="82296" y="22859"/>
                </a:lnTo>
                <a:lnTo>
                  <a:pt x="101107" y="24550"/>
                </a:lnTo>
                <a:lnTo>
                  <a:pt x="147828" y="48768"/>
                </a:lnTo>
                <a:lnTo>
                  <a:pt x="172259" y="96988"/>
                </a:lnTo>
                <a:lnTo>
                  <a:pt x="173736" y="115824"/>
                </a:lnTo>
                <a:lnTo>
                  <a:pt x="173736" y="189485"/>
                </a:lnTo>
                <a:lnTo>
                  <a:pt x="182522" y="179236"/>
                </a:lnTo>
                <a:lnTo>
                  <a:pt x="192976" y="159448"/>
                </a:lnTo>
                <a:lnTo>
                  <a:pt x="199143" y="137660"/>
                </a:lnTo>
                <a:lnTo>
                  <a:pt x="201168" y="114300"/>
                </a:lnTo>
                <a:close/>
              </a:path>
              <a:path w="201295" h="341629">
                <a:moveTo>
                  <a:pt x="173736" y="189485"/>
                </a:moveTo>
                <a:lnTo>
                  <a:pt x="173736" y="115824"/>
                </a:lnTo>
                <a:lnTo>
                  <a:pt x="172283" y="135516"/>
                </a:lnTo>
                <a:lnTo>
                  <a:pt x="167830" y="153352"/>
                </a:lnTo>
                <a:lnTo>
                  <a:pt x="135921" y="193762"/>
                </a:lnTo>
                <a:lnTo>
                  <a:pt x="85344" y="207263"/>
                </a:lnTo>
                <a:lnTo>
                  <a:pt x="69580" y="206359"/>
                </a:lnTo>
                <a:lnTo>
                  <a:pt x="54102" y="203453"/>
                </a:lnTo>
                <a:lnTo>
                  <a:pt x="38623" y="198262"/>
                </a:lnTo>
                <a:lnTo>
                  <a:pt x="22860" y="190500"/>
                </a:lnTo>
                <a:lnTo>
                  <a:pt x="22860" y="214883"/>
                </a:lnTo>
                <a:lnTo>
                  <a:pt x="39981" y="222003"/>
                </a:lnTo>
                <a:lnTo>
                  <a:pt x="56959" y="227266"/>
                </a:lnTo>
                <a:lnTo>
                  <a:pt x="73652" y="230528"/>
                </a:lnTo>
                <a:lnTo>
                  <a:pt x="89916" y="231648"/>
                </a:lnTo>
                <a:lnTo>
                  <a:pt x="111918" y="229385"/>
                </a:lnTo>
                <a:lnTo>
                  <a:pt x="132207" y="222694"/>
                </a:lnTo>
                <a:lnTo>
                  <a:pt x="150780" y="211716"/>
                </a:lnTo>
                <a:lnTo>
                  <a:pt x="167640" y="196596"/>
                </a:lnTo>
                <a:lnTo>
                  <a:pt x="173736" y="18948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469746" y="8654795"/>
            <a:ext cx="201168" cy="231648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719682" y="8654795"/>
            <a:ext cx="152400" cy="227075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858366" y="8538971"/>
            <a:ext cx="160020" cy="342900"/>
          </a:xfrm>
          <a:custGeom>
            <a:avLst/>
            <a:gdLst/>
            <a:ahLst/>
            <a:cxnLst/>
            <a:rect l="l" t="t" r="r" b="b"/>
            <a:pathLst>
              <a:path w="160020" h="342900">
                <a:moveTo>
                  <a:pt x="41148" y="138683"/>
                </a:moveTo>
                <a:lnTo>
                  <a:pt x="41148" y="118872"/>
                </a:lnTo>
                <a:lnTo>
                  <a:pt x="0" y="118872"/>
                </a:lnTo>
                <a:lnTo>
                  <a:pt x="0" y="138683"/>
                </a:lnTo>
                <a:lnTo>
                  <a:pt x="41148" y="138683"/>
                </a:lnTo>
                <a:close/>
              </a:path>
              <a:path w="160020" h="342900">
                <a:moveTo>
                  <a:pt x="160020" y="32003"/>
                </a:moveTo>
                <a:lnTo>
                  <a:pt x="160020" y="9144"/>
                </a:lnTo>
                <a:lnTo>
                  <a:pt x="148232" y="5143"/>
                </a:lnTo>
                <a:lnTo>
                  <a:pt x="137731" y="2285"/>
                </a:lnTo>
                <a:lnTo>
                  <a:pt x="128087" y="571"/>
                </a:lnTo>
                <a:lnTo>
                  <a:pt x="118872" y="0"/>
                </a:lnTo>
                <a:lnTo>
                  <a:pt x="103441" y="1404"/>
                </a:lnTo>
                <a:lnTo>
                  <a:pt x="64007" y="21335"/>
                </a:lnTo>
                <a:lnTo>
                  <a:pt x="42576" y="64627"/>
                </a:lnTo>
                <a:lnTo>
                  <a:pt x="41148" y="82296"/>
                </a:lnTo>
                <a:lnTo>
                  <a:pt x="41148" y="342900"/>
                </a:lnTo>
                <a:lnTo>
                  <a:pt x="65531" y="342900"/>
                </a:lnTo>
                <a:lnTo>
                  <a:pt x="65531" y="91439"/>
                </a:lnTo>
                <a:lnTo>
                  <a:pt x="68937" y="61436"/>
                </a:lnTo>
                <a:lnTo>
                  <a:pt x="79057" y="40004"/>
                </a:lnTo>
                <a:lnTo>
                  <a:pt x="95750" y="27146"/>
                </a:lnTo>
                <a:lnTo>
                  <a:pt x="118872" y="22859"/>
                </a:lnTo>
                <a:lnTo>
                  <a:pt x="127444" y="23431"/>
                </a:lnTo>
                <a:lnTo>
                  <a:pt x="137159" y="25145"/>
                </a:lnTo>
                <a:lnTo>
                  <a:pt x="148018" y="28003"/>
                </a:lnTo>
                <a:lnTo>
                  <a:pt x="160020" y="32003"/>
                </a:lnTo>
                <a:close/>
              </a:path>
              <a:path w="160020" h="342900">
                <a:moveTo>
                  <a:pt x="108203" y="138683"/>
                </a:moveTo>
                <a:lnTo>
                  <a:pt x="108203" y="118872"/>
                </a:lnTo>
                <a:lnTo>
                  <a:pt x="65531" y="118872"/>
                </a:lnTo>
                <a:lnTo>
                  <a:pt x="65531" y="138683"/>
                </a:lnTo>
                <a:lnTo>
                  <a:pt x="108203" y="13868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987906" y="8654795"/>
            <a:ext cx="227075" cy="23164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266798" y="8654795"/>
            <a:ext cx="153924" cy="227075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443582" y="8654795"/>
            <a:ext cx="321945" cy="227329"/>
          </a:xfrm>
          <a:custGeom>
            <a:avLst/>
            <a:gdLst/>
            <a:ahLst/>
            <a:cxnLst/>
            <a:rect l="l" t="t" r="r" b="b"/>
            <a:pathLst>
              <a:path w="321945" h="227329">
                <a:moveTo>
                  <a:pt x="22859" y="227075"/>
                </a:moveTo>
                <a:lnTo>
                  <a:pt x="22859" y="3048"/>
                </a:lnTo>
                <a:lnTo>
                  <a:pt x="0" y="3048"/>
                </a:lnTo>
                <a:lnTo>
                  <a:pt x="0" y="227075"/>
                </a:lnTo>
                <a:lnTo>
                  <a:pt x="22859" y="227075"/>
                </a:lnTo>
                <a:close/>
              </a:path>
              <a:path w="321945" h="227329">
                <a:moveTo>
                  <a:pt x="321563" y="227075"/>
                </a:moveTo>
                <a:lnTo>
                  <a:pt x="321563" y="89915"/>
                </a:lnTo>
                <a:lnTo>
                  <a:pt x="320373" y="70461"/>
                </a:lnTo>
                <a:lnTo>
                  <a:pt x="300227" y="24383"/>
                </a:lnTo>
                <a:lnTo>
                  <a:pt x="261651" y="1452"/>
                </a:lnTo>
                <a:lnTo>
                  <a:pt x="245363" y="0"/>
                </a:lnTo>
                <a:lnTo>
                  <a:pt x="223361" y="3190"/>
                </a:lnTo>
                <a:lnTo>
                  <a:pt x="203072" y="12953"/>
                </a:lnTo>
                <a:lnTo>
                  <a:pt x="184499" y="29575"/>
                </a:lnTo>
                <a:lnTo>
                  <a:pt x="167639" y="53339"/>
                </a:lnTo>
                <a:lnTo>
                  <a:pt x="155376" y="29575"/>
                </a:lnTo>
                <a:lnTo>
                  <a:pt x="139255" y="12953"/>
                </a:lnTo>
                <a:lnTo>
                  <a:pt x="119419" y="3190"/>
                </a:lnTo>
                <a:lnTo>
                  <a:pt x="96011" y="0"/>
                </a:lnTo>
                <a:lnTo>
                  <a:pt x="74533" y="2595"/>
                </a:lnTo>
                <a:lnTo>
                  <a:pt x="55625" y="10477"/>
                </a:lnTo>
                <a:lnTo>
                  <a:pt x="39004" y="23788"/>
                </a:lnTo>
                <a:lnTo>
                  <a:pt x="24383" y="42672"/>
                </a:lnTo>
                <a:lnTo>
                  <a:pt x="22859" y="42672"/>
                </a:lnTo>
                <a:lnTo>
                  <a:pt x="22859" y="70103"/>
                </a:lnTo>
                <a:lnTo>
                  <a:pt x="38266" y="49220"/>
                </a:lnTo>
                <a:lnTo>
                  <a:pt x="54673" y="34480"/>
                </a:lnTo>
                <a:lnTo>
                  <a:pt x="71937" y="25741"/>
                </a:lnTo>
                <a:lnTo>
                  <a:pt x="89915" y="22859"/>
                </a:lnTo>
                <a:lnTo>
                  <a:pt x="102798" y="24026"/>
                </a:lnTo>
                <a:lnTo>
                  <a:pt x="139707" y="53840"/>
                </a:lnTo>
                <a:lnTo>
                  <a:pt x="149351" y="99059"/>
                </a:lnTo>
                <a:lnTo>
                  <a:pt x="149351" y="227075"/>
                </a:lnTo>
                <a:lnTo>
                  <a:pt x="173735" y="227075"/>
                </a:lnTo>
                <a:lnTo>
                  <a:pt x="173735" y="74675"/>
                </a:lnTo>
                <a:lnTo>
                  <a:pt x="181498" y="61841"/>
                </a:lnTo>
                <a:lnTo>
                  <a:pt x="212502" y="29932"/>
                </a:lnTo>
                <a:lnTo>
                  <a:pt x="240791" y="22859"/>
                </a:lnTo>
                <a:lnTo>
                  <a:pt x="253674" y="24026"/>
                </a:lnTo>
                <a:lnTo>
                  <a:pt x="289702" y="54721"/>
                </a:lnTo>
                <a:lnTo>
                  <a:pt x="298703" y="100583"/>
                </a:lnTo>
                <a:lnTo>
                  <a:pt x="298703" y="227075"/>
                </a:lnTo>
                <a:lnTo>
                  <a:pt x="321563" y="2270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13913" y="8654795"/>
            <a:ext cx="190500" cy="231648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37942" y="8654795"/>
            <a:ext cx="181355" cy="22707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271113" y="8654795"/>
            <a:ext cx="172211" cy="23164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476854" y="8654795"/>
            <a:ext cx="201168" cy="23164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853282" y="8654795"/>
            <a:ext cx="172211" cy="23164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060546" y="8654795"/>
            <a:ext cx="227075" cy="231648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0339438" y="8657843"/>
            <a:ext cx="181355" cy="22860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0583278" y="8654795"/>
            <a:ext cx="179832" cy="227075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0785970" y="8584692"/>
            <a:ext cx="157480" cy="302260"/>
          </a:xfrm>
          <a:custGeom>
            <a:avLst/>
            <a:gdLst/>
            <a:ahLst/>
            <a:cxnLst/>
            <a:rect l="l" t="t" r="r" b="b"/>
            <a:pathLst>
              <a:path w="157479" h="302259">
                <a:moveTo>
                  <a:pt x="59436" y="92963"/>
                </a:moveTo>
                <a:lnTo>
                  <a:pt x="59436" y="73151"/>
                </a:lnTo>
                <a:lnTo>
                  <a:pt x="0" y="73151"/>
                </a:lnTo>
                <a:lnTo>
                  <a:pt x="0" y="92963"/>
                </a:lnTo>
                <a:lnTo>
                  <a:pt x="59436" y="92963"/>
                </a:lnTo>
                <a:close/>
              </a:path>
              <a:path w="157479" h="302259">
                <a:moveTo>
                  <a:pt x="156972" y="289559"/>
                </a:moveTo>
                <a:lnTo>
                  <a:pt x="156972" y="266700"/>
                </a:lnTo>
                <a:lnTo>
                  <a:pt x="145827" y="271581"/>
                </a:lnTo>
                <a:lnTo>
                  <a:pt x="135255" y="274891"/>
                </a:lnTo>
                <a:lnTo>
                  <a:pt x="125253" y="276772"/>
                </a:lnTo>
                <a:lnTo>
                  <a:pt x="115824" y="277367"/>
                </a:lnTo>
                <a:lnTo>
                  <a:pt x="105536" y="276796"/>
                </a:lnTo>
                <a:lnTo>
                  <a:pt x="84105" y="240149"/>
                </a:lnTo>
                <a:lnTo>
                  <a:pt x="83820" y="225551"/>
                </a:lnTo>
                <a:lnTo>
                  <a:pt x="83820" y="0"/>
                </a:lnTo>
                <a:lnTo>
                  <a:pt x="76200" y="0"/>
                </a:lnTo>
                <a:lnTo>
                  <a:pt x="59436" y="21335"/>
                </a:lnTo>
                <a:lnTo>
                  <a:pt x="59436" y="252983"/>
                </a:lnTo>
                <a:lnTo>
                  <a:pt x="74675" y="288035"/>
                </a:lnTo>
                <a:lnTo>
                  <a:pt x="111251" y="301751"/>
                </a:lnTo>
                <a:lnTo>
                  <a:pt x="122682" y="300918"/>
                </a:lnTo>
                <a:lnTo>
                  <a:pt x="134112" y="298513"/>
                </a:lnTo>
                <a:lnTo>
                  <a:pt x="145542" y="294679"/>
                </a:lnTo>
                <a:lnTo>
                  <a:pt x="156972" y="289559"/>
                </a:lnTo>
                <a:close/>
              </a:path>
              <a:path w="157479" h="302259">
                <a:moveTo>
                  <a:pt x="146303" y="92963"/>
                </a:moveTo>
                <a:lnTo>
                  <a:pt x="146303" y="73151"/>
                </a:lnTo>
                <a:lnTo>
                  <a:pt x="83820" y="73151"/>
                </a:lnTo>
                <a:lnTo>
                  <a:pt x="83820" y="92963"/>
                </a:lnTo>
                <a:lnTo>
                  <a:pt x="146303" y="92963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0964278" y="8654795"/>
            <a:ext cx="201168" cy="23164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212690" y="8654795"/>
            <a:ext cx="153924" cy="227075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387950" y="8654795"/>
            <a:ext cx="140208" cy="231648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矩形 256"/>
          <p:cNvSpPr/>
          <p:nvPr/>
        </p:nvSpPr>
        <p:spPr>
          <a:xfrm>
            <a:off x="615486" y="383572"/>
            <a:ext cx="10988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5.Addressing </a:t>
            </a:r>
            <a:r>
              <a:rPr lang="en-US" altLang="zh-CN" sz="3600" dirty="0">
                <a:latin typeface="Calibri" charset="0"/>
                <a:cs typeface="Times New Roman" charset="0"/>
              </a:rPr>
              <a:t>Shared Resource Contention in Multicore Processors via Scheduling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组 251"/>
          <p:cNvGrpSpPr/>
          <p:nvPr/>
        </p:nvGrpSpPr>
        <p:grpSpPr>
          <a:xfrm>
            <a:off x="584314" y="2895600"/>
            <a:ext cx="12236336" cy="5515864"/>
            <a:chOff x="584314" y="3733800"/>
            <a:chExt cx="11375517" cy="4677664"/>
          </a:xfrm>
        </p:grpSpPr>
        <p:sp>
          <p:nvSpPr>
            <p:cNvPr id="10" name="object 10"/>
            <p:cNvSpPr/>
            <p:nvPr/>
          </p:nvSpPr>
          <p:spPr>
            <a:xfrm>
              <a:off x="584314" y="3846576"/>
              <a:ext cx="99059" cy="99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6254" y="3845052"/>
              <a:ext cx="172212" cy="231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0470" y="3845052"/>
              <a:ext cx="190500" cy="231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5354" y="3845052"/>
              <a:ext cx="170687" cy="231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1762" y="3733800"/>
              <a:ext cx="181610" cy="338455"/>
            </a:xfrm>
            <a:custGeom>
              <a:avLst/>
              <a:gdLst/>
              <a:ahLst/>
              <a:cxnLst/>
              <a:rect l="l" t="t" r="r" b="b"/>
              <a:pathLst>
                <a:path w="181610" h="338454">
                  <a:moveTo>
                    <a:pt x="24384" y="338327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24384" y="338327"/>
                  </a:lnTo>
                  <a:close/>
                </a:path>
                <a:path w="181610" h="338454">
                  <a:moveTo>
                    <a:pt x="181356" y="338327"/>
                  </a:moveTo>
                  <a:lnTo>
                    <a:pt x="181356" y="202691"/>
                  </a:lnTo>
                  <a:lnTo>
                    <a:pt x="179927" y="182356"/>
                  </a:lnTo>
                  <a:lnTo>
                    <a:pt x="158496" y="135636"/>
                  </a:lnTo>
                  <a:lnTo>
                    <a:pt x="116490" y="112704"/>
                  </a:lnTo>
                  <a:lnTo>
                    <a:pt x="99060" y="111251"/>
                  </a:lnTo>
                  <a:lnTo>
                    <a:pt x="77319" y="114085"/>
                  </a:lnTo>
                  <a:lnTo>
                    <a:pt x="57721" y="122491"/>
                  </a:lnTo>
                  <a:lnTo>
                    <a:pt x="40100" y="136355"/>
                  </a:lnTo>
                  <a:lnTo>
                    <a:pt x="24384" y="155448"/>
                  </a:lnTo>
                  <a:lnTo>
                    <a:pt x="24384" y="182879"/>
                  </a:lnTo>
                  <a:lnTo>
                    <a:pt x="40124" y="161976"/>
                  </a:lnTo>
                  <a:lnTo>
                    <a:pt x="57531" y="147256"/>
                  </a:lnTo>
                  <a:lnTo>
                    <a:pt x="76676" y="138517"/>
                  </a:lnTo>
                  <a:lnTo>
                    <a:pt x="97536" y="135636"/>
                  </a:lnTo>
                  <a:lnTo>
                    <a:pt x="123539" y="140255"/>
                  </a:lnTo>
                  <a:lnTo>
                    <a:pt x="142113" y="154305"/>
                  </a:lnTo>
                  <a:lnTo>
                    <a:pt x="153257" y="178069"/>
                  </a:lnTo>
                  <a:lnTo>
                    <a:pt x="156972" y="211836"/>
                  </a:lnTo>
                  <a:lnTo>
                    <a:pt x="156972" y="338327"/>
                  </a:lnTo>
                  <a:lnTo>
                    <a:pt x="181356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4934" y="3845052"/>
              <a:ext cx="199644" cy="231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09838" y="3845052"/>
              <a:ext cx="140208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97290" y="3845052"/>
              <a:ext cx="200025" cy="341630"/>
            </a:xfrm>
            <a:custGeom>
              <a:avLst/>
              <a:gdLst/>
              <a:ahLst/>
              <a:cxnLst/>
              <a:rect l="l" t="t" r="r" b="b"/>
              <a:pathLst>
                <a:path w="200025" h="341629">
                  <a:moveTo>
                    <a:pt x="22859" y="341375"/>
                  </a:moveTo>
                  <a:lnTo>
                    <a:pt x="22859" y="4572"/>
                  </a:lnTo>
                  <a:lnTo>
                    <a:pt x="0" y="4572"/>
                  </a:lnTo>
                  <a:lnTo>
                    <a:pt x="0" y="341375"/>
                  </a:lnTo>
                  <a:lnTo>
                    <a:pt x="22859" y="341375"/>
                  </a:lnTo>
                  <a:close/>
                </a:path>
                <a:path w="200025" h="341629">
                  <a:moveTo>
                    <a:pt x="199644" y="115824"/>
                  </a:moveTo>
                  <a:lnTo>
                    <a:pt x="191833" y="70104"/>
                  </a:lnTo>
                  <a:lnTo>
                    <a:pt x="169163" y="33527"/>
                  </a:lnTo>
                  <a:lnTo>
                    <a:pt x="133516" y="8184"/>
                  </a:lnTo>
                  <a:lnTo>
                    <a:pt x="89915" y="0"/>
                  </a:lnTo>
                  <a:lnTo>
                    <a:pt x="73009" y="1119"/>
                  </a:lnTo>
                  <a:lnTo>
                    <a:pt x="56387" y="4381"/>
                  </a:lnTo>
                  <a:lnTo>
                    <a:pt x="39743" y="9654"/>
                  </a:lnTo>
                  <a:lnTo>
                    <a:pt x="22859" y="16763"/>
                  </a:lnTo>
                  <a:lnTo>
                    <a:pt x="22859" y="39624"/>
                  </a:lnTo>
                  <a:lnTo>
                    <a:pt x="37718" y="32742"/>
                  </a:lnTo>
                  <a:lnTo>
                    <a:pt x="52577" y="28003"/>
                  </a:lnTo>
                  <a:lnTo>
                    <a:pt x="67437" y="25265"/>
                  </a:lnTo>
                  <a:lnTo>
                    <a:pt x="82295" y="24384"/>
                  </a:lnTo>
                  <a:lnTo>
                    <a:pt x="100893" y="25860"/>
                  </a:lnTo>
                  <a:lnTo>
                    <a:pt x="147827" y="50292"/>
                  </a:lnTo>
                  <a:lnTo>
                    <a:pt x="172045" y="97869"/>
                  </a:lnTo>
                  <a:lnTo>
                    <a:pt x="173735" y="117348"/>
                  </a:lnTo>
                  <a:lnTo>
                    <a:pt x="173735" y="190282"/>
                  </a:lnTo>
                  <a:lnTo>
                    <a:pt x="181641" y="180117"/>
                  </a:lnTo>
                  <a:lnTo>
                    <a:pt x="191643" y="160400"/>
                  </a:lnTo>
                  <a:lnTo>
                    <a:pt x="197643" y="138969"/>
                  </a:lnTo>
                  <a:lnTo>
                    <a:pt x="199644" y="115824"/>
                  </a:lnTo>
                  <a:close/>
                </a:path>
                <a:path w="200025" h="341629">
                  <a:moveTo>
                    <a:pt x="173735" y="190282"/>
                  </a:moveTo>
                  <a:lnTo>
                    <a:pt x="173735" y="117348"/>
                  </a:lnTo>
                  <a:lnTo>
                    <a:pt x="172283" y="136802"/>
                  </a:lnTo>
                  <a:lnTo>
                    <a:pt x="167830" y="154114"/>
                  </a:lnTo>
                  <a:lnTo>
                    <a:pt x="135897" y="194000"/>
                  </a:lnTo>
                  <a:lnTo>
                    <a:pt x="83819" y="208787"/>
                  </a:lnTo>
                  <a:lnTo>
                    <a:pt x="68722" y="207668"/>
                  </a:lnTo>
                  <a:lnTo>
                    <a:pt x="53339" y="204406"/>
                  </a:lnTo>
                  <a:lnTo>
                    <a:pt x="37957" y="199143"/>
                  </a:lnTo>
                  <a:lnTo>
                    <a:pt x="22859" y="192024"/>
                  </a:lnTo>
                  <a:lnTo>
                    <a:pt x="22859" y="214884"/>
                  </a:lnTo>
                  <a:lnTo>
                    <a:pt x="39766" y="222654"/>
                  </a:lnTo>
                  <a:lnTo>
                    <a:pt x="56197" y="227837"/>
                  </a:lnTo>
                  <a:lnTo>
                    <a:pt x="72366" y="230743"/>
                  </a:lnTo>
                  <a:lnTo>
                    <a:pt x="88391" y="231648"/>
                  </a:lnTo>
                  <a:lnTo>
                    <a:pt x="111275" y="229623"/>
                  </a:lnTo>
                  <a:lnTo>
                    <a:pt x="132016" y="223456"/>
                  </a:lnTo>
                  <a:lnTo>
                    <a:pt x="150756" y="213002"/>
                  </a:lnTo>
                  <a:lnTo>
                    <a:pt x="167639" y="198120"/>
                  </a:lnTo>
                  <a:lnTo>
                    <a:pt x="173735" y="19028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6558" y="3845052"/>
              <a:ext cx="190500" cy="2316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9918" y="3845052"/>
              <a:ext cx="172212" cy="2316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7182" y="3845052"/>
              <a:ext cx="199644" cy="2316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7326" y="3733800"/>
              <a:ext cx="22860" cy="41275"/>
            </a:xfrm>
            <a:custGeom>
              <a:avLst/>
              <a:gdLst/>
              <a:ahLst/>
              <a:cxnLst/>
              <a:rect l="l" t="t" r="r" b="b"/>
              <a:pathLst>
                <a:path w="22860" h="41275">
                  <a:moveTo>
                    <a:pt x="22860" y="41148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2860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58756" y="3849624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2286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5050" y="3845052"/>
              <a:ext cx="140207" cy="2316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46614" y="3822224"/>
              <a:ext cx="264160" cy="250190"/>
            </a:xfrm>
            <a:custGeom>
              <a:avLst/>
              <a:gdLst/>
              <a:ahLst/>
              <a:cxnLst/>
              <a:rect l="l" t="t" r="r" b="b"/>
              <a:pathLst>
                <a:path w="264160" h="250189">
                  <a:moveTo>
                    <a:pt x="86867" y="249903"/>
                  </a:moveTo>
                  <a:lnTo>
                    <a:pt x="86867" y="4539"/>
                  </a:lnTo>
                  <a:lnTo>
                    <a:pt x="0" y="4539"/>
                  </a:lnTo>
                  <a:lnTo>
                    <a:pt x="0" y="249903"/>
                  </a:lnTo>
                  <a:lnTo>
                    <a:pt x="86867" y="249903"/>
                  </a:lnTo>
                  <a:close/>
                </a:path>
                <a:path w="264160" h="250189">
                  <a:moveTo>
                    <a:pt x="263651" y="249903"/>
                  </a:moveTo>
                  <a:lnTo>
                    <a:pt x="263651" y="105123"/>
                  </a:lnTo>
                  <a:lnTo>
                    <a:pt x="257960" y="59118"/>
                  </a:lnTo>
                  <a:lnTo>
                    <a:pt x="240982" y="26256"/>
                  </a:lnTo>
                  <a:lnTo>
                    <a:pt x="212859" y="6540"/>
                  </a:lnTo>
                  <a:lnTo>
                    <a:pt x="173926" y="0"/>
                  </a:lnTo>
                  <a:lnTo>
                    <a:pt x="172045" y="43"/>
                  </a:lnTo>
                  <a:lnTo>
                    <a:pt x="128015" y="7587"/>
                  </a:lnTo>
                  <a:lnTo>
                    <a:pt x="86867" y="39591"/>
                  </a:lnTo>
                  <a:lnTo>
                    <a:pt x="86867" y="105123"/>
                  </a:lnTo>
                  <a:lnTo>
                    <a:pt x="89915" y="100551"/>
                  </a:lnTo>
                  <a:lnTo>
                    <a:pt x="92963" y="97503"/>
                  </a:lnTo>
                  <a:lnTo>
                    <a:pt x="96012" y="92931"/>
                  </a:lnTo>
                  <a:lnTo>
                    <a:pt x="99060" y="89883"/>
                  </a:lnTo>
                  <a:lnTo>
                    <a:pt x="102107" y="85311"/>
                  </a:lnTo>
                  <a:lnTo>
                    <a:pt x="132587" y="67023"/>
                  </a:lnTo>
                  <a:lnTo>
                    <a:pt x="140207" y="67023"/>
                  </a:lnTo>
                  <a:lnTo>
                    <a:pt x="172045" y="89669"/>
                  </a:lnTo>
                  <a:lnTo>
                    <a:pt x="175260" y="117315"/>
                  </a:lnTo>
                  <a:lnTo>
                    <a:pt x="175260" y="249903"/>
                  </a:lnTo>
                  <a:lnTo>
                    <a:pt x="263651" y="24990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51414" y="3822191"/>
              <a:ext cx="283845" cy="254635"/>
            </a:xfrm>
            <a:custGeom>
              <a:avLst/>
              <a:gdLst/>
              <a:ahLst/>
              <a:cxnLst/>
              <a:rect l="l" t="t" r="r" b="b"/>
              <a:pathLst>
                <a:path w="283845" h="254635">
                  <a:moveTo>
                    <a:pt x="283463" y="126492"/>
                  </a:moveTo>
                  <a:lnTo>
                    <a:pt x="278320" y="87915"/>
                  </a:lnTo>
                  <a:lnTo>
                    <a:pt x="255460" y="45124"/>
                  </a:lnTo>
                  <a:lnTo>
                    <a:pt x="215812" y="14287"/>
                  </a:lnTo>
                  <a:lnTo>
                    <a:pt x="173926" y="2286"/>
                  </a:lnTo>
                  <a:lnTo>
                    <a:pt x="141731" y="0"/>
                  </a:lnTo>
                  <a:lnTo>
                    <a:pt x="124920" y="571"/>
                  </a:lnTo>
                  <a:lnTo>
                    <a:pt x="80772" y="9144"/>
                  </a:lnTo>
                  <a:lnTo>
                    <a:pt x="45410" y="28003"/>
                  </a:lnTo>
                  <a:lnTo>
                    <a:pt x="14287" y="65079"/>
                  </a:lnTo>
                  <a:lnTo>
                    <a:pt x="571" y="113061"/>
                  </a:lnTo>
                  <a:lnTo>
                    <a:pt x="0" y="126492"/>
                  </a:lnTo>
                  <a:lnTo>
                    <a:pt x="1119" y="144446"/>
                  </a:lnTo>
                  <a:lnTo>
                    <a:pt x="16763" y="192024"/>
                  </a:lnTo>
                  <a:lnTo>
                    <a:pt x="49125" y="228885"/>
                  </a:lnTo>
                  <a:lnTo>
                    <a:pt x="91439" y="248461"/>
                  </a:lnTo>
                  <a:lnTo>
                    <a:pt x="91439" y="126492"/>
                  </a:lnTo>
                  <a:lnTo>
                    <a:pt x="92297" y="112490"/>
                  </a:lnTo>
                  <a:lnTo>
                    <a:pt x="111728" y="73652"/>
                  </a:lnTo>
                  <a:lnTo>
                    <a:pt x="141731" y="64008"/>
                  </a:lnTo>
                  <a:lnTo>
                    <a:pt x="152590" y="65127"/>
                  </a:lnTo>
                  <a:lnTo>
                    <a:pt x="184070" y="89630"/>
                  </a:lnTo>
                  <a:lnTo>
                    <a:pt x="190500" y="126492"/>
                  </a:lnTo>
                  <a:lnTo>
                    <a:pt x="190500" y="248887"/>
                  </a:lnTo>
                  <a:lnTo>
                    <a:pt x="202596" y="245506"/>
                  </a:lnTo>
                  <a:lnTo>
                    <a:pt x="247078" y="218313"/>
                  </a:lnTo>
                  <a:lnTo>
                    <a:pt x="273819" y="177498"/>
                  </a:lnTo>
                  <a:lnTo>
                    <a:pt x="282344" y="144446"/>
                  </a:lnTo>
                  <a:lnTo>
                    <a:pt x="283463" y="126492"/>
                  </a:lnTo>
                  <a:close/>
                </a:path>
                <a:path w="283845" h="254635">
                  <a:moveTo>
                    <a:pt x="190500" y="248887"/>
                  </a:moveTo>
                  <a:lnTo>
                    <a:pt x="190500" y="126492"/>
                  </a:lnTo>
                  <a:lnTo>
                    <a:pt x="189880" y="140517"/>
                  </a:lnTo>
                  <a:lnTo>
                    <a:pt x="187832" y="152971"/>
                  </a:lnTo>
                  <a:lnTo>
                    <a:pt x="162305" y="186118"/>
                  </a:lnTo>
                  <a:lnTo>
                    <a:pt x="141731" y="190500"/>
                  </a:lnTo>
                  <a:lnTo>
                    <a:pt x="130016" y="189356"/>
                  </a:lnTo>
                  <a:lnTo>
                    <a:pt x="99155" y="163353"/>
                  </a:lnTo>
                  <a:lnTo>
                    <a:pt x="91439" y="126492"/>
                  </a:lnTo>
                  <a:lnTo>
                    <a:pt x="91439" y="248461"/>
                  </a:lnTo>
                  <a:lnTo>
                    <a:pt x="99440" y="250698"/>
                  </a:lnTo>
                  <a:lnTo>
                    <a:pt x="119729" y="253603"/>
                  </a:lnTo>
                  <a:lnTo>
                    <a:pt x="141731" y="254508"/>
                  </a:lnTo>
                  <a:lnTo>
                    <a:pt x="163734" y="253603"/>
                  </a:lnTo>
                  <a:lnTo>
                    <a:pt x="184070" y="250684"/>
                  </a:lnTo>
                  <a:lnTo>
                    <a:pt x="190500" y="2488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57738" y="3752088"/>
              <a:ext cx="216535" cy="325120"/>
            </a:xfrm>
            <a:custGeom>
              <a:avLst/>
              <a:gdLst/>
              <a:ahLst/>
              <a:cxnLst/>
              <a:rect l="l" t="t" r="r" b="b"/>
              <a:pathLst>
                <a:path w="216535" h="325120">
                  <a:moveTo>
                    <a:pt x="216407" y="306324"/>
                  </a:moveTo>
                  <a:lnTo>
                    <a:pt x="216407" y="237744"/>
                  </a:lnTo>
                  <a:lnTo>
                    <a:pt x="200120" y="245745"/>
                  </a:lnTo>
                  <a:lnTo>
                    <a:pt x="185546" y="251460"/>
                  </a:lnTo>
                  <a:lnTo>
                    <a:pt x="172688" y="254889"/>
                  </a:lnTo>
                  <a:lnTo>
                    <a:pt x="161543" y="256032"/>
                  </a:lnTo>
                  <a:lnTo>
                    <a:pt x="150875" y="256032"/>
                  </a:lnTo>
                  <a:lnTo>
                    <a:pt x="126491" y="230124"/>
                  </a:lnTo>
                  <a:lnTo>
                    <a:pt x="126491" y="0"/>
                  </a:lnTo>
                  <a:lnTo>
                    <a:pt x="115824" y="0"/>
                  </a:lnTo>
                  <a:lnTo>
                    <a:pt x="0" y="118872"/>
                  </a:lnTo>
                  <a:lnTo>
                    <a:pt x="0" y="134112"/>
                  </a:lnTo>
                  <a:lnTo>
                    <a:pt x="39624" y="134112"/>
                  </a:lnTo>
                  <a:lnTo>
                    <a:pt x="39624" y="233172"/>
                  </a:lnTo>
                  <a:lnTo>
                    <a:pt x="45362" y="273177"/>
                  </a:lnTo>
                  <a:lnTo>
                    <a:pt x="62674" y="301752"/>
                  </a:lnTo>
                  <a:lnTo>
                    <a:pt x="91701" y="318897"/>
                  </a:lnTo>
                  <a:lnTo>
                    <a:pt x="132587" y="324612"/>
                  </a:lnTo>
                  <a:lnTo>
                    <a:pt x="144018" y="324302"/>
                  </a:lnTo>
                  <a:lnTo>
                    <a:pt x="155448" y="323278"/>
                  </a:lnTo>
                  <a:lnTo>
                    <a:pt x="166877" y="321397"/>
                  </a:lnTo>
                  <a:lnTo>
                    <a:pt x="178307" y="318515"/>
                  </a:lnTo>
                  <a:lnTo>
                    <a:pt x="190047" y="315968"/>
                  </a:lnTo>
                  <a:lnTo>
                    <a:pt x="200215" y="312991"/>
                  </a:lnTo>
                  <a:lnTo>
                    <a:pt x="208954" y="309729"/>
                  </a:lnTo>
                  <a:lnTo>
                    <a:pt x="216407" y="306324"/>
                  </a:lnTo>
                  <a:close/>
                </a:path>
                <a:path w="216535" h="325120">
                  <a:moveTo>
                    <a:pt x="210312" y="134112"/>
                  </a:moveTo>
                  <a:lnTo>
                    <a:pt x="210312" y="74675"/>
                  </a:lnTo>
                  <a:lnTo>
                    <a:pt x="126491" y="74675"/>
                  </a:lnTo>
                  <a:lnTo>
                    <a:pt x="126491" y="134112"/>
                  </a:lnTo>
                  <a:lnTo>
                    <a:pt x="210312" y="13411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12830" y="3776471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79" h="300354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7479" h="300354">
                  <a:moveTo>
                    <a:pt x="156972" y="289560"/>
                  </a:moveTo>
                  <a:lnTo>
                    <a:pt x="156972" y="266700"/>
                  </a:lnTo>
                  <a:lnTo>
                    <a:pt x="145851" y="271581"/>
                  </a:lnTo>
                  <a:lnTo>
                    <a:pt x="135445" y="274891"/>
                  </a:lnTo>
                  <a:lnTo>
                    <a:pt x="125896" y="276772"/>
                  </a:lnTo>
                  <a:lnTo>
                    <a:pt x="117348" y="277367"/>
                  </a:lnTo>
                  <a:lnTo>
                    <a:pt x="107037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19812"/>
                  </a:lnTo>
                  <a:lnTo>
                    <a:pt x="59436" y="252984"/>
                  </a:lnTo>
                  <a:lnTo>
                    <a:pt x="74675" y="288036"/>
                  </a:lnTo>
                  <a:lnTo>
                    <a:pt x="111251" y="300227"/>
                  </a:lnTo>
                  <a:lnTo>
                    <a:pt x="122681" y="299632"/>
                  </a:lnTo>
                  <a:lnTo>
                    <a:pt x="134112" y="297751"/>
                  </a:lnTo>
                  <a:lnTo>
                    <a:pt x="145542" y="294441"/>
                  </a:lnTo>
                  <a:lnTo>
                    <a:pt x="156972" y="289560"/>
                  </a:lnTo>
                  <a:close/>
                </a:path>
                <a:path w="157479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03330" y="3733800"/>
              <a:ext cx="180340" cy="338455"/>
            </a:xfrm>
            <a:custGeom>
              <a:avLst/>
              <a:gdLst/>
              <a:ahLst/>
              <a:cxnLst/>
              <a:rect l="l" t="t" r="r" b="b"/>
              <a:pathLst>
                <a:path w="180339" h="338454">
                  <a:moveTo>
                    <a:pt x="22860" y="338327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22860" y="338327"/>
                  </a:lnTo>
                  <a:close/>
                </a:path>
                <a:path w="180339" h="338454">
                  <a:moveTo>
                    <a:pt x="179832" y="338327"/>
                  </a:moveTo>
                  <a:lnTo>
                    <a:pt x="179832" y="202691"/>
                  </a:lnTo>
                  <a:lnTo>
                    <a:pt x="178403" y="182356"/>
                  </a:lnTo>
                  <a:lnTo>
                    <a:pt x="156972" y="135636"/>
                  </a:lnTo>
                  <a:lnTo>
                    <a:pt x="115181" y="112704"/>
                  </a:lnTo>
                  <a:lnTo>
                    <a:pt x="97536" y="111251"/>
                  </a:lnTo>
                  <a:lnTo>
                    <a:pt x="75819" y="114085"/>
                  </a:lnTo>
                  <a:lnTo>
                    <a:pt x="56388" y="122491"/>
                  </a:lnTo>
                  <a:lnTo>
                    <a:pt x="39243" y="136326"/>
                  </a:lnTo>
                  <a:lnTo>
                    <a:pt x="24384" y="155448"/>
                  </a:lnTo>
                  <a:lnTo>
                    <a:pt x="22860" y="155448"/>
                  </a:lnTo>
                  <a:lnTo>
                    <a:pt x="22860" y="182879"/>
                  </a:lnTo>
                  <a:lnTo>
                    <a:pt x="38576" y="161996"/>
                  </a:lnTo>
                  <a:lnTo>
                    <a:pt x="56007" y="147256"/>
                  </a:lnTo>
                  <a:lnTo>
                    <a:pt x="75152" y="138517"/>
                  </a:lnTo>
                  <a:lnTo>
                    <a:pt x="96012" y="135636"/>
                  </a:lnTo>
                  <a:lnTo>
                    <a:pt x="122896" y="140255"/>
                  </a:lnTo>
                  <a:lnTo>
                    <a:pt x="141922" y="154305"/>
                  </a:lnTo>
                  <a:lnTo>
                    <a:pt x="153233" y="178069"/>
                  </a:lnTo>
                  <a:lnTo>
                    <a:pt x="156972" y="211836"/>
                  </a:lnTo>
                  <a:lnTo>
                    <a:pt x="156972" y="338327"/>
                  </a:lnTo>
                  <a:lnTo>
                    <a:pt x="179832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34978" y="3845052"/>
              <a:ext cx="201167" cy="2316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11406" y="3845052"/>
              <a:ext cx="138684" cy="2316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00382" y="3733800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4" h="41275">
                  <a:moveTo>
                    <a:pt x="24384" y="41148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4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12574" y="3849624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90298" y="3845052"/>
              <a:ext cx="179832" cy="2270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11278" y="3849624"/>
              <a:ext cx="198120" cy="337185"/>
            </a:xfrm>
            <a:custGeom>
              <a:avLst/>
              <a:gdLst/>
              <a:ahLst/>
              <a:cxnLst/>
              <a:rect l="l" t="t" r="r" b="b"/>
              <a:pathLst>
                <a:path w="198120" h="337185">
                  <a:moveTo>
                    <a:pt x="65531" y="238176"/>
                  </a:moveTo>
                  <a:lnTo>
                    <a:pt x="65531" y="224027"/>
                  </a:lnTo>
                  <a:lnTo>
                    <a:pt x="36647" y="230862"/>
                  </a:lnTo>
                  <a:lnTo>
                    <a:pt x="16192" y="242125"/>
                  </a:lnTo>
                  <a:lnTo>
                    <a:pt x="4024" y="257675"/>
                  </a:lnTo>
                  <a:lnTo>
                    <a:pt x="0" y="277367"/>
                  </a:lnTo>
                  <a:lnTo>
                    <a:pt x="1690" y="290250"/>
                  </a:lnTo>
                  <a:lnTo>
                    <a:pt x="6667" y="301561"/>
                  </a:lnTo>
                  <a:lnTo>
                    <a:pt x="14787" y="311443"/>
                  </a:lnTo>
                  <a:lnTo>
                    <a:pt x="22860" y="317683"/>
                  </a:lnTo>
                  <a:lnTo>
                    <a:pt x="22860" y="275844"/>
                  </a:lnTo>
                  <a:lnTo>
                    <a:pt x="27979" y="257841"/>
                  </a:lnTo>
                  <a:lnTo>
                    <a:pt x="43243" y="244983"/>
                  </a:lnTo>
                  <a:lnTo>
                    <a:pt x="65531" y="238176"/>
                  </a:lnTo>
                  <a:close/>
                </a:path>
                <a:path w="198120" h="337185">
                  <a:moveTo>
                    <a:pt x="198119" y="19812"/>
                  </a:moveTo>
                  <a:lnTo>
                    <a:pt x="198119" y="0"/>
                  </a:lnTo>
                  <a:lnTo>
                    <a:pt x="106727" y="98"/>
                  </a:lnTo>
                  <a:lnTo>
                    <a:pt x="68008" y="5714"/>
                  </a:lnTo>
                  <a:lnTo>
                    <a:pt x="27217" y="34242"/>
                  </a:lnTo>
                  <a:lnTo>
                    <a:pt x="13715" y="79248"/>
                  </a:lnTo>
                  <a:lnTo>
                    <a:pt x="14597" y="91535"/>
                  </a:lnTo>
                  <a:lnTo>
                    <a:pt x="17335" y="103250"/>
                  </a:lnTo>
                  <a:lnTo>
                    <a:pt x="22074" y="114395"/>
                  </a:lnTo>
                  <a:lnTo>
                    <a:pt x="28955" y="124967"/>
                  </a:lnTo>
                  <a:lnTo>
                    <a:pt x="36575" y="133324"/>
                  </a:lnTo>
                  <a:lnTo>
                    <a:pt x="36575" y="77724"/>
                  </a:lnTo>
                  <a:lnTo>
                    <a:pt x="37695" y="66579"/>
                  </a:lnTo>
                  <a:lnTo>
                    <a:pt x="62793" y="29443"/>
                  </a:lnTo>
                  <a:lnTo>
                    <a:pt x="94487" y="19812"/>
                  </a:lnTo>
                  <a:lnTo>
                    <a:pt x="106727" y="20955"/>
                  </a:lnTo>
                  <a:lnTo>
                    <a:pt x="145161" y="46672"/>
                  </a:lnTo>
                  <a:lnTo>
                    <a:pt x="147827" y="51206"/>
                  </a:lnTo>
                  <a:lnTo>
                    <a:pt x="147827" y="19812"/>
                  </a:lnTo>
                  <a:lnTo>
                    <a:pt x="198119" y="19812"/>
                  </a:lnTo>
                  <a:close/>
                </a:path>
                <a:path w="198120" h="337185">
                  <a:moveTo>
                    <a:pt x="175260" y="316329"/>
                  </a:moveTo>
                  <a:lnTo>
                    <a:pt x="175260" y="274320"/>
                  </a:lnTo>
                  <a:lnTo>
                    <a:pt x="173855" y="283154"/>
                  </a:lnTo>
                  <a:lnTo>
                    <a:pt x="169735" y="291274"/>
                  </a:lnTo>
                  <a:lnTo>
                    <a:pt x="129920" y="314325"/>
                  </a:lnTo>
                  <a:lnTo>
                    <a:pt x="97536" y="316873"/>
                  </a:lnTo>
                  <a:lnTo>
                    <a:pt x="65936" y="314420"/>
                  </a:lnTo>
                  <a:lnTo>
                    <a:pt x="42100" y="306704"/>
                  </a:lnTo>
                  <a:lnTo>
                    <a:pt x="27693" y="293846"/>
                  </a:lnTo>
                  <a:lnTo>
                    <a:pt x="22860" y="275844"/>
                  </a:lnTo>
                  <a:lnTo>
                    <a:pt x="22860" y="317683"/>
                  </a:lnTo>
                  <a:lnTo>
                    <a:pt x="75842" y="335899"/>
                  </a:lnTo>
                  <a:lnTo>
                    <a:pt x="95892" y="336735"/>
                  </a:lnTo>
                  <a:lnTo>
                    <a:pt x="99060" y="336728"/>
                  </a:lnTo>
                  <a:lnTo>
                    <a:pt x="120110" y="335684"/>
                  </a:lnTo>
                  <a:lnTo>
                    <a:pt x="139826" y="332422"/>
                  </a:lnTo>
                  <a:lnTo>
                    <a:pt x="156686" y="327159"/>
                  </a:lnTo>
                  <a:lnTo>
                    <a:pt x="170711" y="320020"/>
                  </a:lnTo>
                  <a:lnTo>
                    <a:pt x="175260" y="316329"/>
                  </a:lnTo>
                  <a:close/>
                </a:path>
                <a:path w="198120" h="337185">
                  <a:moveTo>
                    <a:pt x="73151" y="167447"/>
                  </a:moveTo>
                  <a:lnTo>
                    <a:pt x="73151" y="153924"/>
                  </a:lnTo>
                  <a:lnTo>
                    <a:pt x="54030" y="161353"/>
                  </a:lnTo>
                  <a:lnTo>
                    <a:pt x="40195" y="169925"/>
                  </a:lnTo>
                  <a:lnTo>
                    <a:pt x="31789" y="179641"/>
                  </a:lnTo>
                  <a:lnTo>
                    <a:pt x="28955" y="190500"/>
                  </a:lnTo>
                  <a:lnTo>
                    <a:pt x="31241" y="201072"/>
                  </a:lnTo>
                  <a:lnTo>
                    <a:pt x="38100" y="209930"/>
                  </a:lnTo>
                  <a:lnTo>
                    <a:pt x="49529" y="217074"/>
                  </a:lnTo>
                  <a:lnTo>
                    <a:pt x="51815" y="217850"/>
                  </a:lnTo>
                  <a:lnTo>
                    <a:pt x="51815" y="182879"/>
                  </a:lnTo>
                  <a:lnTo>
                    <a:pt x="53339" y="178308"/>
                  </a:lnTo>
                  <a:lnTo>
                    <a:pt x="57912" y="173736"/>
                  </a:lnTo>
                  <a:lnTo>
                    <a:pt x="63388" y="171188"/>
                  </a:lnTo>
                  <a:lnTo>
                    <a:pt x="70865" y="168211"/>
                  </a:lnTo>
                  <a:lnTo>
                    <a:pt x="73151" y="167447"/>
                  </a:lnTo>
                  <a:close/>
                </a:path>
                <a:path w="198120" h="337185">
                  <a:moveTo>
                    <a:pt x="155448" y="135205"/>
                  </a:moveTo>
                  <a:lnTo>
                    <a:pt x="155448" y="79248"/>
                  </a:lnTo>
                  <a:lnTo>
                    <a:pt x="154304" y="91249"/>
                  </a:lnTo>
                  <a:lnTo>
                    <a:pt x="150875" y="102108"/>
                  </a:lnTo>
                  <a:lnTo>
                    <a:pt x="118300" y="134112"/>
                  </a:lnTo>
                  <a:lnTo>
                    <a:pt x="96012" y="138684"/>
                  </a:lnTo>
                  <a:lnTo>
                    <a:pt x="83986" y="137540"/>
                  </a:lnTo>
                  <a:lnTo>
                    <a:pt x="46220" y="111585"/>
                  </a:lnTo>
                  <a:lnTo>
                    <a:pt x="36575" y="77724"/>
                  </a:lnTo>
                  <a:lnTo>
                    <a:pt x="36575" y="133324"/>
                  </a:lnTo>
                  <a:lnTo>
                    <a:pt x="37576" y="134421"/>
                  </a:lnTo>
                  <a:lnTo>
                    <a:pt x="47625" y="142303"/>
                  </a:lnTo>
                  <a:lnTo>
                    <a:pt x="59388" y="148756"/>
                  </a:lnTo>
                  <a:lnTo>
                    <a:pt x="73151" y="153924"/>
                  </a:lnTo>
                  <a:lnTo>
                    <a:pt x="73151" y="167447"/>
                  </a:lnTo>
                  <a:lnTo>
                    <a:pt x="80629" y="164949"/>
                  </a:lnTo>
                  <a:lnTo>
                    <a:pt x="92963" y="161544"/>
                  </a:lnTo>
                  <a:lnTo>
                    <a:pt x="118300" y="153220"/>
                  </a:lnTo>
                  <a:lnTo>
                    <a:pt x="128373" y="149738"/>
                  </a:lnTo>
                  <a:lnTo>
                    <a:pt x="137160" y="146303"/>
                  </a:lnTo>
                  <a:lnTo>
                    <a:pt x="145756" y="142303"/>
                  </a:lnTo>
                  <a:lnTo>
                    <a:pt x="153352" y="137160"/>
                  </a:lnTo>
                  <a:lnTo>
                    <a:pt x="155448" y="135205"/>
                  </a:lnTo>
                  <a:close/>
                </a:path>
                <a:path w="198120" h="337185">
                  <a:moveTo>
                    <a:pt x="198119" y="272796"/>
                  </a:moveTo>
                  <a:lnTo>
                    <a:pt x="181355" y="231648"/>
                  </a:lnTo>
                  <a:lnTo>
                    <a:pt x="139136" y="215360"/>
                  </a:lnTo>
                  <a:lnTo>
                    <a:pt x="117348" y="213360"/>
                  </a:lnTo>
                  <a:lnTo>
                    <a:pt x="95892" y="211288"/>
                  </a:lnTo>
                  <a:lnTo>
                    <a:pt x="54863" y="201167"/>
                  </a:lnTo>
                  <a:lnTo>
                    <a:pt x="51815" y="195072"/>
                  </a:lnTo>
                  <a:lnTo>
                    <a:pt x="51815" y="217850"/>
                  </a:lnTo>
                  <a:lnTo>
                    <a:pt x="65531" y="222503"/>
                  </a:lnTo>
                  <a:lnTo>
                    <a:pt x="65531" y="238176"/>
                  </a:lnTo>
                  <a:lnTo>
                    <a:pt x="68508" y="237267"/>
                  </a:lnTo>
                  <a:lnTo>
                    <a:pt x="103631" y="234696"/>
                  </a:lnTo>
                  <a:lnTo>
                    <a:pt x="134754" y="237243"/>
                  </a:lnTo>
                  <a:lnTo>
                    <a:pt x="157162" y="244792"/>
                  </a:lnTo>
                  <a:lnTo>
                    <a:pt x="170711" y="257198"/>
                  </a:lnTo>
                  <a:lnTo>
                    <a:pt x="175260" y="274320"/>
                  </a:lnTo>
                  <a:lnTo>
                    <a:pt x="175260" y="316329"/>
                  </a:lnTo>
                  <a:lnTo>
                    <a:pt x="182689" y="310300"/>
                  </a:lnTo>
                  <a:lnTo>
                    <a:pt x="191262" y="299275"/>
                  </a:lnTo>
                  <a:lnTo>
                    <a:pt x="196405" y="286821"/>
                  </a:lnTo>
                  <a:lnTo>
                    <a:pt x="198119" y="272796"/>
                  </a:lnTo>
                  <a:close/>
                </a:path>
                <a:path w="198120" h="337185">
                  <a:moveTo>
                    <a:pt x="178308" y="79248"/>
                  </a:moveTo>
                  <a:lnTo>
                    <a:pt x="176331" y="63531"/>
                  </a:lnTo>
                  <a:lnTo>
                    <a:pt x="170497" y="48387"/>
                  </a:lnTo>
                  <a:lnTo>
                    <a:pt x="160948" y="33813"/>
                  </a:lnTo>
                  <a:lnTo>
                    <a:pt x="147827" y="19812"/>
                  </a:lnTo>
                  <a:lnTo>
                    <a:pt x="147827" y="51206"/>
                  </a:lnTo>
                  <a:lnTo>
                    <a:pt x="150875" y="56387"/>
                  </a:lnTo>
                  <a:lnTo>
                    <a:pt x="154304" y="67246"/>
                  </a:lnTo>
                  <a:lnTo>
                    <a:pt x="155448" y="79248"/>
                  </a:lnTo>
                  <a:lnTo>
                    <a:pt x="155448" y="135205"/>
                  </a:lnTo>
                  <a:lnTo>
                    <a:pt x="160091" y="130873"/>
                  </a:lnTo>
                  <a:lnTo>
                    <a:pt x="166115" y="123444"/>
                  </a:lnTo>
                  <a:lnTo>
                    <a:pt x="171235" y="113966"/>
                  </a:lnTo>
                  <a:lnTo>
                    <a:pt x="175069" y="103632"/>
                  </a:lnTo>
                  <a:lnTo>
                    <a:pt x="177474" y="92154"/>
                  </a:lnTo>
                  <a:lnTo>
                    <a:pt x="178308" y="792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61214" y="3733800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60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26746" y="3845052"/>
              <a:ext cx="201168" cy="2316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12318" y="3845052"/>
              <a:ext cx="323215" cy="227329"/>
            </a:xfrm>
            <a:custGeom>
              <a:avLst/>
              <a:gdLst/>
              <a:ahLst/>
              <a:cxnLst/>
              <a:rect l="l" t="t" r="r" b="b"/>
              <a:pathLst>
                <a:path w="323215" h="227329">
                  <a:moveTo>
                    <a:pt x="24383" y="227075"/>
                  </a:moveTo>
                  <a:lnTo>
                    <a:pt x="24383" y="4572"/>
                  </a:lnTo>
                  <a:lnTo>
                    <a:pt x="0" y="4572"/>
                  </a:lnTo>
                  <a:lnTo>
                    <a:pt x="0" y="227075"/>
                  </a:lnTo>
                  <a:lnTo>
                    <a:pt x="24383" y="227075"/>
                  </a:lnTo>
                  <a:close/>
                </a:path>
                <a:path w="323215" h="227329">
                  <a:moveTo>
                    <a:pt x="323088" y="227075"/>
                  </a:moveTo>
                  <a:lnTo>
                    <a:pt x="323088" y="91439"/>
                  </a:lnTo>
                  <a:lnTo>
                    <a:pt x="321683" y="71747"/>
                  </a:lnTo>
                  <a:lnTo>
                    <a:pt x="301751" y="24384"/>
                  </a:lnTo>
                  <a:lnTo>
                    <a:pt x="261675" y="1666"/>
                  </a:lnTo>
                  <a:lnTo>
                    <a:pt x="245364" y="0"/>
                  </a:lnTo>
                  <a:lnTo>
                    <a:pt x="223361" y="3405"/>
                  </a:lnTo>
                  <a:lnTo>
                    <a:pt x="203073" y="13525"/>
                  </a:lnTo>
                  <a:lnTo>
                    <a:pt x="184499" y="30218"/>
                  </a:lnTo>
                  <a:lnTo>
                    <a:pt x="167640" y="53339"/>
                  </a:lnTo>
                  <a:lnTo>
                    <a:pt x="155376" y="30218"/>
                  </a:lnTo>
                  <a:lnTo>
                    <a:pt x="139255" y="13525"/>
                  </a:lnTo>
                  <a:lnTo>
                    <a:pt x="119419" y="3405"/>
                  </a:lnTo>
                  <a:lnTo>
                    <a:pt x="96012" y="0"/>
                  </a:lnTo>
                  <a:lnTo>
                    <a:pt x="75176" y="2833"/>
                  </a:lnTo>
                  <a:lnTo>
                    <a:pt x="56197" y="11239"/>
                  </a:lnTo>
                  <a:lnTo>
                    <a:pt x="39219" y="25074"/>
                  </a:lnTo>
                  <a:lnTo>
                    <a:pt x="24383" y="44196"/>
                  </a:lnTo>
                  <a:lnTo>
                    <a:pt x="24383" y="71627"/>
                  </a:lnTo>
                  <a:lnTo>
                    <a:pt x="38933" y="50744"/>
                  </a:lnTo>
                  <a:lnTo>
                    <a:pt x="55054" y="36004"/>
                  </a:lnTo>
                  <a:lnTo>
                    <a:pt x="72604" y="27265"/>
                  </a:lnTo>
                  <a:lnTo>
                    <a:pt x="91440" y="24384"/>
                  </a:lnTo>
                  <a:lnTo>
                    <a:pt x="103679" y="25550"/>
                  </a:lnTo>
                  <a:lnTo>
                    <a:pt x="140993" y="54721"/>
                  </a:lnTo>
                  <a:lnTo>
                    <a:pt x="149351" y="100584"/>
                  </a:lnTo>
                  <a:lnTo>
                    <a:pt x="149351" y="227075"/>
                  </a:lnTo>
                  <a:lnTo>
                    <a:pt x="173735" y="227075"/>
                  </a:lnTo>
                  <a:lnTo>
                    <a:pt x="173735" y="76200"/>
                  </a:lnTo>
                  <a:lnTo>
                    <a:pt x="181713" y="63365"/>
                  </a:lnTo>
                  <a:lnTo>
                    <a:pt x="212502" y="30813"/>
                  </a:lnTo>
                  <a:lnTo>
                    <a:pt x="240792" y="24384"/>
                  </a:lnTo>
                  <a:lnTo>
                    <a:pt x="253674" y="25550"/>
                  </a:lnTo>
                  <a:lnTo>
                    <a:pt x="290345" y="55578"/>
                  </a:lnTo>
                  <a:lnTo>
                    <a:pt x="298703" y="100584"/>
                  </a:lnTo>
                  <a:lnTo>
                    <a:pt x="298703" y="227075"/>
                  </a:lnTo>
                  <a:lnTo>
                    <a:pt x="323088" y="22707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85698" y="3845052"/>
              <a:ext cx="227075" cy="2316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53922" y="3845052"/>
              <a:ext cx="140208" cy="2316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00225" y="3776471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79" h="300354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7479" h="300354">
                  <a:moveTo>
                    <a:pt x="156972" y="289560"/>
                  </a:moveTo>
                  <a:lnTo>
                    <a:pt x="156972" y="266700"/>
                  </a:lnTo>
                  <a:lnTo>
                    <a:pt x="145851" y="271581"/>
                  </a:lnTo>
                  <a:lnTo>
                    <a:pt x="135445" y="274891"/>
                  </a:lnTo>
                  <a:lnTo>
                    <a:pt x="125896" y="276772"/>
                  </a:lnTo>
                  <a:lnTo>
                    <a:pt x="117348" y="277367"/>
                  </a:lnTo>
                  <a:lnTo>
                    <a:pt x="106822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19812"/>
                  </a:lnTo>
                  <a:lnTo>
                    <a:pt x="59436" y="252984"/>
                  </a:lnTo>
                  <a:lnTo>
                    <a:pt x="74675" y="288036"/>
                  </a:lnTo>
                  <a:lnTo>
                    <a:pt x="111251" y="300227"/>
                  </a:lnTo>
                  <a:lnTo>
                    <a:pt x="122682" y="299632"/>
                  </a:lnTo>
                  <a:lnTo>
                    <a:pt x="134112" y="297751"/>
                  </a:lnTo>
                  <a:lnTo>
                    <a:pt x="145542" y="294441"/>
                  </a:lnTo>
                  <a:lnTo>
                    <a:pt x="156972" y="289560"/>
                  </a:lnTo>
                  <a:close/>
                </a:path>
                <a:path w="157479" h="300354">
                  <a:moveTo>
                    <a:pt x="146304" y="92963"/>
                  </a:moveTo>
                  <a:lnTo>
                    <a:pt x="146304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4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30934" y="3733800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5" h="41275">
                  <a:moveTo>
                    <a:pt x="24383" y="41148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3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43125" y="3849624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19325" y="3845052"/>
              <a:ext cx="323215" cy="227329"/>
            </a:xfrm>
            <a:custGeom>
              <a:avLst/>
              <a:gdLst/>
              <a:ahLst/>
              <a:cxnLst/>
              <a:rect l="l" t="t" r="r" b="b"/>
              <a:pathLst>
                <a:path w="323215" h="227329">
                  <a:moveTo>
                    <a:pt x="24384" y="227075"/>
                  </a:moveTo>
                  <a:lnTo>
                    <a:pt x="24384" y="4572"/>
                  </a:lnTo>
                  <a:lnTo>
                    <a:pt x="0" y="4572"/>
                  </a:lnTo>
                  <a:lnTo>
                    <a:pt x="0" y="227075"/>
                  </a:lnTo>
                  <a:lnTo>
                    <a:pt x="24384" y="227075"/>
                  </a:lnTo>
                  <a:close/>
                </a:path>
                <a:path w="323215" h="227329">
                  <a:moveTo>
                    <a:pt x="323088" y="227075"/>
                  </a:moveTo>
                  <a:lnTo>
                    <a:pt x="323088" y="91439"/>
                  </a:lnTo>
                  <a:lnTo>
                    <a:pt x="321683" y="71747"/>
                  </a:lnTo>
                  <a:lnTo>
                    <a:pt x="301751" y="24384"/>
                  </a:lnTo>
                  <a:lnTo>
                    <a:pt x="261889" y="1666"/>
                  </a:lnTo>
                  <a:lnTo>
                    <a:pt x="245364" y="0"/>
                  </a:lnTo>
                  <a:lnTo>
                    <a:pt x="223361" y="3405"/>
                  </a:lnTo>
                  <a:lnTo>
                    <a:pt x="203073" y="13525"/>
                  </a:lnTo>
                  <a:lnTo>
                    <a:pt x="184499" y="30218"/>
                  </a:lnTo>
                  <a:lnTo>
                    <a:pt x="167640" y="53339"/>
                  </a:lnTo>
                  <a:lnTo>
                    <a:pt x="155590" y="30218"/>
                  </a:lnTo>
                  <a:lnTo>
                    <a:pt x="139826" y="13525"/>
                  </a:lnTo>
                  <a:lnTo>
                    <a:pt x="120062" y="3405"/>
                  </a:lnTo>
                  <a:lnTo>
                    <a:pt x="96012" y="0"/>
                  </a:lnTo>
                  <a:lnTo>
                    <a:pt x="75199" y="2833"/>
                  </a:lnTo>
                  <a:lnTo>
                    <a:pt x="56388" y="11239"/>
                  </a:lnTo>
                  <a:lnTo>
                    <a:pt x="39862" y="25074"/>
                  </a:lnTo>
                  <a:lnTo>
                    <a:pt x="25908" y="44196"/>
                  </a:lnTo>
                  <a:lnTo>
                    <a:pt x="24384" y="44196"/>
                  </a:lnTo>
                  <a:lnTo>
                    <a:pt x="24384" y="71627"/>
                  </a:lnTo>
                  <a:lnTo>
                    <a:pt x="38933" y="50744"/>
                  </a:lnTo>
                  <a:lnTo>
                    <a:pt x="55054" y="36004"/>
                  </a:lnTo>
                  <a:lnTo>
                    <a:pt x="72604" y="27265"/>
                  </a:lnTo>
                  <a:lnTo>
                    <a:pt x="91440" y="24384"/>
                  </a:lnTo>
                  <a:lnTo>
                    <a:pt x="104322" y="25550"/>
                  </a:lnTo>
                  <a:lnTo>
                    <a:pt x="140993" y="54721"/>
                  </a:lnTo>
                  <a:lnTo>
                    <a:pt x="149351" y="100584"/>
                  </a:lnTo>
                  <a:lnTo>
                    <a:pt x="149351" y="227075"/>
                  </a:lnTo>
                  <a:lnTo>
                    <a:pt x="173736" y="227075"/>
                  </a:lnTo>
                  <a:lnTo>
                    <a:pt x="173736" y="76200"/>
                  </a:lnTo>
                  <a:lnTo>
                    <a:pt x="181737" y="63365"/>
                  </a:lnTo>
                  <a:lnTo>
                    <a:pt x="213145" y="30813"/>
                  </a:lnTo>
                  <a:lnTo>
                    <a:pt x="240792" y="24384"/>
                  </a:lnTo>
                  <a:lnTo>
                    <a:pt x="253888" y="25550"/>
                  </a:lnTo>
                  <a:lnTo>
                    <a:pt x="290345" y="55578"/>
                  </a:lnTo>
                  <a:lnTo>
                    <a:pt x="298704" y="100584"/>
                  </a:lnTo>
                  <a:lnTo>
                    <a:pt x="298704" y="227075"/>
                  </a:lnTo>
                  <a:lnTo>
                    <a:pt x="323088" y="22707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303374" y="3845052"/>
              <a:ext cx="201295" cy="341630"/>
            </a:xfrm>
            <a:custGeom>
              <a:avLst/>
              <a:gdLst/>
              <a:ahLst/>
              <a:cxnLst/>
              <a:rect l="l" t="t" r="r" b="b"/>
              <a:pathLst>
                <a:path w="201295" h="341629">
                  <a:moveTo>
                    <a:pt x="24384" y="341375"/>
                  </a:moveTo>
                  <a:lnTo>
                    <a:pt x="24384" y="4572"/>
                  </a:lnTo>
                  <a:lnTo>
                    <a:pt x="0" y="4572"/>
                  </a:lnTo>
                  <a:lnTo>
                    <a:pt x="0" y="341375"/>
                  </a:lnTo>
                  <a:lnTo>
                    <a:pt x="24384" y="341375"/>
                  </a:lnTo>
                  <a:close/>
                </a:path>
                <a:path w="201295" h="341629">
                  <a:moveTo>
                    <a:pt x="201168" y="115824"/>
                  </a:moveTo>
                  <a:lnTo>
                    <a:pt x="193357" y="70104"/>
                  </a:lnTo>
                  <a:lnTo>
                    <a:pt x="170688" y="33527"/>
                  </a:lnTo>
                  <a:lnTo>
                    <a:pt x="135016" y="8177"/>
                  </a:lnTo>
                  <a:lnTo>
                    <a:pt x="91440" y="0"/>
                  </a:lnTo>
                  <a:lnTo>
                    <a:pt x="74533" y="1119"/>
                  </a:lnTo>
                  <a:lnTo>
                    <a:pt x="57912" y="4381"/>
                  </a:lnTo>
                  <a:lnTo>
                    <a:pt x="41267" y="9654"/>
                  </a:lnTo>
                  <a:lnTo>
                    <a:pt x="24384" y="16763"/>
                  </a:lnTo>
                  <a:lnTo>
                    <a:pt x="24384" y="39624"/>
                  </a:lnTo>
                  <a:lnTo>
                    <a:pt x="39219" y="32742"/>
                  </a:lnTo>
                  <a:lnTo>
                    <a:pt x="53911" y="28003"/>
                  </a:lnTo>
                  <a:lnTo>
                    <a:pt x="68318" y="25265"/>
                  </a:lnTo>
                  <a:lnTo>
                    <a:pt x="82296" y="24384"/>
                  </a:lnTo>
                  <a:lnTo>
                    <a:pt x="101774" y="25860"/>
                  </a:lnTo>
                  <a:lnTo>
                    <a:pt x="149351" y="50292"/>
                  </a:lnTo>
                  <a:lnTo>
                    <a:pt x="173569" y="97869"/>
                  </a:lnTo>
                  <a:lnTo>
                    <a:pt x="175260" y="117348"/>
                  </a:lnTo>
                  <a:lnTo>
                    <a:pt x="175260" y="190282"/>
                  </a:lnTo>
                  <a:lnTo>
                    <a:pt x="183165" y="180117"/>
                  </a:lnTo>
                  <a:lnTo>
                    <a:pt x="193167" y="160400"/>
                  </a:lnTo>
                  <a:lnTo>
                    <a:pt x="199167" y="138969"/>
                  </a:lnTo>
                  <a:lnTo>
                    <a:pt x="201168" y="115824"/>
                  </a:lnTo>
                  <a:close/>
                </a:path>
                <a:path w="201295" h="341629">
                  <a:moveTo>
                    <a:pt x="175260" y="190282"/>
                  </a:moveTo>
                  <a:lnTo>
                    <a:pt x="175260" y="117348"/>
                  </a:lnTo>
                  <a:lnTo>
                    <a:pt x="173593" y="136802"/>
                  </a:lnTo>
                  <a:lnTo>
                    <a:pt x="168782" y="154114"/>
                  </a:lnTo>
                  <a:lnTo>
                    <a:pt x="137421" y="194000"/>
                  </a:lnTo>
                  <a:lnTo>
                    <a:pt x="85344" y="208787"/>
                  </a:lnTo>
                  <a:lnTo>
                    <a:pt x="70246" y="207668"/>
                  </a:lnTo>
                  <a:lnTo>
                    <a:pt x="54864" y="204406"/>
                  </a:lnTo>
                  <a:lnTo>
                    <a:pt x="39481" y="199143"/>
                  </a:lnTo>
                  <a:lnTo>
                    <a:pt x="24384" y="192024"/>
                  </a:lnTo>
                  <a:lnTo>
                    <a:pt x="24384" y="214884"/>
                  </a:lnTo>
                  <a:lnTo>
                    <a:pt x="41290" y="222654"/>
                  </a:lnTo>
                  <a:lnTo>
                    <a:pt x="57721" y="227837"/>
                  </a:lnTo>
                  <a:lnTo>
                    <a:pt x="73890" y="230743"/>
                  </a:lnTo>
                  <a:lnTo>
                    <a:pt x="89916" y="231648"/>
                  </a:lnTo>
                  <a:lnTo>
                    <a:pt x="112799" y="229623"/>
                  </a:lnTo>
                  <a:lnTo>
                    <a:pt x="133540" y="223456"/>
                  </a:lnTo>
                  <a:lnTo>
                    <a:pt x="152280" y="213002"/>
                  </a:lnTo>
                  <a:lnTo>
                    <a:pt x="169164" y="198120"/>
                  </a:lnTo>
                  <a:lnTo>
                    <a:pt x="175260" y="19028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45690" y="3845052"/>
              <a:ext cx="227075" cy="2316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26106" y="3845052"/>
              <a:ext cx="153924" cy="2270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89174" y="3776471"/>
              <a:ext cx="158750" cy="300355"/>
            </a:xfrm>
            <a:custGeom>
              <a:avLst/>
              <a:gdLst/>
              <a:ahLst/>
              <a:cxnLst/>
              <a:rect l="l" t="t" r="r" b="b"/>
              <a:pathLst>
                <a:path w="158750" h="300354">
                  <a:moveTo>
                    <a:pt x="60960" y="92963"/>
                  </a:moveTo>
                  <a:lnTo>
                    <a:pt x="60960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60960" y="92963"/>
                  </a:lnTo>
                  <a:close/>
                </a:path>
                <a:path w="158750" h="300354">
                  <a:moveTo>
                    <a:pt x="158496" y="289560"/>
                  </a:moveTo>
                  <a:lnTo>
                    <a:pt x="158496" y="266700"/>
                  </a:lnTo>
                  <a:lnTo>
                    <a:pt x="147351" y="271581"/>
                  </a:lnTo>
                  <a:lnTo>
                    <a:pt x="136779" y="274891"/>
                  </a:lnTo>
                  <a:lnTo>
                    <a:pt x="126777" y="276772"/>
                  </a:lnTo>
                  <a:lnTo>
                    <a:pt x="117348" y="277367"/>
                  </a:lnTo>
                  <a:lnTo>
                    <a:pt x="107061" y="276772"/>
                  </a:lnTo>
                  <a:lnTo>
                    <a:pt x="84129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60960" y="19812"/>
                  </a:lnTo>
                  <a:lnTo>
                    <a:pt x="60960" y="252984"/>
                  </a:lnTo>
                  <a:lnTo>
                    <a:pt x="82986" y="293155"/>
                  </a:lnTo>
                  <a:lnTo>
                    <a:pt x="112775" y="300227"/>
                  </a:lnTo>
                  <a:lnTo>
                    <a:pt x="123563" y="299632"/>
                  </a:lnTo>
                  <a:lnTo>
                    <a:pt x="135064" y="297751"/>
                  </a:lnTo>
                  <a:lnTo>
                    <a:pt x="146851" y="294441"/>
                  </a:lnTo>
                  <a:lnTo>
                    <a:pt x="158496" y="289560"/>
                  </a:lnTo>
                  <a:close/>
                </a:path>
                <a:path w="158750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67482" y="3845052"/>
              <a:ext cx="190500" cy="2316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91510" y="3845052"/>
              <a:ext cx="181355" cy="2270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594201" y="3776471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79" h="300354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7479" h="300354">
                  <a:moveTo>
                    <a:pt x="156972" y="289560"/>
                  </a:moveTo>
                  <a:lnTo>
                    <a:pt x="156972" y="266700"/>
                  </a:lnTo>
                  <a:lnTo>
                    <a:pt x="145851" y="271581"/>
                  </a:lnTo>
                  <a:lnTo>
                    <a:pt x="135445" y="274891"/>
                  </a:lnTo>
                  <a:lnTo>
                    <a:pt x="125896" y="276772"/>
                  </a:lnTo>
                  <a:lnTo>
                    <a:pt x="117348" y="277367"/>
                  </a:lnTo>
                  <a:lnTo>
                    <a:pt x="107037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19812"/>
                  </a:lnTo>
                  <a:lnTo>
                    <a:pt x="59436" y="252984"/>
                  </a:lnTo>
                  <a:lnTo>
                    <a:pt x="74675" y="288036"/>
                  </a:lnTo>
                  <a:lnTo>
                    <a:pt x="111251" y="300227"/>
                  </a:lnTo>
                  <a:lnTo>
                    <a:pt x="122682" y="299632"/>
                  </a:lnTo>
                  <a:lnTo>
                    <a:pt x="134112" y="297751"/>
                  </a:lnTo>
                  <a:lnTo>
                    <a:pt x="145542" y="294441"/>
                  </a:lnTo>
                  <a:lnTo>
                    <a:pt x="156972" y="289560"/>
                  </a:lnTo>
                  <a:close/>
                </a:path>
                <a:path w="157479" h="300354">
                  <a:moveTo>
                    <a:pt x="146304" y="92963"/>
                  </a:moveTo>
                  <a:lnTo>
                    <a:pt x="146304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4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921862" y="3733800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7" y="298121"/>
                  </a:moveTo>
                  <a:lnTo>
                    <a:pt x="178307" y="222503"/>
                  </a:lnTo>
                  <a:lnTo>
                    <a:pt x="176569" y="242458"/>
                  </a:lnTo>
                  <a:lnTo>
                    <a:pt x="171259" y="260985"/>
                  </a:lnTo>
                  <a:lnTo>
                    <a:pt x="149351" y="292608"/>
                  </a:lnTo>
                  <a:lnTo>
                    <a:pt x="98559" y="318325"/>
                  </a:lnTo>
                  <a:lnTo>
                    <a:pt x="77724" y="320039"/>
                  </a:lnTo>
                  <a:lnTo>
                    <a:pt x="64889" y="319444"/>
                  </a:lnTo>
                  <a:lnTo>
                    <a:pt x="51625" y="317563"/>
                  </a:lnTo>
                  <a:lnTo>
                    <a:pt x="38076" y="314253"/>
                  </a:lnTo>
                  <a:lnTo>
                    <a:pt x="24383" y="309372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326136"/>
                  </a:lnTo>
                  <a:lnTo>
                    <a:pt x="20526" y="333898"/>
                  </a:lnTo>
                  <a:lnTo>
                    <a:pt x="40766" y="339089"/>
                  </a:lnTo>
                  <a:lnTo>
                    <a:pt x="60436" y="341995"/>
                  </a:lnTo>
                  <a:lnTo>
                    <a:pt x="79248" y="342900"/>
                  </a:lnTo>
                  <a:lnTo>
                    <a:pt x="106156" y="340875"/>
                  </a:lnTo>
                  <a:lnTo>
                    <a:pt x="129920" y="334708"/>
                  </a:lnTo>
                  <a:lnTo>
                    <a:pt x="150828" y="324254"/>
                  </a:lnTo>
                  <a:lnTo>
                    <a:pt x="169163" y="309372"/>
                  </a:lnTo>
                  <a:lnTo>
                    <a:pt x="178307" y="298121"/>
                  </a:lnTo>
                  <a:close/>
                </a:path>
                <a:path w="203200" h="342900">
                  <a:moveTo>
                    <a:pt x="202691" y="220979"/>
                  </a:moveTo>
                  <a:lnTo>
                    <a:pt x="195833" y="176784"/>
                  </a:lnTo>
                  <a:lnTo>
                    <a:pt x="175259" y="141732"/>
                  </a:lnTo>
                  <a:lnTo>
                    <a:pt x="143446" y="119062"/>
                  </a:lnTo>
                  <a:lnTo>
                    <a:pt x="103631" y="111251"/>
                  </a:lnTo>
                  <a:lnTo>
                    <a:pt x="82248" y="113537"/>
                  </a:lnTo>
                  <a:lnTo>
                    <a:pt x="61722" y="120396"/>
                  </a:lnTo>
                  <a:lnTo>
                    <a:pt x="42338" y="131825"/>
                  </a:lnTo>
                  <a:lnTo>
                    <a:pt x="24383" y="147827"/>
                  </a:lnTo>
                  <a:lnTo>
                    <a:pt x="24383" y="175260"/>
                  </a:lnTo>
                  <a:lnTo>
                    <a:pt x="42933" y="156138"/>
                  </a:lnTo>
                  <a:lnTo>
                    <a:pt x="61912" y="142303"/>
                  </a:lnTo>
                  <a:lnTo>
                    <a:pt x="81176" y="133897"/>
                  </a:lnTo>
                  <a:lnTo>
                    <a:pt x="100583" y="131063"/>
                  </a:lnTo>
                  <a:lnTo>
                    <a:pt x="116895" y="132754"/>
                  </a:lnTo>
                  <a:lnTo>
                    <a:pt x="156972" y="156972"/>
                  </a:lnTo>
                  <a:lnTo>
                    <a:pt x="176903" y="203049"/>
                  </a:lnTo>
                  <a:lnTo>
                    <a:pt x="178307" y="222503"/>
                  </a:lnTo>
                  <a:lnTo>
                    <a:pt x="178307" y="298121"/>
                  </a:lnTo>
                  <a:lnTo>
                    <a:pt x="184046" y="291060"/>
                  </a:lnTo>
                  <a:lnTo>
                    <a:pt x="194500" y="270319"/>
                  </a:lnTo>
                  <a:lnTo>
                    <a:pt x="200667" y="247007"/>
                  </a:lnTo>
                  <a:lnTo>
                    <a:pt x="202691" y="220979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164178" y="3845052"/>
              <a:ext cx="227075" cy="23164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403446" y="3776471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79" h="300354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7479" h="300354">
                  <a:moveTo>
                    <a:pt x="156972" y="289560"/>
                  </a:moveTo>
                  <a:lnTo>
                    <a:pt x="156972" y="266700"/>
                  </a:lnTo>
                  <a:lnTo>
                    <a:pt x="145851" y="271581"/>
                  </a:lnTo>
                  <a:lnTo>
                    <a:pt x="135445" y="274891"/>
                  </a:lnTo>
                  <a:lnTo>
                    <a:pt x="125896" y="276772"/>
                  </a:lnTo>
                  <a:lnTo>
                    <a:pt x="117348" y="277367"/>
                  </a:lnTo>
                  <a:lnTo>
                    <a:pt x="107037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19812"/>
                  </a:lnTo>
                  <a:lnTo>
                    <a:pt x="59436" y="252984"/>
                  </a:lnTo>
                  <a:lnTo>
                    <a:pt x="74675" y="288036"/>
                  </a:lnTo>
                  <a:lnTo>
                    <a:pt x="111251" y="300227"/>
                  </a:lnTo>
                  <a:lnTo>
                    <a:pt x="122682" y="299632"/>
                  </a:lnTo>
                  <a:lnTo>
                    <a:pt x="134112" y="297751"/>
                  </a:lnTo>
                  <a:lnTo>
                    <a:pt x="145542" y="294441"/>
                  </a:lnTo>
                  <a:lnTo>
                    <a:pt x="156972" y="289560"/>
                  </a:lnTo>
                  <a:close/>
                </a:path>
                <a:path w="157479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552798" y="3776471"/>
              <a:ext cx="158750" cy="300355"/>
            </a:xfrm>
            <a:custGeom>
              <a:avLst/>
              <a:gdLst/>
              <a:ahLst/>
              <a:cxnLst/>
              <a:rect l="l" t="t" r="r" b="b"/>
              <a:pathLst>
                <a:path w="158750" h="300354">
                  <a:moveTo>
                    <a:pt x="60960" y="92963"/>
                  </a:moveTo>
                  <a:lnTo>
                    <a:pt x="60960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60960" y="92963"/>
                  </a:lnTo>
                  <a:close/>
                </a:path>
                <a:path w="158750" h="300354">
                  <a:moveTo>
                    <a:pt x="158496" y="289560"/>
                  </a:moveTo>
                  <a:lnTo>
                    <a:pt x="158496" y="266700"/>
                  </a:lnTo>
                  <a:lnTo>
                    <a:pt x="146708" y="271581"/>
                  </a:lnTo>
                  <a:lnTo>
                    <a:pt x="136207" y="274891"/>
                  </a:lnTo>
                  <a:lnTo>
                    <a:pt x="126563" y="276772"/>
                  </a:lnTo>
                  <a:lnTo>
                    <a:pt x="117348" y="277367"/>
                  </a:lnTo>
                  <a:lnTo>
                    <a:pt x="107061" y="276772"/>
                  </a:lnTo>
                  <a:lnTo>
                    <a:pt x="84129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60960" y="19812"/>
                  </a:lnTo>
                  <a:lnTo>
                    <a:pt x="60960" y="252984"/>
                  </a:lnTo>
                  <a:lnTo>
                    <a:pt x="82962" y="293155"/>
                  </a:lnTo>
                  <a:lnTo>
                    <a:pt x="111251" y="300227"/>
                  </a:lnTo>
                  <a:lnTo>
                    <a:pt x="122705" y="299632"/>
                  </a:lnTo>
                  <a:lnTo>
                    <a:pt x="134302" y="297751"/>
                  </a:lnTo>
                  <a:lnTo>
                    <a:pt x="146184" y="294441"/>
                  </a:lnTo>
                  <a:lnTo>
                    <a:pt x="158496" y="289560"/>
                  </a:lnTo>
                  <a:close/>
                </a:path>
                <a:path w="158750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758538" y="3733800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60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825594" y="3845052"/>
              <a:ext cx="201168" cy="23164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074006" y="3845052"/>
              <a:ext cx="181355" cy="2270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305654" y="3845052"/>
              <a:ext cx="201168" cy="2316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44922" y="3845052"/>
              <a:ext cx="170688" cy="23164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759806" y="3733800"/>
              <a:ext cx="200025" cy="338455"/>
            </a:xfrm>
            <a:custGeom>
              <a:avLst/>
              <a:gdLst/>
              <a:ahLst/>
              <a:cxnLst/>
              <a:rect l="l" t="t" r="r" b="b"/>
              <a:pathLst>
                <a:path w="200025" h="338454">
                  <a:moveTo>
                    <a:pt x="24383" y="338327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24383" y="338327"/>
                  </a:lnTo>
                  <a:close/>
                </a:path>
                <a:path w="200025" h="338454">
                  <a:moveTo>
                    <a:pt x="181355" y="115824"/>
                  </a:moveTo>
                  <a:lnTo>
                    <a:pt x="150875" y="115824"/>
                  </a:lnTo>
                  <a:lnTo>
                    <a:pt x="27431" y="222503"/>
                  </a:lnTo>
                  <a:lnTo>
                    <a:pt x="59435" y="248942"/>
                  </a:lnTo>
                  <a:lnTo>
                    <a:pt x="59435" y="222503"/>
                  </a:lnTo>
                  <a:lnTo>
                    <a:pt x="181355" y="115824"/>
                  </a:lnTo>
                  <a:close/>
                </a:path>
                <a:path w="200025" h="338454">
                  <a:moveTo>
                    <a:pt x="199643" y="338327"/>
                  </a:moveTo>
                  <a:lnTo>
                    <a:pt x="59435" y="222503"/>
                  </a:lnTo>
                  <a:lnTo>
                    <a:pt x="59435" y="248942"/>
                  </a:lnTo>
                  <a:lnTo>
                    <a:pt x="167639" y="338327"/>
                  </a:lnTo>
                  <a:lnTo>
                    <a:pt x="199643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4314" y="4916424"/>
              <a:ext cx="99059" cy="9906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6254" y="4916424"/>
              <a:ext cx="172212" cy="2316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0470" y="4916424"/>
              <a:ext cx="190500" cy="231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85354" y="4916424"/>
              <a:ext cx="170687" cy="2316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01762" y="4805171"/>
              <a:ext cx="181610" cy="338455"/>
            </a:xfrm>
            <a:custGeom>
              <a:avLst/>
              <a:gdLst/>
              <a:ahLst/>
              <a:cxnLst/>
              <a:rect l="l" t="t" r="r" b="b"/>
              <a:pathLst>
                <a:path w="181610" h="338454">
                  <a:moveTo>
                    <a:pt x="24384" y="338327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24384" y="338327"/>
                  </a:lnTo>
                  <a:close/>
                </a:path>
                <a:path w="181610" h="338454">
                  <a:moveTo>
                    <a:pt x="181356" y="338327"/>
                  </a:moveTo>
                  <a:lnTo>
                    <a:pt x="181356" y="201167"/>
                  </a:lnTo>
                  <a:lnTo>
                    <a:pt x="179927" y="181475"/>
                  </a:lnTo>
                  <a:lnTo>
                    <a:pt x="158496" y="134112"/>
                  </a:lnTo>
                  <a:lnTo>
                    <a:pt x="116490" y="112680"/>
                  </a:lnTo>
                  <a:lnTo>
                    <a:pt x="99060" y="111251"/>
                  </a:lnTo>
                  <a:lnTo>
                    <a:pt x="77319" y="113847"/>
                  </a:lnTo>
                  <a:lnTo>
                    <a:pt x="57721" y="121729"/>
                  </a:lnTo>
                  <a:lnTo>
                    <a:pt x="40100" y="135069"/>
                  </a:lnTo>
                  <a:lnTo>
                    <a:pt x="24384" y="153924"/>
                  </a:lnTo>
                  <a:lnTo>
                    <a:pt x="24384" y="181355"/>
                  </a:lnTo>
                  <a:lnTo>
                    <a:pt x="40124" y="160452"/>
                  </a:lnTo>
                  <a:lnTo>
                    <a:pt x="57531" y="145732"/>
                  </a:lnTo>
                  <a:lnTo>
                    <a:pt x="76676" y="136993"/>
                  </a:lnTo>
                  <a:lnTo>
                    <a:pt x="97536" y="134112"/>
                  </a:lnTo>
                  <a:lnTo>
                    <a:pt x="123539" y="138945"/>
                  </a:lnTo>
                  <a:lnTo>
                    <a:pt x="142113" y="153352"/>
                  </a:lnTo>
                  <a:lnTo>
                    <a:pt x="153257" y="177188"/>
                  </a:lnTo>
                  <a:lnTo>
                    <a:pt x="156972" y="210312"/>
                  </a:lnTo>
                  <a:lnTo>
                    <a:pt x="156972" y="338327"/>
                  </a:lnTo>
                  <a:lnTo>
                    <a:pt x="181356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34934" y="4916424"/>
              <a:ext cx="199644" cy="2316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117458" y="4892039"/>
              <a:ext cx="439420" cy="251460"/>
            </a:xfrm>
            <a:custGeom>
              <a:avLst/>
              <a:gdLst/>
              <a:ahLst/>
              <a:cxnLst/>
              <a:rect l="l" t="t" r="r" b="b"/>
              <a:pathLst>
                <a:path w="439419" h="251460">
                  <a:moveTo>
                    <a:pt x="86867" y="251460"/>
                  </a:moveTo>
                  <a:lnTo>
                    <a:pt x="86867" y="4572"/>
                  </a:lnTo>
                  <a:lnTo>
                    <a:pt x="0" y="4572"/>
                  </a:lnTo>
                  <a:lnTo>
                    <a:pt x="0" y="251460"/>
                  </a:lnTo>
                  <a:lnTo>
                    <a:pt x="86867" y="251460"/>
                  </a:lnTo>
                  <a:close/>
                </a:path>
                <a:path w="439419" h="251460">
                  <a:moveTo>
                    <a:pt x="438911" y="251460"/>
                  </a:moveTo>
                  <a:lnTo>
                    <a:pt x="438911" y="100584"/>
                  </a:lnTo>
                  <a:lnTo>
                    <a:pt x="438340" y="85153"/>
                  </a:lnTo>
                  <a:lnTo>
                    <a:pt x="429767" y="45720"/>
                  </a:lnTo>
                  <a:lnTo>
                    <a:pt x="400811" y="12192"/>
                  </a:lnTo>
                  <a:lnTo>
                    <a:pt x="352044" y="88"/>
                  </a:lnTo>
                  <a:lnTo>
                    <a:pt x="349758" y="44"/>
                  </a:lnTo>
                  <a:lnTo>
                    <a:pt x="336208" y="833"/>
                  </a:lnTo>
                  <a:lnTo>
                    <a:pt x="298703" y="12192"/>
                  </a:lnTo>
                  <a:lnTo>
                    <a:pt x="265056" y="36409"/>
                  </a:lnTo>
                  <a:lnTo>
                    <a:pt x="254507" y="47244"/>
                  </a:lnTo>
                  <a:lnTo>
                    <a:pt x="251459" y="39624"/>
                  </a:lnTo>
                  <a:lnTo>
                    <a:pt x="246887" y="32004"/>
                  </a:lnTo>
                  <a:lnTo>
                    <a:pt x="240791" y="25908"/>
                  </a:lnTo>
                  <a:lnTo>
                    <a:pt x="234695" y="18287"/>
                  </a:lnTo>
                  <a:lnTo>
                    <a:pt x="228600" y="13716"/>
                  </a:lnTo>
                  <a:lnTo>
                    <a:pt x="220979" y="10668"/>
                  </a:lnTo>
                  <a:lnTo>
                    <a:pt x="213359" y="6096"/>
                  </a:lnTo>
                  <a:lnTo>
                    <a:pt x="205739" y="3048"/>
                  </a:lnTo>
                  <a:lnTo>
                    <a:pt x="198119" y="3048"/>
                  </a:lnTo>
                  <a:lnTo>
                    <a:pt x="190500" y="0"/>
                  </a:lnTo>
                  <a:lnTo>
                    <a:pt x="149161" y="2286"/>
                  </a:lnTo>
                  <a:lnTo>
                    <a:pt x="107441" y="21526"/>
                  </a:lnTo>
                  <a:lnTo>
                    <a:pt x="86867" y="39624"/>
                  </a:lnTo>
                  <a:lnTo>
                    <a:pt x="86867" y="106680"/>
                  </a:lnTo>
                  <a:lnTo>
                    <a:pt x="88391" y="105156"/>
                  </a:lnTo>
                  <a:lnTo>
                    <a:pt x="91439" y="100584"/>
                  </a:lnTo>
                  <a:lnTo>
                    <a:pt x="96011" y="94487"/>
                  </a:lnTo>
                  <a:lnTo>
                    <a:pt x="102107" y="88392"/>
                  </a:lnTo>
                  <a:lnTo>
                    <a:pt x="108203" y="79248"/>
                  </a:lnTo>
                  <a:lnTo>
                    <a:pt x="117347" y="73151"/>
                  </a:lnTo>
                  <a:lnTo>
                    <a:pt x="121919" y="71628"/>
                  </a:lnTo>
                  <a:lnTo>
                    <a:pt x="128015" y="68580"/>
                  </a:lnTo>
                  <a:lnTo>
                    <a:pt x="134111" y="67056"/>
                  </a:lnTo>
                  <a:lnTo>
                    <a:pt x="140207" y="67056"/>
                  </a:lnTo>
                  <a:lnTo>
                    <a:pt x="149637" y="67913"/>
                  </a:lnTo>
                  <a:lnTo>
                    <a:pt x="174498" y="96964"/>
                  </a:lnTo>
                  <a:lnTo>
                    <a:pt x="176783" y="118872"/>
                  </a:lnTo>
                  <a:lnTo>
                    <a:pt x="176783" y="251460"/>
                  </a:lnTo>
                  <a:lnTo>
                    <a:pt x="263651" y="251460"/>
                  </a:lnTo>
                  <a:lnTo>
                    <a:pt x="263651" y="106680"/>
                  </a:lnTo>
                  <a:lnTo>
                    <a:pt x="269367" y="98083"/>
                  </a:lnTo>
                  <a:lnTo>
                    <a:pt x="300037" y="70104"/>
                  </a:lnTo>
                  <a:lnTo>
                    <a:pt x="316991" y="67056"/>
                  </a:lnTo>
                  <a:lnTo>
                    <a:pt x="325540" y="67913"/>
                  </a:lnTo>
                  <a:lnTo>
                    <a:pt x="351472" y="106918"/>
                  </a:lnTo>
                  <a:lnTo>
                    <a:pt x="352044" y="118872"/>
                  </a:lnTo>
                  <a:lnTo>
                    <a:pt x="352044" y="251460"/>
                  </a:lnTo>
                  <a:lnTo>
                    <a:pt x="438911" y="25146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12758" y="4802124"/>
              <a:ext cx="88900" cy="341630"/>
            </a:xfrm>
            <a:custGeom>
              <a:avLst/>
              <a:gdLst/>
              <a:ahLst/>
              <a:cxnLst/>
              <a:rect l="l" t="t" r="r" b="b"/>
              <a:pathLst>
                <a:path w="88900" h="341629">
                  <a:moveTo>
                    <a:pt x="80771" y="38100"/>
                  </a:moveTo>
                  <a:lnTo>
                    <a:pt x="57721" y="3238"/>
                  </a:lnTo>
                  <a:lnTo>
                    <a:pt x="44195" y="0"/>
                  </a:lnTo>
                  <a:lnTo>
                    <a:pt x="36504" y="833"/>
                  </a:lnTo>
                  <a:lnTo>
                    <a:pt x="8215" y="30408"/>
                  </a:lnTo>
                  <a:lnTo>
                    <a:pt x="7619" y="38100"/>
                  </a:lnTo>
                  <a:lnTo>
                    <a:pt x="7619" y="44196"/>
                  </a:lnTo>
                  <a:lnTo>
                    <a:pt x="25907" y="68579"/>
                  </a:lnTo>
                  <a:lnTo>
                    <a:pt x="30479" y="71627"/>
                  </a:lnTo>
                  <a:lnTo>
                    <a:pt x="36504" y="74640"/>
                  </a:lnTo>
                  <a:lnTo>
                    <a:pt x="44195" y="74675"/>
                  </a:lnTo>
                  <a:lnTo>
                    <a:pt x="51030" y="73866"/>
                  </a:lnTo>
                  <a:lnTo>
                    <a:pt x="80176" y="44934"/>
                  </a:lnTo>
                  <a:lnTo>
                    <a:pt x="80771" y="38100"/>
                  </a:lnTo>
                  <a:close/>
                </a:path>
                <a:path w="88900" h="341629">
                  <a:moveTo>
                    <a:pt x="88391" y="341375"/>
                  </a:moveTo>
                  <a:lnTo>
                    <a:pt x="88391" y="94487"/>
                  </a:lnTo>
                  <a:lnTo>
                    <a:pt x="0" y="94487"/>
                  </a:lnTo>
                  <a:lnTo>
                    <a:pt x="0" y="341375"/>
                  </a:lnTo>
                  <a:lnTo>
                    <a:pt x="88391" y="34137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756014" y="4892039"/>
              <a:ext cx="196850" cy="256540"/>
            </a:xfrm>
            <a:custGeom>
              <a:avLst/>
              <a:gdLst/>
              <a:ahLst/>
              <a:cxnLst/>
              <a:rect l="l" t="t" r="r" b="b"/>
              <a:pathLst>
                <a:path w="196850" h="256539">
                  <a:moveTo>
                    <a:pt x="184404" y="80772"/>
                  </a:moveTo>
                  <a:lnTo>
                    <a:pt x="184404" y="19812"/>
                  </a:lnTo>
                  <a:lnTo>
                    <a:pt x="176141" y="15525"/>
                  </a:lnTo>
                  <a:lnTo>
                    <a:pt x="132873" y="2655"/>
                  </a:lnTo>
                  <a:lnTo>
                    <a:pt x="118872" y="1524"/>
                  </a:lnTo>
                  <a:lnTo>
                    <a:pt x="111252" y="0"/>
                  </a:lnTo>
                  <a:lnTo>
                    <a:pt x="69342" y="2476"/>
                  </a:lnTo>
                  <a:lnTo>
                    <a:pt x="33599" y="16668"/>
                  </a:lnTo>
                  <a:lnTo>
                    <a:pt x="5786" y="47005"/>
                  </a:lnTo>
                  <a:lnTo>
                    <a:pt x="0" y="73151"/>
                  </a:lnTo>
                  <a:lnTo>
                    <a:pt x="904" y="86058"/>
                  </a:lnTo>
                  <a:lnTo>
                    <a:pt x="25336" y="125944"/>
                  </a:lnTo>
                  <a:lnTo>
                    <a:pt x="57912" y="146304"/>
                  </a:lnTo>
                  <a:lnTo>
                    <a:pt x="86868" y="159394"/>
                  </a:lnTo>
                  <a:lnTo>
                    <a:pt x="86868" y="68580"/>
                  </a:lnTo>
                  <a:lnTo>
                    <a:pt x="88392" y="65532"/>
                  </a:lnTo>
                  <a:lnTo>
                    <a:pt x="96012" y="57912"/>
                  </a:lnTo>
                  <a:lnTo>
                    <a:pt x="103632" y="54863"/>
                  </a:lnTo>
                  <a:lnTo>
                    <a:pt x="121920" y="54863"/>
                  </a:lnTo>
                  <a:lnTo>
                    <a:pt x="137160" y="57912"/>
                  </a:lnTo>
                  <a:lnTo>
                    <a:pt x="144780" y="60960"/>
                  </a:lnTo>
                  <a:lnTo>
                    <a:pt x="152400" y="62484"/>
                  </a:lnTo>
                  <a:lnTo>
                    <a:pt x="156972" y="65532"/>
                  </a:lnTo>
                  <a:lnTo>
                    <a:pt x="163068" y="68580"/>
                  </a:lnTo>
                  <a:lnTo>
                    <a:pt x="167640" y="70104"/>
                  </a:lnTo>
                  <a:lnTo>
                    <a:pt x="172212" y="73151"/>
                  </a:lnTo>
                  <a:lnTo>
                    <a:pt x="175260" y="74675"/>
                  </a:lnTo>
                  <a:lnTo>
                    <a:pt x="184404" y="80772"/>
                  </a:lnTo>
                  <a:close/>
                </a:path>
                <a:path w="196850" h="256539">
                  <a:moveTo>
                    <a:pt x="109728" y="255368"/>
                  </a:moveTo>
                  <a:lnTo>
                    <a:pt x="109728" y="181356"/>
                  </a:lnTo>
                  <a:lnTo>
                    <a:pt x="107727" y="189357"/>
                  </a:lnTo>
                  <a:lnTo>
                    <a:pt x="101726" y="195072"/>
                  </a:lnTo>
                  <a:lnTo>
                    <a:pt x="91725" y="198501"/>
                  </a:lnTo>
                  <a:lnTo>
                    <a:pt x="77724" y="199644"/>
                  </a:lnTo>
                  <a:lnTo>
                    <a:pt x="67937" y="199334"/>
                  </a:lnTo>
                  <a:lnTo>
                    <a:pt x="23812" y="185356"/>
                  </a:lnTo>
                  <a:lnTo>
                    <a:pt x="3048" y="173736"/>
                  </a:lnTo>
                  <a:lnTo>
                    <a:pt x="3048" y="236220"/>
                  </a:lnTo>
                  <a:lnTo>
                    <a:pt x="50292" y="249936"/>
                  </a:lnTo>
                  <a:lnTo>
                    <a:pt x="99060" y="256032"/>
                  </a:lnTo>
                  <a:lnTo>
                    <a:pt x="109728" y="255368"/>
                  </a:lnTo>
                  <a:close/>
                </a:path>
                <a:path w="196850" h="256539">
                  <a:moveTo>
                    <a:pt x="196596" y="178308"/>
                  </a:moveTo>
                  <a:lnTo>
                    <a:pt x="185594" y="138826"/>
                  </a:lnTo>
                  <a:lnTo>
                    <a:pt x="155733" y="114680"/>
                  </a:lnTo>
                  <a:lnTo>
                    <a:pt x="118872" y="97536"/>
                  </a:lnTo>
                  <a:lnTo>
                    <a:pt x="109466" y="93249"/>
                  </a:lnTo>
                  <a:lnTo>
                    <a:pt x="101726" y="89427"/>
                  </a:lnTo>
                  <a:lnTo>
                    <a:pt x="96369" y="86391"/>
                  </a:lnTo>
                  <a:lnTo>
                    <a:pt x="92964" y="83820"/>
                  </a:lnTo>
                  <a:lnTo>
                    <a:pt x="88392" y="80772"/>
                  </a:lnTo>
                  <a:lnTo>
                    <a:pt x="86868" y="76200"/>
                  </a:lnTo>
                  <a:lnTo>
                    <a:pt x="86868" y="159394"/>
                  </a:lnTo>
                  <a:lnTo>
                    <a:pt x="88392" y="160020"/>
                  </a:lnTo>
                  <a:lnTo>
                    <a:pt x="97536" y="164592"/>
                  </a:lnTo>
                  <a:lnTo>
                    <a:pt x="102108" y="167639"/>
                  </a:lnTo>
                  <a:lnTo>
                    <a:pt x="108204" y="173736"/>
                  </a:lnTo>
                  <a:lnTo>
                    <a:pt x="109728" y="178308"/>
                  </a:lnTo>
                  <a:lnTo>
                    <a:pt x="109728" y="255368"/>
                  </a:lnTo>
                  <a:lnTo>
                    <a:pt x="121634" y="254627"/>
                  </a:lnTo>
                  <a:lnTo>
                    <a:pt x="158210" y="243816"/>
                  </a:lnTo>
                  <a:lnTo>
                    <a:pt x="190690" y="209359"/>
                  </a:lnTo>
                  <a:lnTo>
                    <a:pt x="195143" y="194619"/>
                  </a:lnTo>
                  <a:lnTo>
                    <a:pt x="196596" y="17830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95282" y="4892039"/>
              <a:ext cx="198120" cy="256540"/>
            </a:xfrm>
            <a:custGeom>
              <a:avLst/>
              <a:gdLst/>
              <a:ahLst/>
              <a:cxnLst/>
              <a:rect l="l" t="t" r="r" b="b"/>
              <a:pathLst>
                <a:path w="198119" h="256539">
                  <a:moveTo>
                    <a:pt x="185928" y="80772"/>
                  </a:moveTo>
                  <a:lnTo>
                    <a:pt x="185928" y="19812"/>
                  </a:lnTo>
                  <a:lnTo>
                    <a:pt x="177022" y="15525"/>
                  </a:lnTo>
                  <a:lnTo>
                    <a:pt x="133921" y="2666"/>
                  </a:lnTo>
                  <a:lnTo>
                    <a:pt x="120396" y="1524"/>
                  </a:lnTo>
                  <a:lnTo>
                    <a:pt x="112776" y="0"/>
                  </a:lnTo>
                  <a:lnTo>
                    <a:pt x="70866" y="2476"/>
                  </a:lnTo>
                  <a:lnTo>
                    <a:pt x="35123" y="16668"/>
                  </a:lnTo>
                  <a:lnTo>
                    <a:pt x="7072" y="47005"/>
                  </a:lnTo>
                  <a:lnTo>
                    <a:pt x="0" y="73151"/>
                  </a:lnTo>
                  <a:lnTo>
                    <a:pt x="1119" y="86058"/>
                  </a:lnTo>
                  <a:lnTo>
                    <a:pt x="26193" y="125944"/>
                  </a:lnTo>
                  <a:lnTo>
                    <a:pt x="67627" y="150590"/>
                  </a:lnTo>
                  <a:lnTo>
                    <a:pt x="88392" y="159396"/>
                  </a:lnTo>
                  <a:lnTo>
                    <a:pt x="88392" y="68580"/>
                  </a:lnTo>
                  <a:lnTo>
                    <a:pt x="89916" y="65532"/>
                  </a:lnTo>
                  <a:lnTo>
                    <a:pt x="92964" y="60960"/>
                  </a:lnTo>
                  <a:lnTo>
                    <a:pt x="97536" y="57912"/>
                  </a:lnTo>
                  <a:lnTo>
                    <a:pt x="103631" y="54863"/>
                  </a:lnTo>
                  <a:lnTo>
                    <a:pt x="122515" y="54983"/>
                  </a:lnTo>
                  <a:lnTo>
                    <a:pt x="129540" y="56387"/>
                  </a:lnTo>
                  <a:lnTo>
                    <a:pt x="138684" y="57912"/>
                  </a:lnTo>
                  <a:lnTo>
                    <a:pt x="146304" y="60960"/>
                  </a:lnTo>
                  <a:lnTo>
                    <a:pt x="152400" y="62484"/>
                  </a:lnTo>
                  <a:lnTo>
                    <a:pt x="164592" y="68580"/>
                  </a:lnTo>
                  <a:lnTo>
                    <a:pt x="169164" y="70104"/>
                  </a:lnTo>
                  <a:lnTo>
                    <a:pt x="172212" y="73151"/>
                  </a:lnTo>
                  <a:lnTo>
                    <a:pt x="175260" y="74675"/>
                  </a:lnTo>
                  <a:lnTo>
                    <a:pt x="179831" y="77724"/>
                  </a:lnTo>
                  <a:lnTo>
                    <a:pt x="185928" y="80772"/>
                  </a:lnTo>
                  <a:close/>
                </a:path>
                <a:path w="198119" h="256539">
                  <a:moveTo>
                    <a:pt x="111252" y="255301"/>
                  </a:moveTo>
                  <a:lnTo>
                    <a:pt x="111252" y="181356"/>
                  </a:lnTo>
                  <a:lnTo>
                    <a:pt x="109227" y="189357"/>
                  </a:lnTo>
                  <a:lnTo>
                    <a:pt x="103060" y="195072"/>
                  </a:lnTo>
                  <a:lnTo>
                    <a:pt x="92606" y="198501"/>
                  </a:lnTo>
                  <a:lnTo>
                    <a:pt x="77724" y="199644"/>
                  </a:lnTo>
                  <a:lnTo>
                    <a:pt x="68603" y="199334"/>
                  </a:lnTo>
                  <a:lnTo>
                    <a:pt x="25336" y="185356"/>
                  </a:lnTo>
                  <a:lnTo>
                    <a:pt x="4572" y="173736"/>
                  </a:lnTo>
                  <a:lnTo>
                    <a:pt x="4572" y="236220"/>
                  </a:lnTo>
                  <a:lnTo>
                    <a:pt x="50292" y="249936"/>
                  </a:lnTo>
                  <a:lnTo>
                    <a:pt x="97226" y="255959"/>
                  </a:lnTo>
                  <a:lnTo>
                    <a:pt x="100584" y="255940"/>
                  </a:lnTo>
                  <a:lnTo>
                    <a:pt x="111252" y="255301"/>
                  </a:lnTo>
                  <a:close/>
                </a:path>
                <a:path w="198119" h="256539">
                  <a:moveTo>
                    <a:pt x="198120" y="178308"/>
                  </a:moveTo>
                  <a:lnTo>
                    <a:pt x="186475" y="138826"/>
                  </a:lnTo>
                  <a:lnTo>
                    <a:pt x="156376" y="114680"/>
                  </a:lnTo>
                  <a:lnTo>
                    <a:pt x="118872" y="97536"/>
                  </a:lnTo>
                  <a:lnTo>
                    <a:pt x="110323" y="93249"/>
                  </a:lnTo>
                  <a:lnTo>
                    <a:pt x="88392" y="76200"/>
                  </a:lnTo>
                  <a:lnTo>
                    <a:pt x="88392" y="159396"/>
                  </a:lnTo>
                  <a:lnTo>
                    <a:pt x="89916" y="160020"/>
                  </a:lnTo>
                  <a:lnTo>
                    <a:pt x="97536" y="164592"/>
                  </a:lnTo>
                  <a:lnTo>
                    <a:pt x="103631" y="167639"/>
                  </a:lnTo>
                  <a:lnTo>
                    <a:pt x="109728" y="173736"/>
                  </a:lnTo>
                  <a:lnTo>
                    <a:pt x="111252" y="178308"/>
                  </a:lnTo>
                  <a:lnTo>
                    <a:pt x="111252" y="255301"/>
                  </a:lnTo>
                  <a:lnTo>
                    <a:pt x="122515" y="254627"/>
                  </a:lnTo>
                  <a:lnTo>
                    <a:pt x="159710" y="243816"/>
                  </a:lnTo>
                  <a:lnTo>
                    <a:pt x="192214" y="209359"/>
                  </a:lnTo>
                  <a:lnTo>
                    <a:pt x="196667" y="194619"/>
                  </a:lnTo>
                  <a:lnTo>
                    <a:pt x="198120" y="17830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88474" y="4892039"/>
              <a:ext cx="216407" cy="25146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15550" y="4892111"/>
              <a:ext cx="266700" cy="256540"/>
            </a:xfrm>
            <a:custGeom>
              <a:avLst/>
              <a:gdLst/>
              <a:ahLst/>
              <a:cxnLst/>
              <a:rect l="l" t="t" r="r" b="b"/>
              <a:pathLst>
                <a:path w="266700" h="256539">
                  <a:moveTo>
                    <a:pt x="144779" y="132516"/>
                  </a:moveTo>
                  <a:lnTo>
                    <a:pt x="144779" y="94416"/>
                  </a:lnTo>
                  <a:lnTo>
                    <a:pt x="138683" y="97464"/>
                  </a:lnTo>
                  <a:lnTo>
                    <a:pt x="135636" y="97464"/>
                  </a:lnTo>
                  <a:lnTo>
                    <a:pt x="132587" y="98988"/>
                  </a:lnTo>
                  <a:lnTo>
                    <a:pt x="128015" y="100512"/>
                  </a:lnTo>
                  <a:lnTo>
                    <a:pt x="121919" y="102036"/>
                  </a:lnTo>
                  <a:lnTo>
                    <a:pt x="115919" y="104322"/>
                  </a:lnTo>
                  <a:lnTo>
                    <a:pt x="109156" y="106669"/>
                  </a:lnTo>
                  <a:lnTo>
                    <a:pt x="102107" y="108922"/>
                  </a:lnTo>
                  <a:lnTo>
                    <a:pt x="94487" y="111180"/>
                  </a:lnTo>
                  <a:lnTo>
                    <a:pt x="78866" y="116719"/>
                  </a:lnTo>
                  <a:lnTo>
                    <a:pt x="42671" y="130992"/>
                  </a:lnTo>
                  <a:lnTo>
                    <a:pt x="12191" y="155376"/>
                  </a:lnTo>
                  <a:lnTo>
                    <a:pt x="0" y="193476"/>
                  </a:lnTo>
                  <a:lnTo>
                    <a:pt x="523" y="200572"/>
                  </a:lnTo>
                  <a:lnTo>
                    <a:pt x="22169" y="240434"/>
                  </a:lnTo>
                  <a:lnTo>
                    <a:pt x="60269" y="255365"/>
                  </a:lnTo>
                  <a:lnTo>
                    <a:pt x="73151" y="255960"/>
                  </a:lnTo>
                  <a:lnTo>
                    <a:pt x="85343" y="255452"/>
                  </a:lnTo>
                  <a:lnTo>
                    <a:pt x="85343" y="182808"/>
                  </a:lnTo>
                  <a:lnTo>
                    <a:pt x="86201" y="174236"/>
                  </a:lnTo>
                  <a:lnTo>
                    <a:pt x="118490" y="145089"/>
                  </a:lnTo>
                  <a:lnTo>
                    <a:pt x="130778" y="139088"/>
                  </a:lnTo>
                  <a:lnTo>
                    <a:pt x="144779" y="132516"/>
                  </a:lnTo>
                  <a:close/>
                </a:path>
                <a:path w="266700" h="256539">
                  <a:moveTo>
                    <a:pt x="266700" y="239196"/>
                  </a:moveTo>
                  <a:lnTo>
                    <a:pt x="266700" y="193476"/>
                  </a:lnTo>
                  <a:lnTo>
                    <a:pt x="256031" y="198048"/>
                  </a:lnTo>
                  <a:lnTo>
                    <a:pt x="249936" y="199572"/>
                  </a:lnTo>
                  <a:lnTo>
                    <a:pt x="239053" y="199465"/>
                  </a:lnTo>
                  <a:lnTo>
                    <a:pt x="236219" y="198048"/>
                  </a:lnTo>
                  <a:lnTo>
                    <a:pt x="233171" y="188904"/>
                  </a:lnTo>
                  <a:lnTo>
                    <a:pt x="231647" y="181284"/>
                  </a:lnTo>
                  <a:lnTo>
                    <a:pt x="231647" y="77652"/>
                  </a:lnTo>
                  <a:lnTo>
                    <a:pt x="229957" y="60483"/>
                  </a:lnTo>
                  <a:lnTo>
                    <a:pt x="205739" y="21264"/>
                  </a:lnTo>
                  <a:lnTo>
                    <a:pt x="149804" y="1333"/>
                  </a:lnTo>
                  <a:lnTo>
                    <a:pt x="121919" y="0"/>
                  </a:lnTo>
                  <a:lnTo>
                    <a:pt x="113799" y="190"/>
                  </a:lnTo>
                  <a:lnTo>
                    <a:pt x="72247" y="5310"/>
                  </a:lnTo>
                  <a:lnTo>
                    <a:pt x="33551" y="18883"/>
                  </a:lnTo>
                  <a:lnTo>
                    <a:pt x="7619" y="33456"/>
                  </a:lnTo>
                  <a:lnTo>
                    <a:pt x="7619" y="100512"/>
                  </a:lnTo>
                  <a:lnTo>
                    <a:pt x="18240" y="90760"/>
                  </a:lnTo>
                  <a:lnTo>
                    <a:pt x="29337" y="82224"/>
                  </a:lnTo>
                  <a:lnTo>
                    <a:pt x="65960" y="62507"/>
                  </a:lnTo>
                  <a:lnTo>
                    <a:pt x="109347" y="54997"/>
                  </a:lnTo>
                  <a:lnTo>
                    <a:pt x="117228" y="55602"/>
                  </a:lnTo>
                  <a:lnTo>
                    <a:pt x="144232" y="85820"/>
                  </a:lnTo>
                  <a:lnTo>
                    <a:pt x="144779" y="94416"/>
                  </a:lnTo>
                  <a:lnTo>
                    <a:pt x="144779" y="232030"/>
                  </a:lnTo>
                  <a:lnTo>
                    <a:pt x="149351" y="228528"/>
                  </a:lnTo>
                  <a:lnTo>
                    <a:pt x="181689" y="255412"/>
                  </a:lnTo>
                  <a:lnTo>
                    <a:pt x="192024" y="255960"/>
                  </a:lnTo>
                  <a:lnTo>
                    <a:pt x="202906" y="255460"/>
                  </a:lnTo>
                  <a:lnTo>
                    <a:pt x="212788" y="254246"/>
                  </a:lnTo>
                  <a:lnTo>
                    <a:pt x="230124" y="251388"/>
                  </a:lnTo>
                  <a:lnTo>
                    <a:pt x="239267" y="248126"/>
                  </a:lnTo>
                  <a:lnTo>
                    <a:pt x="247840" y="245292"/>
                  </a:lnTo>
                  <a:lnTo>
                    <a:pt x="256913" y="242387"/>
                  </a:lnTo>
                  <a:lnTo>
                    <a:pt x="266700" y="239196"/>
                  </a:lnTo>
                  <a:close/>
                </a:path>
                <a:path w="266700" h="256539">
                  <a:moveTo>
                    <a:pt x="144779" y="232030"/>
                  </a:moveTo>
                  <a:lnTo>
                    <a:pt x="144779" y="191952"/>
                  </a:lnTo>
                  <a:lnTo>
                    <a:pt x="138683" y="196524"/>
                  </a:lnTo>
                  <a:lnTo>
                    <a:pt x="126491" y="202620"/>
                  </a:lnTo>
                  <a:lnTo>
                    <a:pt x="120395" y="207192"/>
                  </a:lnTo>
                  <a:lnTo>
                    <a:pt x="114300" y="208716"/>
                  </a:lnTo>
                  <a:lnTo>
                    <a:pt x="102107" y="208716"/>
                  </a:lnTo>
                  <a:lnTo>
                    <a:pt x="97536" y="205668"/>
                  </a:lnTo>
                  <a:lnTo>
                    <a:pt x="92963" y="201096"/>
                  </a:lnTo>
                  <a:lnTo>
                    <a:pt x="86867" y="198048"/>
                  </a:lnTo>
                  <a:lnTo>
                    <a:pt x="85343" y="190428"/>
                  </a:lnTo>
                  <a:lnTo>
                    <a:pt x="85343" y="255452"/>
                  </a:lnTo>
                  <a:lnTo>
                    <a:pt x="126849" y="243744"/>
                  </a:lnTo>
                  <a:lnTo>
                    <a:pt x="142232" y="233981"/>
                  </a:lnTo>
                  <a:lnTo>
                    <a:pt x="144779" y="23203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86822" y="4821935"/>
              <a:ext cx="216535" cy="326390"/>
            </a:xfrm>
            <a:custGeom>
              <a:avLst/>
              <a:gdLst/>
              <a:ahLst/>
              <a:cxnLst/>
              <a:rect l="l" t="t" r="r" b="b"/>
              <a:pathLst>
                <a:path w="216535" h="326389">
                  <a:moveTo>
                    <a:pt x="216408" y="306324"/>
                  </a:moveTo>
                  <a:lnTo>
                    <a:pt x="216408" y="239267"/>
                  </a:lnTo>
                  <a:lnTo>
                    <a:pt x="200120" y="246387"/>
                  </a:lnTo>
                  <a:lnTo>
                    <a:pt x="185547" y="251650"/>
                  </a:lnTo>
                  <a:lnTo>
                    <a:pt x="172688" y="254912"/>
                  </a:lnTo>
                  <a:lnTo>
                    <a:pt x="161544" y="256032"/>
                  </a:lnTo>
                  <a:lnTo>
                    <a:pt x="150875" y="256032"/>
                  </a:lnTo>
                  <a:lnTo>
                    <a:pt x="143256" y="254508"/>
                  </a:lnTo>
                  <a:lnTo>
                    <a:pt x="138684" y="249936"/>
                  </a:lnTo>
                  <a:lnTo>
                    <a:pt x="132587" y="246887"/>
                  </a:lnTo>
                  <a:lnTo>
                    <a:pt x="129540" y="242315"/>
                  </a:lnTo>
                  <a:lnTo>
                    <a:pt x="128016" y="236220"/>
                  </a:lnTo>
                  <a:lnTo>
                    <a:pt x="128016" y="230124"/>
                  </a:lnTo>
                  <a:lnTo>
                    <a:pt x="126492" y="222503"/>
                  </a:lnTo>
                  <a:lnTo>
                    <a:pt x="126492" y="0"/>
                  </a:lnTo>
                  <a:lnTo>
                    <a:pt x="117348" y="0"/>
                  </a:lnTo>
                  <a:lnTo>
                    <a:pt x="0" y="120396"/>
                  </a:lnTo>
                  <a:lnTo>
                    <a:pt x="0" y="135636"/>
                  </a:lnTo>
                  <a:lnTo>
                    <a:pt x="39624" y="135636"/>
                  </a:lnTo>
                  <a:lnTo>
                    <a:pt x="39624" y="233172"/>
                  </a:lnTo>
                  <a:lnTo>
                    <a:pt x="45600" y="273415"/>
                  </a:lnTo>
                  <a:lnTo>
                    <a:pt x="63436" y="302513"/>
                  </a:lnTo>
                  <a:lnTo>
                    <a:pt x="92987" y="320182"/>
                  </a:lnTo>
                  <a:lnTo>
                    <a:pt x="134112" y="326136"/>
                  </a:lnTo>
                  <a:lnTo>
                    <a:pt x="144684" y="325612"/>
                  </a:lnTo>
                  <a:lnTo>
                    <a:pt x="190690" y="316610"/>
                  </a:lnTo>
                  <a:lnTo>
                    <a:pt x="208978" y="309752"/>
                  </a:lnTo>
                  <a:lnTo>
                    <a:pt x="216408" y="306324"/>
                  </a:lnTo>
                  <a:close/>
                </a:path>
                <a:path w="216535" h="326389">
                  <a:moveTo>
                    <a:pt x="210312" y="135636"/>
                  </a:moveTo>
                  <a:lnTo>
                    <a:pt x="210312" y="74675"/>
                  </a:lnTo>
                  <a:lnTo>
                    <a:pt x="126492" y="74675"/>
                  </a:lnTo>
                  <a:lnTo>
                    <a:pt x="126492" y="135636"/>
                  </a:lnTo>
                  <a:lnTo>
                    <a:pt x="210312" y="13563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32186" y="4892039"/>
              <a:ext cx="262255" cy="256540"/>
            </a:xfrm>
            <a:custGeom>
              <a:avLst/>
              <a:gdLst/>
              <a:ahLst/>
              <a:cxnLst/>
              <a:rect l="l" t="t" r="r" b="b"/>
              <a:pathLst>
                <a:path w="262254" h="256539">
                  <a:moveTo>
                    <a:pt x="262127" y="149351"/>
                  </a:moveTo>
                  <a:lnTo>
                    <a:pt x="262127" y="131063"/>
                  </a:lnTo>
                  <a:lnTo>
                    <a:pt x="260984" y="109085"/>
                  </a:lnTo>
                  <a:lnTo>
                    <a:pt x="251840" y="70842"/>
                  </a:lnTo>
                  <a:lnTo>
                    <a:pt x="224408" y="29717"/>
                  </a:lnTo>
                  <a:lnTo>
                    <a:pt x="184142" y="7715"/>
                  </a:lnTo>
                  <a:lnTo>
                    <a:pt x="140207" y="0"/>
                  </a:lnTo>
                  <a:lnTo>
                    <a:pt x="118205" y="1119"/>
                  </a:lnTo>
                  <a:lnTo>
                    <a:pt x="79343" y="9644"/>
                  </a:lnTo>
                  <a:lnTo>
                    <a:pt x="34861" y="36004"/>
                  </a:lnTo>
                  <a:lnTo>
                    <a:pt x="8358" y="76128"/>
                  </a:lnTo>
                  <a:lnTo>
                    <a:pt x="0" y="126492"/>
                  </a:lnTo>
                  <a:lnTo>
                    <a:pt x="881" y="144232"/>
                  </a:lnTo>
                  <a:lnTo>
                    <a:pt x="15239" y="192024"/>
                  </a:lnTo>
                  <a:lnTo>
                    <a:pt x="47601" y="228885"/>
                  </a:lnTo>
                  <a:lnTo>
                    <a:pt x="86867" y="248060"/>
                  </a:lnTo>
                  <a:lnTo>
                    <a:pt x="86867" y="105156"/>
                  </a:lnTo>
                  <a:lnTo>
                    <a:pt x="87725" y="94297"/>
                  </a:lnTo>
                  <a:lnTo>
                    <a:pt x="107775" y="61698"/>
                  </a:lnTo>
                  <a:lnTo>
                    <a:pt x="135635" y="53339"/>
                  </a:lnTo>
                  <a:lnTo>
                    <a:pt x="145589" y="54197"/>
                  </a:lnTo>
                  <a:lnTo>
                    <a:pt x="178117" y="84391"/>
                  </a:lnTo>
                  <a:lnTo>
                    <a:pt x="181355" y="105156"/>
                  </a:lnTo>
                  <a:lnTo>
                    <a:pt x="181355" y="149351"/>
                  </a:lnTo>
                  <a:lnTo>
                    <a:pt x="262127" y="149351"/>
                  </a:lnTo>
                  <a:close/>
                </a:path>
                <a:path w="262254" h="256539">
                  <a:moveTo>
                    <a:pt x="181355" y="149351"/>
                  </a:moveTo>
                  <a:lnTo>
                    <a:pt x="181355" y="105156"/>
                  </a:lnTo>
                  <a:lnTo>
                    <a:pt x="86867" y="105156"/>
                  </a:lnTo>
                  <a:lnTo>
                    <a:pt x="86867" y="248060"/>
                  </a:lnTo>
                  <a:lnTo>
                    <a:pt x="88391" y="248529"/>
                  </a:lnTo>
                  <a:lnTo>
                    <a:pt x="88391" y="149351"/>
                  </a:lnTo>
                  <a:lnTo>
                    <a:pt x="181355" y="149351"/>
                  </a:lnTo>
                  <a:close/>
                </a:path>
                <a:path w="262254" h="256539">
                  <a:moveTo>
                    <a:pt x="256031" y="228600"/>
                  </a:moveTo>
                  <a:lnTo>
                    <a:pt x="256031" y="175260"/>
                  </a:lnTo>
                  <a:lnTo>
                    <a:pt x="230290" y="186142"/>
                  </a:lnTo>
                  <a:lnTo>
                    <a:pt x="205549" y="193738"/>
                  </a:lnTo>
                  <a:lnTo>
                    <a:pt x="181665" y="198191"/>
                  </a:lnTo>
                  <a:lnTo>
                    <a:pt x="158495" y="199644"/>
                  </a:lnTo>
                  <a:lnTo>
                    <a:pt x="146232" y="198786"/>
                  </a:lnTo>
                  <a:lnTo>
                    <a:pt x="105108" y="177641"/>
                  </a:lnTo>
                  <a:lnTo>
                    <a:pt x="88391" y="149351"/>
                  </a:lnTo>
                  <a:lnTo>
                    <a:pt x="88391" y="248529"/>
                  </a:lnTo>
                  <a:lnTo>
                    <a:pt x="97916" y="251460"/>
                  </a:lnTo>
                  <a:lnTo>
                    <a:pt x="118205" y="254889"/>
                  </a:lnTo>
                  <a:lnTo>
                    <a:pt x="140207" y="256032"/>
                  </a:lnTo>
                  <a:lnTo>
                    <a:pt x="160805" y="255460"/>
                  </a:lnTo>
                  <a:lnTo>
                    <a:pt x="210311" y="246887"/>
                  </a:lnTo>
                  <a:lnTo>
                    <a:pt x="246316" y="234029"/>
                  </a:lnTo>
                  <a:lnTo>
                    <a:pt x="256031" y="22860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81766" y="4805171"/>
              <a:ext cx="24765" cy="40005"/>
            </a:xfrm>
            <a:custGeom>
              <a:avLst/>
              <a:gdLst/>
              <a:ahLst/>
              <a:cxnLst/>
              <a:rect l="l" t="t" r="r" b="b"/>
              <a:pathLst>
                <a:path w="24764" h="40004">
                  <a:moveTo>
                    <a:pt x="24384" y="39624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24384" y="3962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93958" y="4919471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24027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61014" y="4916424"/>
              <a:ext cx="138683" cy="23164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71910" y="4916424"/>
              <a:ext cx="190500" cy="23164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11762" y="4919471"/>
              <a:ext cx="198120" cy="338455"/>
            </a:xfrm>
            <a:custGeom>
              <a:avLst/>
              <a:gdLst/>
              <a:ahLst/>
              <a:cxnLst/>
              <a:rect l="l" t="t" r="r" b="b"/>
              <a:pathLst>
                <a:path w="198120" h="338454">
                  <a:moveTo>
                    <a:pt x="65531" y="238176"/>
                  </a:moveTo>
                  <a:lnTo>
                    <a:pt x="65531" y="224027"/>
                  </a:lnTo>
                  <a:lnTo>
                    <a:pt x="36647" y="231505"/>
                  </a:lnTo>
                  <a:lnTo>
                    <a:pt x="16192" y="242697"/>
                  </a:lnTo>
                  <a:lnTo>
                    <a:pt x="4024" y="257889"/>
                  </a:lnTo>
                  <a:lnTo>
                    <a:pt x="0" y="277367"/>
                  </a:lnTo>
                  <a:lnTo>
                    <a:pt x="1690" y="290488"/>
                  </a:lnTo>
                  <a:lnTo>
                    <a:pt x="6667" y="302323"/>
                  </a:lnTo>
                  <a:lnTo>
                    <a:pt x="14787" y="312729"/>
                  </a:lnTo>
                  <a:lnTo>
                    <a:pt x="22859" y="319142"/>
                  </a:lnTo>
                  <a:lnTo>
                    <a:pt x="22859" y="275843"/>
                  </a:lnTo>
                  <a:lnTo>
                    <a:pt x="27979" y="257841"/>
                  </a:lnTo>
                  <a:lnTo>
                    <a:pt x="43243" y="244983"/>
                  </a:lnTo>
                  <a:lnTo>
                    <a:pt x="65531" y="238176"/>
                  </a:lnTo>
                  <a:close/>
                </a:path>
                <a:path w="198120" h="338454">
                  <a:moveTo>
                    <a:pt x="198119" y="19812"/>
                  </a:moveTo>
                  <a:lnTo>
                    <a:pt x="198119" y="0"/>
                  </a:lnTo>
                  <a:lnTo>
                    <a:pt x="108013" y="12"/>
                  </a:lnTo>
                  <a:lnTo>
                    <a:pt x="68008" y="5714"/>
                  </a:lnTo>
                  <a:lnTo>
                    <a:pt x="27217" y="34909"/>
                  </a:lnTo>
                  <a:lnTo>
                    <a:pt x="13715" y="80772"/>
                  </a:lnTo>
                  <a:lnTo>
                    <a:pt x="14597" y="92178"/>
                  </a:lnTo>
                  <a:lnTo>
                    <a:pt x="17335" y="103441"/>
                  </a:lnTo>
                  <a:lnTo>
                    <a:pt x="22074" y="114419"/>
                  </a:lnTo>
                  <a:lnTo>
                    <a:pt x="28955" y="124967"/>
                  </a:lnTo>
                  <a:lnTo>
                    <a:pt x="36575" y="133324"/>
                  </a:lnTo>
                  <a:lnTo>
                    <a:pt x="36575" y="79248"/>
                  </a:lnTo>
                  <a:lnTo>
                    <a:pt x="37695" y="67246"/>
                  </a:lnTo>
                  <a:lnTo>
                    <a:pt x="62793" y="30098"/>
                  </a:lnTo>
                  <a:lnTo>
                    <a:pt x="96012" y="19812"/>
                  </a:lnTo>
                  <a:lnTo>
                    <a:pt x="108013" y="20955"/>
                  </a:lnTo>
                  <a:lnTo>
                    <a:pt x="145160" y="46886"/>
                  </a:lnTo>
                  <a:lnTo>
                    <a:pt x="147827" y="51587"/>
                  </a:lnTo>
                  <a:lnTo>
                    <a:pt x="147827" y="19812"/>
                  </a:lnTo>
                  <a:lnTo>
                    <a:pt x="198119" y="19812"/>
                  </a:lnTo>
                  <a:close/>
                </a:path>
                <a:path w="198120" h="338454">
                  <a:moveTo>
                    <a:pt x="175259" y="316574"/>
                  </a:moveTo>
                  <a:lnTo>
                    <a:pt x="175259" y="274319"/>
                  </a:lnTo>
                  <a:lnTo>
                    <a:pt x="173855" y="284035"/>
                  </a:lnTo>
                  <a:lnTo>
                    <a:pt x="169735" y="292608"/>
                  </a:lnTo>
                  <a:lnTo>
                    <a:pt x="129920" y="314515"/>
                  </a:lnTo>
                  <a:lnTo>
                    <a:pt x="97535" y="316873"/>
                  </a:lnTo>
                  <a:lnTo>
                    <a:pt x="65936" y="314420"/>
                  </a:lnTo>
                  <a:lnTo>
                    <a:pt x="42100" y="306704"/>
                  </a:lnTo>
                  <a:lnTo>
                    <a:pt x="27693" y="293846"/>
                  </a:lnTo>
                  <a:lnTo>
                    <a:pt x="22859" y="275843"/>
                  </a:lnTo>
                  <a:lnTo>
                    <a:pt x="22859" y="319142"/>
                  </a:lnTo>
                  <a:lnTo>
                    <a:pt x="75842" y="337208"/>
                  </a:lnTo>
                  <a:lnTo>
                    <a:pt x="99059" y="338250"/>
                  </a:lnTo>
                  <a:lnTo>
                    <a:pt x="120110" y="337184"/>
                  </a:lnTo>
                  <a:lnTo>
                    <a:pt x="139826" y="333755"/>
                  </a:lnTo>
                  <a:lnTo>
                    <a:pt x="156686" y="328040"/>
                  </a:lnTo>
                  <a:lnTo>
                    <a:pt x="170711" y="320021"/>
                  </a:lnTo>
                  <a:lnTo>
                    <a:pt x="175259" y="316574"/>
                  </a:lnTo>
                  <a:close/>
                </a:path>
                <a:path w="198120" h="338454">
                  <a:moveTo>
                    <a:pt x="73151" y="167653"/>
                  </a:moveTo>
                  <a:lnTo>
                    <a:pt x="73151" y="155448"/>
                  </a:lnTo>
                  <a:lnTo>
                    <a:pt x="54030" y="162020"/>
                  </a:lnTo>
                  <a:lnTo>
                    <a:pt x="40195" y="170306"/>
                  </a:lnTo>
                  <a:lnTo>
                    <a:pt x="31789" y="180308"/>
                  </a:lnTo>
                  <a:lnTo>
                    <a:pt x="28955" y="192024"/>
                  </a:lnTo>
                  <a:lnTo>
                    <a:pt x="31241" y="202572"/>
                  </a:lnTo>
                  <a:lnTo>
                    <a:pt x="38100" y="211264"/>
                  </a:lnTo>
                  <a:lnTo>
                    <a:pt x="49529" y="217955"/>
                  </a:lnTo>
                  <a:lnTo>
                    <a:pt x="51815" y="218605"/>
                  </a:lnTo>
                  <a:lnTo>
                    <a:pt x="51815" y="184403"/>
                  </a:lnTo>
                  <a:lnTo>
                    <a:pt x="54863" y="178307"/>
                  </a:lnTo>
                  <a:lnTo>
                    <a:pt x="59435" y="175260"/>
                  </a:lnTo>
                  <a:lnTo>
                    <a:pt x="64031" y="171830"/>
                  </a:lnTo>
                  <a:lnTo>
                    <a:pt x="71056" y="168401"/>
                  </a:lnTo>
                  <a:lnTo>
                    <a:pt x="73151" y="167653"/>
                  </a:lnTo>
                  <a:close/>
                </a:path>
                <a:path w="198120" h="338454">
                  <a:moveTo>
                    <a:pt x="155447" y="135205"/>
                  </a:moveTo>
                  <a:lnTo>
                    <a:pt x="155447" y="79248"/>
                  </a:lnTo>
                  <a:lnTo>
                    <a:pt x="154304" y="91273"/>
                  </a:lnTo>
                  <a:lnTo>
                    <a:pt x="150875" y="102298"/>
                  </a:lnTo>
                  <a:lnTo>
                    <a:pt x="118872" y="134874"/>
                  </a:lnTo>
                  <a:lnTo>
                    <a:pt x="95892" y="138672"/>
                  </a:lnTo>
                  <a:lnTo>
                    <a:pt x="83986" y="137564"/>
                  </a:lnTo>
                  <a:lnTo>
                    <a:pt x="46220" y="112466"/>
                  </a:lnTo>
                  <a:lnTo>
                    <a:pt x="36575" y="79248"/>
                  </a:lnTo>
                  <a:lnTo>
                    <a:pt x="36575" y="133324"/>
                  </a:lnTo>
                  <a:lnTo>
                    <a:pt x="37576" y="134421"/>
                  </a:lnTo>
                  <a:lnTo>
                    <a:pt x="47625" y="142303"/>
                  </a:lnTo>
                  <a:lnTo>
                    <a:pt x="59435" y="148774"/>
                  </a:lnTo>
                  <a:lnTo>
                    <a:pt x="73151" y="153924"/>
                  </a:lnTo>
                  <a:lnTo>
                    <a:pt x="73151" y="167653"/>
                  </a:lnTo>
                  <a:lnTo>
                    <a:pt x="80652" y="164973"/>
                  </a:lnTo>
                  <a:lnTo>
                    <a:pt x="92963" y="161543"/>
                  </a:lnTo>
                  <a:lnTo>
                    <a:pt x="106084" y="158091"/>
                  </a:lnTo>
                  <a:lnTo>
                    <a:pt x="117919" y="154495"/>
                  </a:lnTo>
                  <a:lnTo>
                    <a:pt x="128325" y="150614"/>
                  </a:lnTo>
                  <a:lnTo>
                    <a:pt x="137159" y="146303"/>
                  </a:lnTo>
                  <a:lnTo>
                    <a:pt x="145756" y="142303"/>
                  </a:lnTo>
                  <a:lnTo>
                    <a:pt x="153352" y="137160"/>
                  </a:lnTo>
                  <a:lnTo>
                    <a:pt x="155447" y="135205"/>
                  </a:lnTo>
                  <a:close/>
                </a:path>
                <a:path w="198120" h="338454">
                  <a:moveTo>
                    <a:pt x="198119" y="272796"/>
                  </a:moveTo>
                  <a:lnTo>
                    <a:pt x="181355" y="231648"/>
                  </a:lnTo>
                  <a:lnTo>
                    <a:pt x="139350" y="215360"/>
                  </a:lnTo>
                  <a:lnTo>
                    <a:pt x="95892" y="211931"/>
                  </a:lnTo>
                  <a:lnTo>
                    <a:pt x="79438" y="209930"/>
                  </a:lnTo>
                  <a:lnTo>
                    <a:pt x="67841" y="207359"/>
                  </a:lnTo>
                  <a:lnTo>
                    <a:pt x="60959" y="204215"/>
                  </a:lnTo>
                  <a:lnTo>
                    <a:pt x="54863" y="201167"/>
                  </a:lnTo>
                  <a:lnTo>
                    <a:pt x="51815" y="195072"/>
                  </a:lnTo>
                  <a:lnTo>
                    <a:pt x="51815" y="218605"/>
                  </a:lnTo>
                  <a:lnTo>
                    <a:pt x="65531" y="222503"/>
                  </a:lnTo>
                  <a:lnTo>
                    <a:pt x="65531" y="238176"/>
                  </a:lnTo>
                  <a:lnTo>
                    <a:pt x="68508" y="237267"/>
                  </a:lnTo>
                  <a:lnTo>
                    <a:pt x="103631" y="234696"/>
                  </a:lnTo>
                  <a:lnTo>
                    <a:pt x="134754" y="237243"/>
                  </a:lnTo>
                  <a:lnTo>
                    <a:pt x="157162" y="244792"/>
                  </a:lnTo>
                  <a:lnTo>
                    <a:pt x="170711" y="257198"/>
                  </a:lnTo>
                  <a:lnTo>
                    <a:pt x="175259" y="274319"/>
                  </a:lnTo>
                  <a:lnTo>
                    <a:pt x="175259" y="316574"/>
                  </a:lnTo>
                  <a:lnTo>
                    <a:pt x="182689" y="310943"/>
                  </a:lnTo>
                  <a:lnTo>
                    <a:pt x="191262" y="299847"/>
                  </a:lnTo>
                  <a:lnTo>
                    <a:pt x="196405" y="287035"/>
                  </a:lnTo>
                  <a:lnTo>
                    <a:pt x="198119" y="272796"/>
                  </a:lnTo>
                  <a:close/>
                </a:path>
                <a:path w="198120" h="338454">
                  <a:moveTo>
                    <a:pt x="178307" y="79248"/>
                  </a:moveTo>
                  <a:lnTo>
                    <a:pt x="176331" y="63531"/>
                  </a:lnTo>
                  <a:lnTo>
                    <a:pt x="170497" y="48387"/>
                  </a:lnTo>
                  <a:lnTo>
                    <a:pt x="160948" y="33813"/>
                  </a:lnTo>
                  <a:lnTo>
                    <a:pt x="147827" y="19812"/>
                  </a:lnTo>
                  <a:lnTo>
                    <a:pt x="147827" y="51587"/>
                  </a:lnTo>
                  <a:lnTo>
                    <a:pt x="150875" y="56959"/>
                  </a:lnTo>
                  <a:lnTo>
                    <a:pt x="154304" y="67889"/>
                  </a:lnTo>
                  <a:lnTo>
                    <a:pt x="155447" y="79248"/>
                  </a:lnTo>
                  <a:lnTo>
                    <a:pt x="155447" y="135205"/>
                  </a:lnTo>
                  <a:lnTo>
                    <a:pt x="160091" y="130873"/>
                  </a:lnTo>
                  <a:lnTo>
                    <a:pt x="166115" y="123443"/>
                  </a:lnTo>
                  <a:lnTo>
                    <a:pt x="171235" y="114609"/>
                  </a:lnTo>
                  <a:lnTo>
                    <a:pt x="175069" y="104203"/>
                  </a:lnTo>
                  <a:lnTo>
                    <a:pt x="177474" y="92368"/>
                  </a:lnTo>
                  <a:lnTo>
                    <a:pt x="178307" y="792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35790" y="4916424"/>
              <a:ext cx="227075" cy="2316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04014" y="4916424"/>
              <a:ext cx="227075" cy="23164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72238" y="4805171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7" y="155448"/>
                  </a:moveTo>
                  <a:lnTo>
                    <a:pt x="178307" y="128015"/>
                  </a:lnTo>
                  <a:lnTo>
                    <a:pt x="161424" y="120253"/>
                  </a:lnTo>
                  <a:lnTo>
                    <a:pt x="144970" y="115062"/>
                  </a:lnTo>
                  <a:lnTo>
                    <a:pt x="128801" y="112156"/>
                  </a:lnTo>
                  <a:lnTo>
                    <a:pt x="112775" y="111251"/>
                  </a:lnTo>
                  <a:lnTo>
                    <a:pt x="89654" y="113252"/>
                  </a:lnTo>
                  <a:lnTo>
                    <a:pt x="49125" y="129254"/>
                  </a:lnTo>
                  <a:lnTo>
                    <a:pt x="18002" y="161258"/>
                  </a:lnTo>
                  <a:lnTo>
                    <a:pt x="2000" y="202406"/>
                  </a:lnTo>
                  <a:lnTo>
                    <a:pt x="0" y="225551"/>
                  </a:lnTo>
                  <a:lnTo>
                    <a:pt x="2024" y="249578"/>
                  </a:lnTo>
                  <a:lnTo>
                    <a:pt x="8191" y="271462"/>
                  </a:lnTo>
                  <a:lnTo>
                    <a:pt x="18645" y="291345"/>
                  </a:lnTo>
                  <a:lnTo>
                    <a:pt x="25907" y="300142"/>
                  </a:lnTo>
                  <a:lnTo>
                    <a:pt x="25907" y="224027"/>
                  </a:lnTo>
                  <a:lnTo>
                    <a:pt x="27360" y="205454"/>
                  </a:lnTo>
                  <a:lnTo>
                    <a:pt x="50291" y="160019"/>
                  </a:lnTo>
                  <a:lnTo>
                    <a:pt x="95726" y="135588"/>
                  </a:lnTo>
                  <a:lnTo>
                    <a:pt x="114300" y="134112"/>
                  </a:lnTo>
                  <a:lnTo>
                    <a:pt x="130301" y="135302"/>
                  </a:lnTo>
                  <a:lnTo>
                    <a:pt x="146303" y="139064"/>
                  </a:lnTo>
                  <a:lnTo>
                    <a:pt x="162305" y="145684"/>
                  </a:lnTo>
                  <a:lnTo>
                    <a:pt x="178307" y="155448"/>
                  </a:lnTo>
                  <a:close/>
                </a:path>
                <a:path w="203200" h="342900">
                  <a:moveTo>
                    <a:pt x="178307" y="320039"/>
                  </a:moveTo>
                  <a:lnTo>
                    <a:pt x="178307" y="298703"/>
                  </a:lnTo>
                  <a:lnTo>
                    <a:pt x="164091" y="307586"/>
                  </a:lnTo>
                  <a:lnTo>
                    <a:pt x="149161" y="313753"/>
                  </a:lnTo>
                  <a:lnTo>
                    <a:pt x="133945" y="317349"/>
                  </a:lnTo>
                  <a:lnTo>
                    <a:pt x="118871" y="318515"/>
                  </a:lnTo>
                  <a:lnTo>
                    <a:pt x="99393" y="316825"/>
                  </a:lnTo>
                  <a:lnTo>
                    <a:pt x="51815" y="292607"/>
                  </a:lnTo>
                  <a:lnTo>
                    <a:pt x="27598" y="243744"/>
                  </a:lnTo>
                  <a:lnTo>
                    <a:pt x="25907" y="224027"/>
                  </a:lnTo>
                  <a:lnTo>
                    <a:pt x="25907" y="300142"/>
                  </a:lnTo>
                  <a:lnTo>
                    <a:pt x="69151" y="334137"/>
                  </a:lnTo>
                  <a:lnTo>
                    <a:pt x="112775" y="342900"/>
                  </a:lnTo>
                  <a:lnTo>
                    <a:pt x="130516" y="341471"/>
                  </a:lnTo>
                  <a:lnTo>
                    <a:pt x="147256" y="337185"/>
                  </a:lnTo>
                  <a:lnTo>
                    <a:pt x="163139" y="330041"/>
                  </a:lnTo>
                  <a:lnTo>
                    <a:pt x="178307" y="320039"/>
                  </a:lnTo>
                  <a:close/>
                </a:path>
                <a:path w="203200" h="342900">
                  <a:moveTo>
                    <a:pt x="202691" y="338327"/>
                  </a:moveTo>
                  <a:lnTo>
                    <a:pt x="202691" y="0"/>
                  </a:lnTo>
                  <a:lnTo>
                    <a:pt x="178307" y="0"/>
                  </a:lnTo>
                  <a:lnTo>
                    <a:pt x="178307" y="338327"/>
                  </a:lnTo>
                  <a:lnTo>
                    <a:pt x="202691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74574" y="4916424"/>
              <a:ext cx="200025" cy="341630"/>
            </a:xfrm>
            <a:custGeom>
              <a:avLst/>
              <a:gdLst/>
              <a:ahLst/>
              <a:cxnLst/>
              <a:rect l="l" t="t" r="r" b="b"/>
              <a:pathLst>
                <a:path w="200025" h="341629">
                  <a:moveTo>
                    <a:pt x="22859" y="341375"/>
                  </a:moveTo>
                  <a:lnTo>
                    <a:pt x="22859" y="3048"/>
                  </a:lnTo>
                  <a:lnTo>
                    <a:pt x="0" y="3048"/>
                  </a:lnTo>
                  <a:lnTo>
                    <a:pt x="0" y="341375"/>
                  </a:lnTo>
                  <a:lnTo>
                    <a:pt x="22859" y="341375"/>
                  </a:lnTo>
                  <a:close/>
                </a:path>
                <a:path w="200025" h="341629">
                  <a:moveTo>
                    <a:pt x="199643" y="114300"/>
                  </a:moveTo>
                  <a:lnTo>
                    <a:pt x="192405" y="68580"/>
                  </a:lnTo>
                  <a:lnTo>
                    <a:pt x="169163" y="32003"/>
                  </a:lnTo>
                  <a:lnTo>
                    <a:pt x="133540" y="8000"/>
                  </a:lnTo>
                  <a:lnTo>
                    <a:pt x="89915" y="0"/>
                  </a:lnTo>
                  <a:lnTo>
                    <a:pt x="73652" y="904"/>
                  </a:lnTo>
                  <a:lnTo>
                    <a:pt x="56959" y="3810"/>
                  </a:lnTo>
                  <a:lnTo>
                    <a:pt x="39981" y="9001"/>
                  </a:lnTo>
                  <a:lnTo>
                    <a:pt x="22859" y="16763"/>
                  </a:lnTo>
                  <a:lnTo>
                    <a:pt x="22859" y="39624"/>
                  </a:lnTo>
                  <a:lnTo>
                    <a:pt x="37719" y="31861"/>
                  </a:lnTo>
                  <a:lnTo>
                    <a:pt x="52578" y="26670"/>
                  </a:lnTo>
                  <a:lnTo>
                    <a:pt x="67437" y="23764"/>
                  </a:lnTo>
                  <a:lnTo>
                    <a:pt x="82295" y="22860"/>
                  </a:lnTo>
                  <a:lnTo>
                    <a:pt x="101107" y="24550"/>
                  </a:lnTo>
                  <a:lnTo>
                    <a:pt x="147827" y="48767"/>
                  </a:lnTo>
                  <a:lnTo>
                    <a:pt x="172259" y="96988"/>
                  </a:lnTo>
                  <a:lnTo>
                    <a:pt x="173736" y="115824"/>
                  </a:lnTo>
                  <a:lnTo>
                    <a:pt x="173736" y="189038"/>
                  </a:lnTo>
                  <a:lnTo>
                    <a:pt x="181641" y="179236"/>
                  </a:lnTo>
                  <a:lnTo>
                    <a:pt x="191642" y="159448"/>
                  </a:lnTo>
                  <a:lnTo>
                    <a:pt x="197643" y="137660"/>
                  </a:lnTo>
                  <a:lnTo>
                    <a:pt x="199643" y="114300"/>
                  </a:lnTo>
                  <a:close/>
                </a:path>
                <a:path w="200025" h="341629">
                  <a:moveTo>
                    <a:pt x="173736" y="189038"/>
                  </a:moveTo>
                  <a:lnTo>
                    <a:pt x="173736" y="115824"/>
                  </a:lnTo>
                  <a:lnTo>
                    <a:pt x="172283" y="135516"/>
                  </a:lnTo>
                  <a:lnTo>
                    <a:pt x="167830" y="153352"/>
                  </a:lnTo>
                  <a:lnTo>
                    <a:pt x="135921" y="193762"/>
                  </a:lnTo>
                  <a:lnTo>
                    <a:pt x="85343" y="207263"/>
                  </a:lnTo>
                  <a:lnTo>
                    <a:pt x="69365" y="206359"/>
                  </a:lnTo>
                  <a:lnTo>
                    <a:pt x="53530" y="203453"/>
                  </a:lnTo>
                  <a:lnTo>
                    <a:pt x="37980" y="198262"/>
                  </a:lnTo>
                  <a:lnTo>
                    <a:pt x="22859" y="190500"/>
                  </a:lnTo>
                  <a:lnTo>
                    <a:pt x="22859" y="214884"/>
                  </a:lnTo>
                  <a:lnTo>
                    <a:pt x="39981" y="222003"/>
                  </a:lnTo>
                  <a:lnTo>
                    <a:pt x="56959" y="227266"/>
                  </a:lnTo>
                  <a:lnTo>
                    <a:pt x="73652" y="230528"/>
                  </a:lnTo>
                  <a:lnTo>
                    <a:pt x="89915" y="231648"/>
                  </a:lnTo>
                  <a:lnTo>
                    <a:pt x="111918" y="229385"/>
                  </a:lnTo>
                  <a:lnTo>
                    <a:pt x="132207" y="222694"/>
                  </a:lnTo>
                  <a:lnTo>
                    <a:pt x="150780" y="211716"/>
                  </a:lnTo>
                  <a:lnTo>
                    <a:pt x="167639" y="196596"/>
                  </a:lnTo>
                  <a:lnTo>
                    <a:pt x="173736" y="18903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27558" y="4916424"/>
              <a:ext cx="353567" cy="23164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19225" y="4805171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8" y="155448"/>
                  </a:moveTo>
                  <a:lnTo>
                    <a:pt x="178308" y="128015"/>
                  </a:lnTo>
                  <a:lnTo>
                    <a:pt x="160567" y="120253"/>
                  </a:lnTo>
                  <a:lnTo>
                    <a:pt x="143827" y="115062"/>
                  </a:lnTo>
                  <a:lnTo>
                    <a:pt x="127944" y="112156"/>
                  </a:lnTo>
                  <a:lnTo>
                    <a:pt x="112775" y="111251"/>
                  </a:lnTo>
                  <a:lnTo>
                    <a:pt x="89011" y="113252"/>
                  </a:lnTo>
                  <a:lnTo>
                    <a:pt x="48910" y="129254"/>
                  </a:lnTo>
                  <a:lnTo>
                    <a:pt x="18002" y="161258"/>
                  </a:lnTo>
                  <a:lnTo>
                    <a:pt x="2000" y="202406"/>
                  </a:lnTo>
                  <a:lnTo>
                    <a:pt x="0" y="225551"/>
                  </a:lnTo>
                  <a:lnTo>
                    <a:pt x="2000" y="249578"/>
                  </a:lnTo>
                  <a:lnTo>
                    <a:pt x="8000" y="271462"/>
                  </a:lnTo>
                  <a:lnTo>
                    <a:pt x="18002" y="291345"/>
                  </a:lnTo>
                  <a:lnTo>
                    <a:pt x="24384" y="299561"/>
                  </a:lnTo>
                  <a:lnTo>
                    <a:pt x="24384" y="224027"/>
                  </a:lnTo>
                  <a:lnTo>
                    <a:pt x="26074" y="205454"/>
                  </a:lnTo>
                  <a:lnTo>
                    <a:pt x="50292" y="160019"/>
                  </a:lnTo>
                  <a:lnTo>
                    <a:pt x="94440" y="135588"/>
                  </a:lnTo>
                  <a:lnTo>
                    <a:pt x="112775" y="134112"/>
                  </a:lnTo>
                  <a:lnTo>
                    <a:pt x="129659" y="135302"/>
                  </a:lnTo>
                  <a:lnTo>
                    <a:pt x="146113" y="139064"/>
                  </a:lnTo>
                  <a:lnTo>
                    <a:pt x="162282" y="145684"/>
                  </a:lnTo>
                  <a:lnTo>
                    <a:pt x="178308" y="155448"/>
                  </a:lnTo>
                  <a:close/>
                </a:path>
                <a:path w="203200" h="342900">
                  <a:moveTo>
                    <a:pt x="178308" y="320039"/>
                  </a:moveTo>
                  <a:lnTo>
                    <a:pt x="178308" y="298703"/>
                  </a:lnTo>
                  <a:lnTo>
                    <a:pt x="163425" y="307586"/>
                  </a:lnTo>
                  <a:lnTo>
                    <a:pt x="148399" y="313753"/>
                  </a:lnTo>
                  <a:lnTo>
                    <a:pt x="133088" y="317349"/>
                  </a:lnTo>
                  <a:lnTo>
                    <a:pt x="117348" y="318515"/>
                  </a:lnTo>
                  <a:lnTo>
                    <a:pt x="98536" y="316825"/>
                  </a:lnTo>
                  <a:lnTo>
                    <a:pt x="51816" y="292607"/>
                  </a:lnTo>
                  <a:lnTo>
                    <a:pt x="26098" y="243744"/>
                  </a:lnTo>
                  <a:lnTo>
                    <a:pt x="24384" y="224027"/>
                  </a:lnTo>
                  <a:lnTo>
                    <a:pt x="24384" y="299561"/>
                  </a:lnTo>
                  <a:lnTo>
                    <a:pt x="68389" y="334137"/>
                  </a:lnTo>
                  <a:lnTo>
                    <a:pt x="112775" y="342900"/>
                  </a:lnTo>
                  <a:lnTo>
                    <a:pt x="129873" y="341471"/>
                  </a:lnTo>
                  <a:lnTo>
                    <a:pt x="146684" y="337185"/>
                  </a:lnTo>
                  <a:lnTo>
                    <a:pt x="162925" y="330041"/>
                  </a:lnTo>
                  <a:lnTo>
                    <a:pt x="178308" y="320039"/>
                  </a:lnTo>
                  <a:close/>
                </a:path>
                <a:path w="203200" h="342900">
                  <a:moveTo>
                    <a:pt x="202692" y="338327"/>
                  </a:moveTo>
                  <a:lnTo>
                    <a:pt x="202692" y="0"/>
                  </a:lnTo>
                  <a:lnTo>
                    <a:pt x="178308" y="0"/>
                  </a:lnTo>
                  <a:lnTo>
                    <a:pt x="178308" y="338327"/>
                  </a:lnTo>
                  <a:lnTo>
                    <a:pt x="202692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85925" y="4805171"/>
              <a:ext cx="24765" cy="40005"/>
            </a:xfrm>
            <a:custGeom>
              <a:avLst/>
              <a:gdLst/>
              <a:ahLst/>
              <a:cxnLst/>
              <a:rect l="l" t="t" r="r" b="b"/>
              <a:pathLst>
                <a:path w="24765" h="40004">
                  <a:moveTo>
                    <a:pt x="24384" y="39624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24384" y="3962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98118" y="4919471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24027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65174" y="4916424"/>
              <a:ext cx="172212" cy="23164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41958" y="4846320"/>
              <a:ext cx="157480" cy="302260"/>
            </a:xfrm>
            <a:custGeom>
              <a:avLst/>
              <a:gdLst/>
              <a:ahLst/>
              <a:cxnLst/>
              <a:rect l="l" t="t" r="r" b="b"/>
              <a:pathLst>
                <a:path w="157479" h="302260">
                  <a:moveTo>
                    <a:pt x="59435" y="92963"/>
                  </a:moveTo>
                  <a:lnTo>
                    <a:pt x="59435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5" y="92963"/>
                  </a:lnTo>
                  <a:close/>
                </a:path>
                <a:path w="157479" h="302260">
                  <a:moveTo>
                    <a:pt x="156972" y="289559"/>
                  </a:moveTo>
                  <a:lnTo>
                    <a:pt x="156972" y="266700"/>
                  </a:lnTo>
                  <a:lnTo>
                    <a:pt x="145851" y="271581"/>
                  </a:lnTo>
                  <a:lnTo>
                    <a:pt x="135445" y="274891"/>
                  </a:lnTo>
                  <a:lnTo>
                    <a:pt x="125896" y="276772"/>
                  </a:lnTo>
                  <a:lnTo>
                    <a:pt x="117348" y="277367"/>
                  </a:lnTo>
                  <a:lnTo>
                    <a:pt x="107037" y="276796"/>
                  </a:lnTo>
                  <a:lnTo>
                    <a:pt x="84105" y="240149"/>
                  </a:lnTo>
                  <a:lnTo>
                    <a:pt x="83819" y="225551"/>
                  </a:lnTo>
                  <a:lnTo>
                    <a:pt x="83819" y="0"/>
                  </a:lnTo>
                  <a:lnTo>
                    <a:pt x="76200" y="0"/>
                  </a:lnTo>
                  <a:lnTo>
                    <a:pt x="59435" y="21336"/>
                  </a:lnTo>
                  <a:lnTo>
                    <a:pt x="59435" y="252983"/>
                  </a:lnTo>
                  <a:lnTo>
                    <a:pt x="74675" y="288036"/>
                  </a:lnTo>
                  <a:lnTo>
                    <a:pt x="111251" y="301751"/>
                  </a:lnTo>
                  <a:lnTo>
                    <a:pt x="122682" y="300918"/>
                  </a:lnTo>
                  <a:lnTo>
                    <a:pt x="134112" y="298513"/>
                  </a:lnTo>
                  <a:lnTo>
                    <a:pt x="145542" y="294679"/>
                  </a:lnTo>
                  <a:lnTo>
                    <a:pt x="156972" y="289559"/>
                  </a:lnTo>
                  <a:close/>
                </a:path>
                <a:path w="157479" h="302260">
                  <a:moveTo>
                    <a:pt x="146303" y="92963"/>
                  </a:moveTo>
                  <a:lnTo>
                    <a:pt x="146303" y="73151"/>
                  </a:lnTo>
                  <a:lnTo>
                    <a:pt x="83819" y="73151"/>
                  </a:lnTo>
                  <a:lnTo>
                    <a:pt x="83819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21790" y="4916424"/>
              <a:ext cx="227075" cy="23164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100682" y="4916424"/>
              <a:ext cx="153924" cy="22707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378050" y="4800600"/>
              <a:ext cx="160020" cy="342900"/>
            </a:xfrm>
            <a:custGeom>
              <a:avLst/>
              <a:gdLst/>
              <a:ahLst/>
              <a:cxnLst/>
              <a:rect l="l" t="t" r="r" b="b"/>
              <a:pathLst>
                <a:path w="160020" h="342900">
                  <a:moveTo>
                    <a:pt x="41148" y="138684"/>
                  </a:moveTo>
                  <a:lnTo>
                    <a:pt x="41148" y="118872"/>
                  </a:lnTo>
                  <a:lnTo>
                    <a:pt x="0" y="118872"/>
                  </a:lnTo>
                  <a:lnTo>
                    <a:pt x="0" y="138684"/>
                  </a:lnTo>
                  <a:lnTo>
                    <a:pt x="41148" y="138684"/>
                  </a:lnTo>
                  <a:close/>
                </a:path>
                <a:path w="160020" h="342900">
                  <a:moveTo>
                    <a:pt x="160020" y="32003"/>
                  </a:moveTo>
                  <a:lnTo>
                    <a:pt x="160020" y="9144"/>
                  </a:lnTo>
                  <a:lnTo>
                    <a:pt x="148875" y="5143"/>
                  </a:lnTo>
                  <a:lnTo>
                    <a:pt x="138303" y="2286"/>
                  </a:lnTo>
                  <a:lnTo>
                    <a:pt x="128301" y="571"/>
                  </a:lnTo>
                  <a:lnTo>
                    <a:pt x="118872" y="0"/>
                  </a:lnTo>
                  <a:lnTo>
                    <a:pt x="103441" y="1404"/>
                  </a:lnTo>
                  <a:lnTo>
                    <a:pt x="64008" y="21336"/>
                  </a:lnTo>
                  <a:lnTo>
                    <a:pt x="42576" y="64627"/>
                  </a:lnTo>
                  <a:lnTo>
                    <a:pt x="41148" y="82296"/>
                  </a:lnTo>
                  <a:lnTo>
                    <a:pt x="41148" y="342900"/>
                  </a:lnTo>
                  <a:lnTo>
                    <a:pt x="65532" y="342900"/>
                  </a:lnTo>
                  <a:lnTo>
                    <a:pt x="65532" y="91439"/>
                  </a:lnTo>
                  <a:lnTo>
                    <a:pt x="68937" y="61436"/>
                  </a:lnTo>
                  <a:lnTo>
                    <a:pt x="79057" y="40004"/>
                  </a:lnTo>
                  <a:lnTo>
                    <a:pt x="95750" y="27146"/>
                  </a:lnTo>
                  <a:lnTo>
                    <a:pt x="118872" y="22860"/>
                  </a:lnTo>
                  <a:lnTo>
                    <a:pt x="127444" y="23431"/>
                  </a:lnTo>
                  <a:lnTo>
                    <a:pt x="137160" y="25146"/>
                  </a:lnTo>
                  <a:lnTo>
                    <a:pt x="148018" y="28003"/>
                  </a:lnTo>
                  <a:lnTo>
                    <a:pt x="160020" y="32003"/>
                  </a:lnTo>
                  <a:close/>
                </a:path>
                <a:path w="160020" h="342900">
                  <a:moveTo>
                    <a:pt x="108203" y="138684"/>
                  </a:moveTo>
                  <a:lnTo>
                    <a:pt x="108203" y="118872"/>
                  </a:lnTo>
                  <a:lnTo>
                    <a:pt x="65532" y="118872"/>
                  </a:lnTo>
                  <a:lnTo>
                    <a:pt x="65532" y="138684"/>
                  </a:lnTo>
                  <a:lnTo>
                    <a:pt x="108203" y="13868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507590" y="4916424"/>
              <a:ext cx="227075" cy="23164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788006" y="4916424"/>
              <a:ext cx="152400" cy="22707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079090" y="4916424"/>
              <a:ext cx="172211" cy="23164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286354" y="4916424"/>
              <a:ext cx="227076" cy="23164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565246" y="4916424"/>
              <a:ext cx="181355" cy="2270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767938" y="4846320"/>
              <a:ext cx="158750" cy="302260"/>
            </a:xfrm>
            <a:custGeom>
              <a:avLst/>
              <a:gdLst/>
              <a:ahLst/>
              <a:cxnLst/>
              <a:rect l="l" t="t" r="r" b="b"/>
              <a:pathLst>
                <a:path w="158750" h="302260">
                  <a:moveTo>
                    <a:pt x="60959" y="92963"/>
                  </a:moveTo>
                  <a:lnTo>
                    <a:pt x="60959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60959" y="92963"/>
                  </a:lnTo>
                  <a:close/>
                </a:path>
                <a:path w="158750" h="302260">
                  <a:moveTo>
                    <a:pt x="158496" y="289559"/>
                  </a:moveTo>
                  <a:lnTo>
                    <a:pt x="158496" y="266700"/>
                  </a:lnTo>
                  <a:lnTo>
                    <a:pt x="147351" y="271581"/>
                  </a:lnTo>
                  <a:lnTo>
                    <a:pt x="136778" y="274891"/>
                  </a:lnTo>
                  <a:lnTo>
                    <a:pt x="126777" y="276772"/>
                  </a:lnTo>
                  <a:lnTo>
                    <a:pt x="117348" y="277367"/>
                  </a:lnTo>
                  <a:lnTo>
                    <a:pt x="107060" y="276796"/>
                  </a:lnTo>
                  <a:lnTo>
                    <a:pt x="84129" y="240149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60959" y="21336"/>
                  </a:lnTo>
                  <a:lnTo>
                    <a:pt x="60959" y="252983"/>
                  </a:lnTo>
                  <a:lnTo>
                    <a:pt x="82986" y="294036"/>
                  </a:lnTo>
                  <a:lnTo>
                    <a:pt x="112775" y="301751"/>
                  </a:lnTo>
                  <a:lnTo>
                    <a:pt x="123348" y="300918"/>
                  </a:lnTo>
                  <a:lnTo>
                    <a:pt x="134493" y="298513"/>
                  </a:lnTo>
                  <a:lnTo>
                    <a:pt x="146303" y="294639"/>
                  </a:lnTo>
                  <a:lnTo>
                    <a:pt x="158496" y="289559"/>
                  </a:lnTo>
                  <a:close/>
                </a:path>
                <a:path w="158750" h="302260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947770" y="4916424"/>
              <a:ext cx="199644" cy="23164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196182" y="4916424"/>
              <a:ext cx="179831" cy="22707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398874" y="4846320"/>
              <a:ext cx="157480" cy="302260"/>
            </a:xfrm>
            <a:custGeom>
              <a:avLst/>
              <a:gdLst/>
              <a:ahLst/>
              <a:cxnLst/>
              <a:rect l="l" t="t" r="r" b="b"/>
              <a:pathLst>
                <a:path w="157479" h="302260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7479" h="302260">
                  <a:moveTo>
                    <a:pt x="156972" y="289559"/>
                  </a:moveTo>
                  <a:lnTo>
                    <a:pt x="156972" y="266700"/>
                  </a:lnTo>
                  <a:lnTo>
                    <a:pt x="145851" y="271581"/>
                  </a:lnTo>
                  <a:lnTo>
                    <a:pt x="135445" y="274891"/>
                  </a:lnTo>
                  <a:lnTo>
                    <a:pt x="125896" y="276772"/>
                  </a:lnTo>
                  <a:lnTo>
                    <a:pt x="117348" y="277367"/>
                  </a:lnTo>
                  <a:lnTo>
                    <a:pt x="107037" y="276796"/>
                  </a:lnTo>
                  <a:lnTo>
                    <a:pt x="84105" y="240149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21336"/>
                  </a:lnTo>
                  <a:lnTo>
                    <a:pt x="59436" y="252983"/>
                  </a:lnTo>
                  <a:lnTo>
                    <a:pt x="74675" y="288036"/>
                  </a:lnTo>
                  <a:lnTo>
                    <a:pt x="111251" y="301751"/>
                  </a:lnTo>
                  <a:lnTo>
                    <a:pt x="122682" y="300918"/>
                  </a:lnTo>
                  <a:lnTo>
                    <a:pt x="134112" y="298513"/>
                  </a:lnTo>
                  <a:lnTo>
                    <a:pt x="145542" y="294679"/>
                  </a:lnTo>
                  <a:lnTo>
                    <a:pt x="156972" y="289559"/>
                  </a:lnTo>
                  <a:close/>
                </a:path>
                <a:path w="157479" h="302260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592422" y="4805171"/>
              <a:ext cx="24765" cy="40005"/>
            </a:xfrm>
            <a:custGeom>
              <a:avLst/>
              <a:gdLst/>
              <a:ahLst/>
              <a:cxnLst/>
              <a:rect l="l" t="t" r="r" b="b"/>
              <a:pathLst>
                <a:path w="24765" h="40004">
                  <a:moveTo>
                    <a:pt x="24384" y="39624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24384" y="3962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604613" y="4919471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24027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671670" y="4916424"/>
              <a:ext cx="227075" cy="23164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950562" y="4916424"/>
              <a:ext cx="181355" cy="22707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84314" y="5981700"/>
              <a:ext cx="99059" cy="9906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66254" y="5972556"/>
              <a:ext cx="172212" cy="231587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73518" y="5972556"/>
              <a:ext cx="227076" cy="231647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52410" y="5972556"/>
              <a:ext cx="181356" cy="22707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55102" y="5903976"/>
              <a:ext cx="158750" cy="300355"/>
            </a:xfrm>
            <a:custGeom>
              <a:avLst/>
              <a:gdLst/>
              <a:ahLst/>
              <a:cxnLst/>
              <a:rect l="l" t="t" r="r" b="b"/>
              <a:pathLst>
                <a:path w="158750" h="300354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8750" h="300354">
                  <a:moveTo>
                    <a:pt x="158496" y="289560"/>
                  </a:moveTo>
                  <a:lnTo>
                    <a:pt x="158496" y="266700"/>
                  </a:lnTo>
                  <a:lnTo>
                    <a:pt x="146494" y="271581"/>
                  </a:lnTo>
                  <a:lnTo>
                    <a:pt x="135636" y="274891"/>
                  </a:lnTo>
                  <a:lnTo>
                    <a:pt x="125920" y="276772"/>
                  </a:lnTo>
                  <a:lnTo>
                    <a:pt x="117347" y="277368"/>
                  </a:lnTo>
                  <a:lnTo>
                    <a:pt x="107037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19812"/>
                  </a:lnTo>
                  <a:lnTo>
                    <a:pt x="59436" y="252984"/>
                  </a:lnTo>
                  <a:lnTo>
                    <a:pt x="74676" y="288036"/>
                  </a:lnTo>
                  <a:lnTo>
                    <a:pt x="111252" y="300227"/>
                  </a:lnTo>
                  <a:lnTo>
                    <a:pt x="122705" y="299632"/>
                  </a:lnTo>
                  <a:lnTo>
                    <a:pt x="134302" y="297751"/>
                  </a:lnTo>
                  <a:lnTo>
                    <a:pt x="146184" y="294441"/>
                  </a:lnTo>
                  <a:lnTo>
                    <a:pt x="158496" y="289560"/>
                  </a:lnTo>
                  <a:close/>
                </a:path>
                <a:path w="158750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34934" y="5972556"/>
              <a:ext cx="199644" cy="231647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983346" y="5972556"/>
              <a:ext cx="179831" cy="22707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186038" y="5903976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80" h="300354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7480" h="300354">
                  <a:moveTo>
                    <a:pt x="156972" y="289560"/>
                  </a:moveTo>
                  <a:lnTo>
                    <a:pt x="156972" y="266700"/>
                  </a:lnTo>
                  <a:lnTo>
                    <a:pt x="145827" y="271581"/>
                  </a:lnTo>
                  <a:lnTo>
                    <a:pt x="135255" y="274891"/>
                  </a:lnTo>
                  <a:lnTo>
                    <a:pt x="125253" y="276772"/>
                  </a:lnTo>
                  <a:lnTo>
                    <a:pt x="115824" y="277368"/>
                  </a:lnTo>
                  <a:lnTo>
                    <a:pt x="105537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19812"/>
                  </a:lnTo>
                  <a:lnTo>
                    <a:pt x="59436" y="252984"/>
                  </a:lnTo>
                  <a:lnTo>
                    <a:pt x="74675" y="288036"/>
                  </a:lnTo>
                  <a:lnTo>
                    <a:pt x="111252" y="300227"/>
                  </a:lnTo>
                  <a:lnTo>
                    <a:pt x="122681" y="299632"/>
                  </a:lnTo>
                  <a:lnTo>
                    <a:pt x="134112" y="297751"/>
                  </a:lnTo>
                  <a:lnTo>
                    <a:pt x="145542" y="294441"/>
                  </a:lnTo>
                  <a:lnTo>
                    <a:pt x="156972" y="289560"/>
                  </a:lnTo>
                  <a:close/>
                </a:path>
                <a:path w="157480" h="300354">
                  <a:moveTo>
                    <a:pt x="146304" y="92963"/>
                  </a:moveTo>
                  <a:lnTo>
                    <a:pt x="146304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4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379586" y="5861303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4" h="41275">
                  <a:moveTo>
                    <a:pt x="24383" y="41148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3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391778" y="5977127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458834" y="5972556"/>
              <a:ext cx="227075" cy="231647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737726" y="5972556"/>
              <a:ext cx="181356" cy="22707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967850" y="6088379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0" y="0"/>
                  </a:moveTo>
                  <a:lnTo>
                    <a:pt x="118872" y="0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123298" y="5972556"/>
              <a:ext cx="190500" cy="231647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309226" y="5977127"/>
              <a:ext cx="352425" cy="227329"/>
            </a:xfrm>
            <a:custGeom>
              <a:avLst/>
              <a:gdLst/>
              <a:ahLst/>
              <a:cxnLst/>
              <a:rect l="l" t="t" r="r" b="b"/>
              <a:pathLst>
                <a:path w="352425" h="227329">
                  <a:moveTo>
                    <a:pt x="352043" y="0"/>
                  </a:moveTo>
                  <a:lnTo>
                    <a:pt x="327660" y="0"/>
                  </a:lnTo>
                  <a:lnTo>
                    <a:pt x="249936" y="181356"/>
                  </a:lnTo>
                  <a:lnTo>
                    <a:pt x="182879" y="0"/>
                  </a:lnTo>
                  <a:lnTo>
                    <a:pt x="169163" y="0"/>
                  </a:lnTo>
                  <a:lnTo>
                    <a:pt x="99060" y="181356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96012" y="227075"/>
                  </a:lnTo>
                  <a:lnTo>
                    <a:pt x="106679" y="227075"/>
                  </a:lnTo>
                  <a:lnTo>
                    <a:pt x="175260" y="47244"/>
                  </a:lnTo>
                  <a:lnTo>
                    <a:pt x="243839" y="227075"/>
                  </a:lnTo>
                  <a:lnTo>
                    <a:pt x="254507" y="227075"/>
                  </a:lnTo>
                  <a:lnTo>
                    <a:pt x="352043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678034" y="5972556"/>
              <a:ext cx="190500" cy="231647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903586" y="5972556"/>
              <a:ext cx="355091" cy="231647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03458" y="5903976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79" h="300354">
                  <a:moveTo>
                    <a:pt x="59436" y="92963"/>
                  </a:moveTo>
                  <a:lnTo>
                    <a:pt x="59436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6" y="92963"/>
                  </a:lnTo>
                  <a:close/>
                </a:path>
                <a:path w="157479" h="300354">
                  <a:moveTo>
                    <a:pt x="156972" y="289560"/>
                  </a:moveTo>
                  <a:lnTo>
                    <a:pt x="156972" y="266700"/>
                  </a:lnTo>
                  <a:lnTo>
                    <a:pt x="145851" y="271581"/>
                  </a:lnTo>
                  <a:lnTo>
                    <a:pt x="135445" y="274891"/>
                  </a:lnTo>
                  <a:lnTo>
                    <a:pt x="125896" y="276772"/>
                  </a:lnTo>
                  <a:lnTo>
                    <a:pt x="117348" y="277368"/>
                  </a:lnTo>
                  <a:lnTo>
                    <a:pt x="107037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19812"/>
                  </a:lnTo>
                  <a:lnTo>
                    <a:pt x="59436" y="252984"/>
                  </a:lnTo>
                  <a:lnTo>
                    <a:pt x="74675" y="288036"/>
                  </a:lnTo>
                  <a:lnTo>
                    <a:pt x="111251" y="300227"/>
                  </a:lnTo>
                  <a:lnTo>
                    <a:pt x="122682" y="299632"/>
                  </a:lnTo>
                  <a:lnTo>
                    <a:pt x="134112" y="297751"/>
                  </a:lnTo>
                  <a:lnTo>
                    <a:pt x="145542" y="294441"/>
                  </a:lnTo>
                  <a:lnTo>
                    <a:pt x="156972" y="289560"/>
                  </a:lnTo>
                  <a:close/>
                </a:path>
                <a:path w="157479" h="300354">
                  <a:moveTo>
                    <a:pt x="146304" y="92963"/>
                  </a:moveTo>
                  <a:lnTo>
                    <a:pt x="146304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4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92434" y="5861303"/>
              <a:ext cx="181610" cy="338455"/>
            </a:xfrm>
            <a:custGeom>
              <a:avLst/>
              <a:gdLst/>
              <a:ahLst/>
              <a:cxnLst/>
              <a:rect l="l" t="t" r="r" b="b"/>
              <a:pathLst>
                <a:path w="181610" h="338454">
                  <a:moveTo>
                    <a:pt x="24384" y="338328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38328"/>
                  </a:lnTo>
                  <a:lnTo>
                    <a:pt x="24384" y="338328"/>
                  </a:lnTo>
                  <a:close/>
                </a:path>
                <a:path w="181610" h="338454">
                  <a:moveTo>
                    <a:pt x="181356" y="338328"/>
                  </a:moveTo>
                  <a:lnTo>
                    <a:pt x="181356" y="202692"/>
                  </a:lnTo>
                  <a:lnTo>
                    <a:pt x="179927" y="182356"/>
                  </a:lnTo>
                  <a:lnTo>
                    <a:pt x="158496" y="135636"/>
                  </a:lnTo>
                  <a:lnTo>
                    <a:pt x="116705" y="112918"/>
                  </a:lnTo>
                  <a:lnTo>
                    <a:pt x="99060" y="111252"/>
                  </a:lnTo>
                  <a:lnTo>
                    <a:pt x="77343" y="114085"/>
                  </a:lnTo>
                  <a:lnTo>
                    <a:pt x="57912" y="122491"/>
                  </a:lnTo>
                  <a:lnTo>
                    <a:pt x="40767" y="136326"/>
                  </a:lnTo>
                  <a:lnTo>
                    <a:pt x="25908" y="155448"/>
                  </a:lnTo>
                  <a:lnTo>
                    <a:pt x="24384" y="155448"/>
                  </a:lnTo>
                  <a:lnTo>
                    <a:pt x="24384" y="182880"/>
                  </a:lnTo>
                  <a:lnTo>
                    <a:pt x="40100" y="161996"/>
                  </a:lnTo>
                  <a:lnTo>
                    <a:pt x="57531" y="147256"/>
                  </a:lnTo>
                  <a:lnTo>
                    <a:pt x="76676" y="138517"/>
                  </a:lnTo>
                  <a:lnTo>
                    <a:pt x="97536" y="135636"/>
                  </a:lnTo>
                  <a:lnTo>
                    <a:pt x="123777" y="140255"/>
                  </a:lnTo>
                  <a:lnTo>
                    <a:pt x="142875" y="154305"/>
                  </a:lnTo>
                  <a:lnTo>
                    <a:pt x="154543" y="178069"/>
                  </a:lnTo>
                  <a:lnTo>
                    <a:pt x="158496" y="211836"/>
                  </a:lnTo>
                  <a:lnTo>
                    <a:pt x="158496" y="338328"/>
                  </a:lnTo>
                  <a:lnTo>
                    <a:pt x="181356" y="33832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836274" y="5972556"/>
              <a:ext cx="355091" cy="231647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26418" y="5972556"/>
              <a:ext cx="190500" cy="231647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439778" y="5861303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8" y="155448"/>
                  </a:moveTo>
                  <a:lnTo>
                    <a:pt x="178308" y="129540"/>
                  </a:lnTo>
                  <a:lnTo>
                    <a:pt x="161424" y="121538"/>
                  </a:lnTo>
                  <a:lnTo>
                    <a:pt x="144970" y="115824"/>
                  </a:lnTo>
                  <a:lnTo>
                    <a:pt x="128801" y="112395"/>
                  </a:lnTo>
                  <a:lnTo>
                    <a:pt x="112775" y="111252"/>
                  </a:lnTo>
                  <a:lnTo>
                    <a:pt x="89654" y="113490"/>
                  </a:lnTo>
                  <a:lnTo>
                    <a:pt x="49125" y="130540"/>
                  </a:lnTo>
                  <a:lnTo>
                    <a:pt x="18002" y="161925"/>
                  </a:lnTo>
                  <a:lnTo>
                    <a:pt x="2000" y="203073"/>
                  </a:lnTo>
                  <a:lnTo>
                    <a:pt x="0" y="227075"/>
                  </a:lnTo>
                  <a:lnTo>
                    <a:pt x="2024" y="251079"/>
                  </a:lnTo>
                  <a:lnTo>
                    <a:pt x="8191" y="272796"/>
                  </a:lnTo>
                  <a:lnTo>
                    <a:pt x="18645" y="292226"/>
                  </a:lnTo>
                  <a:lnTo>
                    <a:pt x="25908" y="300593"/>
                  </a:lnTo>
                  <a:lnTo>
                    <a:pt x="25908" y="225552"/>
                  </a:lnTo>
                  <a:lnTo>
                    <a:pt x="27360" y="206954"/>
                  </a:lnTo>
                  <a:lnTo>
                    <a:pt x="50291" y="160020"/>
                  </a:lnTo>
                  <a:lnTo>
                    <a:pt x="95726" y="137088"/>
                  </a:lnTo>
                  <a:lnTo>
                    <a:pt x="114300" y="135636"/>
                  </a:lnTo>
                  <a:lnTo>
                    <a:pt x="130302" y="136802"/>
                  </a:lnTo>
                  <a:lnTo>
                    <a:pt x="146304" y="140398"/>
                  </a:lnTo>
                  <a:lnTo>
                    <a:pt x="162306" y="146565"/>
                  </a:lnTo>
                  <a:lnTo>
                    <a:pt x="178308" y="155448"/>
                  </a:lnTo>
                  <a:close/>
                </a:path>
                <a:path w="203200" h="342900">
                  <a:moveTo>
                    <a:pt x="178308" y="321564"/>
                  </a:moveTo>
                  <a:lnTo>
                    <a:pt x="178308" y="300228"/>
                  </a:lnTo>
                  <a:lnTo>
                    <a:pt x="164306" y="309110"/>
                  </a:lnTo>
                  <a:lnTo>
                    <a:pt x="149733" y="315277"/>
                  </a:lnTo>
                  <a:lnTo>
                    <a:pt x="134588" y="318873"/>
                  </a:lnTo>
                  <a:lnTo>
                    <a:pt x="118872" y="320040"/>
                  </a:lnTo>
                  <a:lnTo>
                    <a:pt x="100036" y="318325"/>
                  </a:lnTo>
                  <a:lnTo>
                    <a:pt x="51815" y="292608"/>
                  </a:lnTo>
                  <a:lnTo>
                    <a:pt x="27598" y="245244"/>
                  </a:lnTo>
                  <a:lnTo>
                    <a:pt x="25908" y="225552"/>
                  </a:lnTo>
                  <a:lnTo>
                    <a:pt x="25908" y="300593"/>
                  </a:lnTo>
                  <a:lnTo>
                    <a:pt x="69723" y="334708"/>
                  </a:lnTo>
                  <a:lnTo>
                    <a:pt x="112775" y="342900"/>
                  </a:lnTo>
                  <a:lnTo>
                    <a:pt x="130516" y="341709"/>
                  </a:lnTo>
                  <a:lnTo>
                    <a:pt x="147256" y="337947"/>
                  </a:lnTo>
                  <a:lnTo>
                    <a:pt x="163139" y="331327"/>
                  </a:lnTo>
                  <a:lnTo>
                    <a:pt x="178308" y="321564"/>
                  </a:lnTo>
                  <a:close/>
                </a:path>
                <a:path w="203200" h="342900">
                  <a:moveTo>
                    <a:pt x="202691" y="338328"/>
                  </a:moveTo>
                  <a:lnTo>
                    <a:pt x="202691" y="0"/>
                  </a:lnTo>
                  <a:lnTo>
                    <a:pt x="178308" y="0"/>
                  </a:lnTo>
                  <a:lnTo>
                    <a:pt x="178308" y="338328"/>
                  </a:lnTo>
                  <a:lnTo>
                    <a:pt x="202691" y="33832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91238" y="6088379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>
                  <a:moveTo>
                    <a:pt x="0" y="0"/>
                  </a:moveTo>
                  <a:lnTo>
                    <a:pt x="118871" y="0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48210" y="5972556"/>
              <a:ext cx="172212" cy="231587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55474" y="5972556"/>
              <a:ext cx="227075" cy="231647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34366" y="5972556"/>
              <a:ext cx="355091" cy="231647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61670" y="5972556"/>
              <a:ext cx="192024" cy="231647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076554" y="5972556"/>
              <a:ext cx="140208" cy="231647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251813" y="5972556"/>
              <a:ext cx="140207" cy="231647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42313" y="5861303"/>
              <a:ext cx="22860" cy="41275"/>
            </a:xfrm>
            <a:custGeom>
              <a:avLst/>
              <a:gdLst/>
              <a:ahLst/>
              <a:cxnLst/>
              <a:rect l="l" t="t" r="r" b="b"/>
              <a:pathLst>
                <a:path w="22859" h="41275">
                  <a:moveTo>
                    <a:pt x="22859" y="41148"/>
                  </a:moveTo>
                  <a:lnTo>
                    <a:pt x="22859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2859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453744" y="5977127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22859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509370" y="5977127"/>
              <a:ext cx="198120" cy="337185"/>
            </a:xfrm>
            <a:custGeom>
              <a:avLst/>
              <a:gdLst/>
              <a:ahLst/>
              <a:cxnLst/>
              <a:rect l="l" t="t" r="r" b="b"/>
              <a:pathLst>
                <a:path w="198120" h="337184">
                  <a:moveTo>
                    <a:pt x="65531" y="238176"/>
                  </a:moveTo>
                  <a:lnTo>
                    <a:pt x="65531" y="224028"/>
                  </a:lnTo>
                  <a:lnTo>
                    <a:pt x="36647" y="230862"/>
                  </a:lnTo>
                  <a:lnTo>
                    <a:pt x="16192" y="242125"/>
                  </a:lnTo>
                  <a:lnTo>
                    <a:pt x="4024" y="257675"/>
                  </a:lnTo>
                  <a:lnTo>
                    <a:pt x="0" y="277368"/>
                  </a:lnTo>
                  <a:lnTo>
                    <a:pt x="1690" y="290274"/>
                  </a:lnTo>
                  <a:lnTo>
                    <a:pt x="6667" y="301752"/>
                  </a:lnTo>
                  <a:lnTo>
                    <a:pt x="14787" y="312086"/>
                  </a:lnTo>
                  <a:lnTo>
                    <a:pt x="22860" y="318966"/>
                  </a:lnTo>
                  <a:lnTo>
                    <a:pt x="22860" y="275844"/>
                  </a:lnTo>
                  <a:lnTo>
                    <a:pt x="27979" y="257841"/>
                  </a:lnTo>
                  <a:lnTo>
                    <a:pt x="43243" y="244983"/>
                  </a:lnTo>
                  <a:lnTo>
                    <a:pt x="65531" y="238176"/>
                  </a:lnTo>
                  <a:close/>
                </a:path>
                <a:path w="198120" h="337184">
                  <a:moveTo>
                    <a:pt x="198120" y="19812"/>
                  </a:moveTo>
                  <a:lnTo>
                    <a:pt x="198120" y="0"/>
                  </a:lnTo>
                  <a:lnTo>
                    <a:pt x="106727" y="98"/>
                  </a:lnTo>
                  <a:lnTo>
                    <a:pt x="68008" y="5714"/>
                  </a:lnTo>
                  <a:lnTo>
                    <a:pt x="27217" y="34242"/>
                  </a:lnTo>
                  <a:lnTo>
                    <a:pt x="13716" y="79248"/>
                  </a:lnTo>
                  <a:lnTo>
                    <a:pt x="14597" y="91535"/>
                  </a:lnTo>
                  <a:lnTo>
                    <a:pt x="17335" y="103250"/>
                  </a:lnTo>
                  <a:lnTo>
                    <a:pt x="22074" y="114395"/>
                  </a:lnTo>
                  <a:lnTo>
                    <a:pt x="28955" y="124968"/>
                  </a:lnTo>
                  <a:lnTo>
                    <a:pt x="36575" y="133324"/>
                  </a:lnTo>
                  <a:lnTo>
                    <a:pt x="36575" y="77724"/>
                  </a:lnTo>
                  <a:lnTo>
                    <a:pt x="37695" y="66579"/>
                  </a:lnTo>
                  <a:lnTo>
                    <a:pt x="62793" y="29443"/>
                  </a:lnTo>
                  <a:lnTo>
                    <a:pt x="94488" y="19812"/>
                  </a:lnTo>
                  <a:lnTo>
                    <a:pt x="106727" y="20955"/>
                  </a:lnTo>
                  <a:lnTo>
                    <a:pt x="145161" y="46672"/>
                  </a:lnTo>
                  <a:lnTo>
                    <a:pt x="147827" y="51206"/>
                  </a:lnTo>
                  <a:lnTo>
                    <a:pt x="147827" y="19812"/>
                  </a:lnTo>
                  <a:lnTo>
                    <a:pt x="198120" y="19812"/>
                  </a:lnTo>
                  <a:close/>
                </a:path>
                <a:path w="198120" h="337184">
                  <a:moveTo>
                    <a:pt x="175260" y="316254"/>
                  </a:moveTo>
                  <a:lnTo>
                    <a:pt x="175260" y="274320"/>
                  </a:lnTo>
                  <a:lnTo>
                    <a:pt x="173855" y="283154"/>
                  </a:lnTo>
                  <a:lnTo>
                    <a:pt x="169735" y="291274"/>
                  </a:lnTo>
                  <a:lnTo>
                    <a:pt x="129920" y="314325"/>
                  </a:lnTo>
                  <a:lnTo>
                    <a:pt x="97536" y="316873"/>
                  </a:lnTo>
                  <a:lnTo>
                    <a:pt x="65936" y="314420"/>
                  </a:lnTo>
                  <a:lnTo>
                    <a:pt x="42100" y="306705"/>
                  </a:lnTo>
                  <a:lnTo>
                    <a:pt x="27693" y="293846"/>
                  </a:lnTo>
                  <a:lnTo>
                    <a:pt x="22860" y="275844"/>
                  </a:lnTo>
                  <a:lnTo>
                    <a:pt x="22860" y="318966"/>
                  </a:lnTo>
                  <a:lnTo>
                    <a:pt x="75842" y="335922"/>
                  </a:lnTo>
                  <a:lnTo>
                    <a:pt x="96012" y="336742"/>
                  </a:lnTo>
                  <a:lnTo>
                    <a:pt x="99060" y="336728"/>
                  </a:lnTo>
                  <a:lnTo>
                    <a:pt x="120110" y="335684"/>
                  </a:lnTo>
                  <a:lnTo>
                    <a:pt x="139826" y="332422"/>
                  </a:lnTo>
                  <a:lnTo>
                    <a:pt x="156686" y="327159"/>
                  </a:lnTo>
                  <a:lnTo>
                    <a:pt x="170711" y="320020"/>
                  </a:lnTo>
                  <a:lnTo>
                    <a:pt x="175260" y="316254"/>
                  </a:lnTo>
                  <a:close/>
                </a:path>
                <a:path w="198120" h="337184">
                  <a:moveTo>
                    <a:pt x="73151" y="167290"/>
                  </a:moveTo>
                  <a:lnTo>
                    <a:pt x="73151" y="153924"/>
                  </a:lnTo>
                  <a:lnTo>
                    <a:pt x="54030" y="161353"/>
                  </a:lnTo>
                  <a:lnTo>
                    <a:pt x="40195" y="169925"/>
                  </a:lnTo>
                  <a:lnTo>
                    <a:pt x="31789" y="179641"/>
                  </a:lnTo>
                  <a:lnTo>
                    <a:pt x="28955" y="190500"/>
                  </a:lnTo>
                  <a:lnTo>
                    <a:pt x="31242" y="201072"/>
                  </a:lnTo>
                  <a:lnTo>
                    <a:pt x="38100" y="209931"/>
                  </a:lnTo>
                  <a:lnTo>
                    <a:pt x="49529" y="217074"/>
                  </a:lnTo>
                  <a:lnTo>
                    <a:pt x="51816" y="217850"/>
                  </a:lnTo>
                  <a:lnTo>
                    <a:pt x="51816" y="182880"/>
                  </a:lnTo>
                  <a:lnTo>
                    <a:pt x="53340" y="178308"/>
                  </a:lnTo>
                  <a:lnTo>
                    <a:pt x="57912" y="173736"/>
                  </a:lnTo>
                  <a:lnTo>
                    <a:pt x="62793" y="171169"/>
                  </a:lnTo>
                  <a:lnTo>
                    <a:pt x="70294" y="168211"/>
                  </a:lnTo>
                  <a:lnTo>
                    <a:pt x="73151" y="167290"/>
                  </a:lnTo>
                  <a:close/>
                </a:path>
                <a:path w="198120" h="337184">
                  <a:moveTo>
                    <a:pt x="155448" y="134797"/>
                  </a:moveTo>
                  <a:lnTo>
                    <a:pt x="155448" y="79248"/>
                  </a:lnTo>
                  <a:lnTo>
                    <a:pt x="154304" y="91273"/>
                  </a:lnTo>
                  <a:lnTo>
                    <a:pt x="150875" y="102298"/>
                  </a:lnTo>
                  <a:lnTo>
                    <a:pt x="118300" y="134302"/>
                  </a:lnTo>
                  <a:lnTo>
                    <a:pt x="96012" y="138684"/>
                  </a:lnTo>
                  <a:lnTo>
                    <a:pt x="83986" y="137564"/>
                  </a:lnTo>
                  <a:lnTo>
                    <a:pt x="46220" y="112228"/>
                  </a:lnTo>
                  <a:lnTo>
                    <a:pt x="36575" y="77724"/>
                  </a:lnTo>
                  <a:lnTo>
                    <a:pt x="36575" y="133324"/>
                  </a:lnTo>
                  <a:lnTo>
                    <a:pt x="37576" y="134421"/>
                  </a:lnTo>
                  <a:lnTo>
                    <a:pt x="47625" y="142303"/>
                  </a:lnTo>
                  <a:lnTo>
                    <a:pt x="59388" y="148756"/>
                  </a:lnTo>
                  <a:lnTo>
                    <a:pt x="73151" y="153924"/>
                  </a:lnTo>
                  <a:lnTo>
                    <a:pt x="73151" y="167290"/>
                  </a:lnTo>
                  <a:lnTo>
                    <a:pt x="80414" y="164949"/>
                  </a:lnTo>
                  <a:lnTo>
                    <a:pt x="92964" y="161544"/>
                  </a:lnTo>
                  <a:lnTo>
                    <a:pt x="118300" y="153220"/>
                  </a:lnTo>
                  <a:lnTo>
                    <a:pt x="128373" y="149738"/>
                  </a:lnTo>
                  <a:lnTo>
                    <a:pt x="137160" y="146304"/>
                  </a:lnTo>
                  <a:lnTo>
                    <a:pt x="145161" y="142271"/>
                  </a:lnTo>
                  <a:lnTo>
                    <a:pt x="152780" y="137160"/>
                  </a:lnTo>
                  <a:lnTo>
                    <a:pt x="155448" y="134797"/>
                  </a:lnTo>
                  <a:close/>
                </a:path>
                <a:path w="198120" h="337184">
                  <a:moveTo>
                    <a:pt x="196596" y="272796"/>
                  </a:moveTo>
                  <a:lnTo>
                    <a:pt x="181355" y="231648"/>
                  </a:lnTo>
                  <a:lnTo>
                    <a:pt x="138493" y="215360"/>
                  </a:lnTo>
                  <a:lnTo>
                    <a:pt x="95892" y="211931"/>
                  </a:lnTo>
                  <a:lnTo>
                    <a:pt x="79438" y="209931"/>
                  </a:lnTo>
                  <a:lnTo>
                    <a:pt x="67841" y="207359"/>
                  </a:lnTo>
                  <a:lnTo>
                    <a:pt x="60960" y="204216"/>
                  </a:lnTo>
                  <a:lnTo>
                    <a:pt x="54864" y="201168"/>
                  </a:lnTo>
                  <a:lnTo>
                    <a:pt x="51816" y="195072"/>
                  </a:lnTo>
                  <a:lnTo>
                    <a:pt x="51816" y="217850"/>
                  </a:lnTo>
                  <a:lnTo>
                    <a:pt x="65531" y="222504"/>
                  </a:lnTo>
                  <a:lnTo>
                    <a:pt x="65531" y="238176"/>
                  </a:lnTo>
                  <a:lnTo>
                    <a:pt x="68508" y="237267"/>
                  </a:lnTo>
                  <a:lnTo>
                    <a:pt x="103631" y="234696"/>
                  </a:lnTo>
                  <a:lnTo>
                    <a:pt x="134754" y="237243"/>
                  </a:lnTo>
                  <a:lnTo>
                    <a:pt x="157162" y="244792"/>
                  </a:lnTo>
                  <a:lnTo>
                    <a:pt x="170711" y="257198"/>
                  </a:lnTo>
                  <a:lnTo>
                    <a:pt x="175260" y="274320"/>
                  </a:lnTo>
                  <a:lnTo>
                    <a:pt x="175260" y="316254"/>
                  </a:lnTo>
                  <a:lnTo>
                    <a:pt x="182451" y="310300"/>
                  </a:lnTo>
                  <a:lnTo>
                    <a:pt x="190500" y="299275"/>
                  </a:lnTo>
                  <a:lnTo>
                    <a:pt x="195119" y="286821"/>
                  </a:lnTo>
                  <a:lnTo>
                    <a:pt x="196596" y="272796"/>
                  </a:lnTo>
                  <a:close/>
                </a:path>
                <a:path w="198120" h="337184">
                  <a:moveTo>
                    <a:pt x="178307" y="79248"/>
                  </a:moveTo>
                  <a:lnTo>
                    <a:pt x="176331" y="63531"/>
                  </a:lnTo>
                  <a:lnTo>
                    <a:pt x="170497" y="48386"/>
                  </a:lnTo>
                  <a:lnTo>
                    <a:pt x="160948" y="33813"/>
                  </a:lnTo>
                  <a:lnTo>
                    <a:pt x="147827" y="19812"/>
                  </a:lnTo>
                  <a:lnTo>
                    <a:pt x="147827" y="51206"/>
                  </a:lnTo>
                  <a:lnTo>
                    <a:pt x="150875" y="56387"/>
                  </a:lnTo>
                  <a:lnTo>
                    <a:pt x="154304" y="67246"/>
                  </a:lnTo>
                  <a:lnTo>
                    <a:pt x="155448" y="79248"/>
                  </a:lnTo>
                  <a:lnTo>
                    <a:pt x="155448" y="134797"/>
                  </a:lnTo>
                  <a:lnTo>
                    <a:pt x="159877" y="130873"/>
                  </a:lnTo>
                  <a:lnTo>
                    <a:pt x="166116" y="123444"/>
                  </a:lnTo>
                  <a:lnTo>
                    <a:pt x="171235" y="113966"/>
                  </a:lnTo>
                  <a:lnTo>
                    <a:pt x="175069" y="103632"/>
                  </a:lnTo>
                  <a:lnTo>
                    <a:pt x="177474" y="92154"/>
                  </a:lnTo>
                  <a:lnTo>
                    <a:pt x="178307" y="792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742542" y="5972556"/>
              <a:ext cx="181355" cy="22707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84858" y="5972556"/>
              <a:ext cx="323215" cy="227329"/>
            </a:xfrm>
            <a:custGeom>
              <a:avLst/>
              <a:gdLst/>
              <a:ahLst/>
              <a:cxnLst/>
              <a:rect l="l" t="t" r="r" b="b"/>
              <a:pathLst>
                <a:path w="323215" h="227329">
                  <a:moveTo>
                    <a:pt x="24383" y="227075"/>
                  </a:moveTo>
                  <a:lnTo>
                    <a:pt x="24383" y="4571"/>
                  </a:lnTo>
                  <a:lnTo>
                    <a:pt x="0" y="4571"/>
                  </a:lnTo>
                  <a:lnTo>
                    <a:pt x="0" y="227075"/>
                  </a:lnTo>
                  <a:lnTo>
                    <a:pt x="24383" y="227075"/>
                  </a:lnTo>
                  <a:close/>
                </a:path>
                <a:path w="323215" h="227329">
                  <a:moveTo>
                    <a:pt x="323087" y="227075"/>
                  </a:moveTo>
                  <a:lnTo>
                    <a:pt x="323087" y="91439"/>
                  </a:lnTo>
                  <a:lnTo>
                    <a:pt x="321683" y="71770"/>
                  </a:lnTo>
                  <a:lnTo>
                    <a:pt x="301751" y="25907"/>
                  </a:lnTo>
                  <a:lnTo>
                    <a:pt x="261675" y="1690"/>
                  </a:lnTo>
                  <a:lnTo>
                    <a:pt x="245363" y="0"/>
                  </a:lnTo>
                  <a:lnTo>
                    <a:pt x="223361" y="3405"/>
                  </a:lnTo>
                  <a:lnTo>
                    <a:pt x="203072" y="13525"/>
                  </a:lnTo>
                  <a:lnTo>
                    <a:pt x="184499" y="30218"/>
                  </a:lnTo>
                  <a:lnTo>
                    <a:pt x="167639" y="53339"/>
                  </a:lnTo>
                  <a:lnTo>
                    <a:pt x="155376" y="30218"/>
                  </a:lnTo>
                  <a:lnTo>
                    <a:pt x="139255" y="13525"/>
                  </a:lnTo>
                  <a:lnTo>
                    <a:pt x="119419" y="3405"/>
                  </a:lnTo>
                  <a:lnTo>
                    <a:pt x="96011" y="0"/>
                  </a:lnTo>
                  <a:lnTo>
                    <a:pt x="75176" y="2833"/>
                  </a:lnTo>
                  <a:lnTo>
                    <a:pt x="56197" y="11239"/>
                  </a:lnTo>
                  <a:lnTo>
                    <a:pt x="39219" y="25074"/>
                  </a:lnTo>
                  <a:lnTo>
                    <a:pt x="24383" y="44195"/>
                  </a:lnTo>
                  <a:lnTo>
                    <a:pt x="24383" y="71627"/>
                  </a:lnTo>
                  <a:lnTo>
                    <a:pt x="38933" y="50744"/>
                  </a:lnTo>
                  <a:lnTo>
                    <a:pt x="55054" y="36004"/>
                  </a:lnTo>
                  <a:lnTo>
                    <a:pt x="72604" y="27265"/>
                  </a:lnTo>
                  <a:lnTo>
                    <a:pt x="91439" y="24383"/>
                  </a:lnTo>
                  <a:lnTo>
                    <a:pt x="103679" y="25550"/>
                  </a:lnTo>
                  <a:lnTo>
                    <a:pt x="140993" y="54721"/>
                  </a:lnTo>
                  <a:lnTo>
                    <a:pt x="149351" y="100583"/>
                  </a:lnTo>
                  <a:lnTo>
                    <a:pt x="149351" y="227075"/>
                  </a:lnTo>
                  <a:lnTo>
                    <a:pt x="173735" y="227075"/>
                  </a:lnTo>
                  <a:lnTo>
                    <a:pt x="173735" y="76200"/>
                  </a:lnTo>
                  <a:lnTo>
                    <a:pt x="181713" y="63365"/>
                  </a:lnTo>
                  <a:lnTo>
                    <a:pt x="212502" y="30813"/>
                  </a:lnTo>
                  <a:lnTo>
                    <a:pt x="240791" y="24383"/>
                  </a:lnTo>
                  <a:lnTo>
                    <a:pt x="253674" y="25550"/>
                  </a:lnTo>
                  <a:lnTo>
                    <a:pt x="290345" y="55578"/>
                  </a:lnTo>
                  <a:lnTo>
                    <a:pt x="298703" y="100583"/>
                  </a:lnTo>
                  <a:lnTo>
                    <a:pt x="298703" y="227075"/>
                  </a:lnTo>
                  <a:lnTo>
                    <a:pt x="323087" y="22707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356713" y="5972556"/>
              <a:ext cx="201168" cy="231647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605125" y="5972556"/>
              <a:ext cx="181356" cy="227075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809342" y="5903976"/>
              <a:ext cx="157480" cy="300355"/>
            </a:xfrm>
            <a:custGeom>
              <a:avLst/>
              <a:gdLst/>
              <a:ahLst/>
              <a:cxnLst/>
              <a:rect l="l" t="t" r="r" b="b"/>
              <a:pathLst>
                <a:path w="157479" h="300354">
                  <a:moveTo>
                    <a:pt x="59435" y="92963"/>
                  </a:moveTo>
                  <a:lnTo>
                    <a:pt x="59435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59435" y="92963"/>
                  </a:lnTo>
                  <a:close/>
                </a:path>
                <a:path w="157479" h="300354">
                  <a:moveTo>
                    <a:pt x="156972" y="289560"/>
                  </a:moveTo>
                  <a:lnTo>
                    <a:pt x="156972" y="266700"/>
                  </a:lnTo>
                  <a:lnTo>
                    <a:pt x="145827" y="271581"/>
                  </a:lnTo>
                  <a:lnTo>
                    <a:pt x="135255" y="274891"/>
                  </a:lnTo>
                  <a:lnTo>
                    <a:pt x="125253" y="276772"/>
                  </a:lnTo>
                  <a:lnTo>
                    <a:pt x="115824" y="277368"/>
                  </a:lnTo>
                  <a:lnTo>
                    <a:pt x="105536" y="276772"/>
                  </a:lnTo>
                  <a:lnTo>
                    <a:pt x="84105" y="240125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5" y="19812"/>
                  </a:lnTo>
                  <a:lnTo>
                    <a:pt x="59435" y="252984"/>
                  </a:lnTo>
                  <a:lnTo>
                    <a:pt x="74675" y="288036"/>
                  </a:lnTo>
                  <a:lnTo>
                    <a:pt x="111251" y="300227"/>
                  </a:lnTo>
                  <a:lnTo>
                    <a:pt x="122682" y="299632"/>
                  </a:lnTo>
                  <a:lnTo>
                    <a:pt x="134112" y="297751"/>
                  </a:lnTo>
                  <a:lnTo>
                    <a:pt x="145542" y="294441"/>
                  </a:lnTo>
                  <a:lnTo>
                    <a:pt x="156972" y="289560"/>
                  </a:lnTo>
                  <a:close/>
                </a:path>
                <a:path w="157479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140050" y="5861303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5" h="41275">
                  <a:moveTo>
                    <a:pt x="24384" y="41148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4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152242" y="5977127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5">
                  <a:moveTo>
                    <a:pt x="0" y="0"/>
                  </a:moveTo>
                  <a:lnTo>
                    <a:pt x="0" y="222504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228442" y="5972556"/>
              <a:ext cx="323215" cy="227329"/>
            </a:xfrm>
            <a:custGeom>
              <a:avLst/>
              <a:gdLst/>
              <a:ahLst/>
              <a:cxnLst/>
              <a:rect l="l" t="t" r="r" b="b"/>
              <a:pathLst>
                <a:path w="323215" h="227329">
                  <a:moveTo>
                    <a:pt x="24383" y="227075"/>
                  </a:moveTo>
                  <a:lnTo>
                    <a:pt x="24383" y="4571"/>
                  </a:lnTo>
                  <a:lnTo>
                    <a:pt x="0" y="4571"/>
                  </a:lnTo>
                  <a:lnTo>
                    <a:pt x="0" y="227075"/>
                  </a:lnTo>
                  <a:lnTo>
                    <a:pt x="24383" y="227075"/>
                  </a:lnTo>
                  <a:close/>
                </a:path>
                <a:path w="323215" h="227329">
                  <a:moveTo>
                    <a:pt x="323088" y="227075"/>
                  </a:moveTo>
                  <a:lnTo>
                    <a:pt x="323088" y="91439"/>
                  </a:lnTo>
                  <a:lnTo>
                    <a:pt x="321683" y="71770"/>
                  </a:lnTo>
                  <a:lnTo>
                    <a:pt x="301751" y="25907"/>
                  </a:lnTo>
                  <a:lnTo>
                    <a:pt x="261675" y="1690"/>
                  </a:lnTo>
                  <a:lnTo>
                    <a:pt x="245364" y="0"/>
                  </a:lnTo>
                  <a:lnTo>
                    <a:pt x="223361" y="3405"/>
                  </a:lnTo>
                  <a:lnTo>
                    <a:pt x="203073" y="13525"/>
                  </a:lnTo>
                  <a:lnTo>
                    <a:pt x="184499" y="30218"/>
                  </a:lnTo>
                  <a:lnTo>
                    <a:pt x="167640" y="53339"/>
                  </a:lnTo>
                  <a:lnTo>
                    <a:pt x="155376" y="30218"/>
                  </a:lnTo>
                  <a:lnTo>
                    <a:pt x="139255" y="13525"/>
                  </a:lnTo>
                  <a:lnTo>
                    <a:pt x="119419" y="3405"/>
                  </a:lnTo>
                  <a:lnTo>
                    <a:pt x="96011" y="0"/>
                  </a:lnTo>
                  <a:lnTo>
                    <a:pt x="75176" y="2833"/>
                  </a:lnTo>
                  <a:lnTo>
                    <a:pt x="56197" y="11239"/>
                  </a:lnTo>
                  <a:lnTo>
                    <a:pt x="39219" y="25074"/>
                  </a:lnTo>
                  <a:lnTo>
                    <a:pt x="24383" y="44195"/>
                  </a:lnTo>
                  <a:lnTo>
                    <a:pt x="24383" y="71627"/>
                  </a:lnTo>
                  <a:lnTo>
                    <a:pt x="38933" y="50744"/>
                  </a:lnTo>
                  <a:lnTo>
                    <a:pt x="55054" y="36004"/>
                  </a:lnTo>
                  <a:lnTo>
                    <a:pt x="72604" y="27265"/>
                  </a:lnTo>
                  <a:lnTo>
                    <a:pt x="91440" y="24383"/>
                  </a:lnTo>
                  <a:lnTo>
                    <a:pt x="103679" y="25550"/>
                  </a:lnTo>
                  <a:lnTo>
                    <a:pt x="140993" y="54721"/>
                  </a:lnTo>
                  <a:lnTo>
                    <a:pt x="149351" y="100583"/>
                  </a:lnTo>
                  <a:lnTo>
                    <a:pt x="149351" y="227075"/>
                  </a:lnTo>
                  <a:lnTo>
                    <a:pt x="173735" y="227075"/>
                  </a:lnTo>
                  <a:lnTo>
                    <a:pt x="173735" y="76200"/>
                  </a:lnTo>
                  <a:lnTo>
                    <a:pt x="181713" y="63365"/>
                  </a:lnTo>
                  <a:lnTo>
                    <a:pt x="212502" y="30813"/>
                  </a:lnTo>
                  <a:lnTo>
                    <a:pt x="240792" y="24383"/>
                  </a:lnTo>
                  <a:lnTo>
                    <a:pt x="253674" y="25550"/>
                  </a:lnTo>
                  <a:lnTo>
                    <a:pt x="290345" y="55578"/>
                  </a:lnTo>
                  <a:lnTo>
                    <a:pt x="298703" y="100583"/>
                  </a:lnTo>
                  <a:lnTo>
                    <a:pt x="298703" y="227075"/>
                  </a:lnTo>
                  <a:lnTo>
                    <a:pt x="323088" y="22707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612490" y="5972556"/>
              <a:ext cx="201295" cy="341630"/>
            </a:xfrm>
            <a:custGeom>
              <a:avLst/>
              <a:gdLst/>
              <a:ahLst/>
              <a:cxnLst/>
              <a:rect l="l" t="t" r="r" b="b"/>
              <a:pathLst>
                <a:path w="201295" h="341629">
                  <a:moveTo>
                    <a:pt x="24383" y="341375"/>
                  </a:moveTo>
                  <a:lnTo>
                    <a:pt x="24383" y="4571"/>
                  </a:lnTo>
                  <a:lnTo>
                    <a:pt x="0" y="4571"/>
                  </a:lnTo>
                  <a:lnTo>
                    <a:pt x="0" y="341375"/>
                  </a:lnTo>
                  <a:lnTo>
                    <a:pt x="24383" y="341375"/>
                  </a:lnTo>
                  <a:close/>
                </a:path>
                <a:path w="201295" h="341629">
                  <a:moveTo>
                    <a:pt x="201168" y="115823"/>
                  </a:moveTo>
                  <a:lnTo>
                    <a:pt x="193167" y="70103"/>
                  </a:lnTo>
                  <a:lnTo>
                    <a:pt x="169163" y="33527"/>
                  </a:lnTo>
                  <a:lnTo>
                    <a:pt x="134302" y="8762"/>
                  </a:lnTo>
                  <a:lnTo>
                    <a:pt x="91440" y="0"/>
                  </a:lnTo>
                  <a:lnTo>
                    <a:pt x="74318" y="1119"/>
                  </a:lnTo>
                  <a:lnTo>
                    <a:pt x="57340" y="4381"/>
                  </a:lnTo>
                  <a:lnTo>
                    <a:pt x="40647" y="9644"/>
                  </a:lnTo>
                  <a:lnTo>
                    <a:pt x="24383" y="16763"/>
                  </a:lnTo>
                  <a:lnTo>
                    <a:pt x="24383" y="39623"/>
                  </a:lnTo>
                  <a:lnTo>
                    <a:pt x="39266" y="32726"/>
                  </a:lnTo>
                  <a:lnTo>
                    <a:pt x="53911" y="28003"/>
                  </a:lnTo>
                  <a:lnTo>
                    <a:pt x="68318" y="25265"/>
                  </a:lnTo>
                  <a:lnTo>
                    <a:pt x="82296" y="24383"/>
                  </a:lnTo>
                  <a:lnTo>
                    <a:pt x="101750" y="25860"/>
                  </a:lnTo>
                  <a:lnTo>
                    <a:pt x="147827" y="50291"/>
                  </a:lnTo>
                  <a:lnTo>
                    <a:pt x="173545" y="97869"/>
                  </a:lnTo>
                  <a:lnTo>
                    <a:pt x="175259" y="117347"/>
                  </a:lnTo>
                  <a:lnTo>
                    <a:pt x="175259" y="190282"/>
                  </a:lnTo>
                  <a:lnTo>
                    <a:pt x="183165" y="180117"/>
                  </a:lnTo>
                  <a:lnTo>
                    <a:pt x="193167" y="160400"/>
                  </a:lnTo>
                  <a:lnTo>
                    <a:pt x="199167" y="138969"/>
                  </a:lnTo>
                  <a:lnTo>
                    <a:pt x="201168" y="115823"/>
                  </a:lnTo>
                  <a:close/>
                </a:path>
                <a:path w="201295" h="341629">
                  <a:moveTo>
                    <a:pt x="175259" y="190282"/>
                  </a:moveTo>
                  <a:lnTo>
                    <a:pt x="175259" y="117347"/>
                  </a:lnTo>
                  <a:lnTo>
                    <a:pt x="173569" y="137040"/>
                  </a:lnTo>
                  <a:lnTo>
                    <a:pt x="168592" y="154876"/>
                  </a:lnTo>
                  <a:lnTo>
                    <a:pt x="136564" y="195286"/>
                  </a:lnTo>
                  <a:lnTo>
                    <a:pt x="85344" y="208787"/>
                  </a:lnTo>
                  <a:lnTo>
                    <a:pt x="69603" y="207668"/>
                  </a:lnTo>
                  <a:lnTo>
                    <a:pt x="54292" y="204406"/>
                  </a:lnTo>
                  <a:lnTo>
                    <a:pt x="39219" y="199121"/>
                  </a:lnTo>
                  <a:lnTo>
                    <a:pt x="24383" y="192023"/>
                  </a:lnTo>
                  <a:lnTo>
                    <a:pt x="24383" y="214883"/>
                  </a:lnTo>
                  <a:lnTo>
                    <a:pt x="41267" y="222646"/>
                  </a:lnTo>
                  <a:lnTo>
                    <a:pt x="57721" y="227837"/>
                  </a:lnTo>
                  <a:lnTo>
                    <a:pt x="73890" y="230743"/>
                  </a:lnTo>
                  <a:lnTo>
                    <a:pt x="89916" y="231647"/>
                  </a:lnTo>
                  <a:lnTo>
                    <a:pt x="112156" y="229623"/>
                  </a:lnTo>
                  <a:lnTo>
                    <a:pt x="132969" y="223456"/>
                  </a:lnTo>
                  <a:lnTo>
                    <a:pt x="152066" y="213002"/>
                  </a:lnTo>
                  <a:lnTo>
                    <a:pt x="169163" y="198119"/>
                  </a:lnTo>
                  <a:lnTo>
                    <a:pt x="175259" y="19028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865474" y="5972556"/>
              <a:ext cx="154305" cy="227329"/>
            </a:xfrm>
            <a:custGeom>
              <a:avLst/>
              <a:gdLst/>
              <a:ahLst/>
              <a:cxnLst/>
              <a:rect l="l" t="t" r="r" b="b"/>
              <a:pathLst>
                <a:path w="154304" h="227329">
                  <a:moveTo>
                    <a:pt x="24384" y="227075"/>
                  </a:moveTo>
                  <a:lnTo>
                    <a:pt x="24384" y="4571"/>
                  </a:lnTo>
                  <a:lnTo>
                    <a:pt x="0" y="4571"/>
                  </a:lnTo>
                  <a:lnTo>
                    <a:pt x="0" y="227075"/>
                  </a:lnTo>
                  <a:lnTo>
                    <a:pt x="24384" y="227075"/>
                  </a:lnTo>
                  <a:close/>
                </a:path>
                <a:path w="154304" h="227329">
                  <a:moveTo>
                    <a:pt x="153924" y="27431"/>
                  </a:moveTo>
                  <a:lnTo>
                    <a:pt x="139612" y="15430"/>
                  </a:lnTo>
                  <a:lnTo>
                    <a:pt x="126301" y="6857"/>
                  </a:lnTo>
                  <a:lnTo>
                    <a:pt x="113847" y="1714"/>
                  </a:lnTo>
                  <a:lnTo>
                    <a:pt x="102108" y="0"/>
                  </a:lnTo>
                  <a:lnTo>
                    <a:pt x="83534" y="4000"/>
                  </a:lnTo>
                  <a:lnTo>
                    <a:pt x="64389" y="16001"/>
                  </a:lnTo>
                  <a:lnTo>
                    <a:pt x="44672" y="36004"/>
                  </a:lnTo>
                  <a:lnTo>
                    <a:pt x="24384" y="64007"/>
                  </a:lnTo>
                  <a:lnTo>
                    <a:pt x="24384" y="88391"/>
                  </a:lnTo>
                  <a:lnTo>
                    <a:pt x="42624" y="60388"/>
                  </a:lnTo>
                  <a:lnTo>
                    <a:pt x="60579" y="40385"/>
                  </a:lnTo>
                  <a:lnTo>
                    <a:pt x="77962" y="28384"/>
                  </a:lnTo>
                  <a:lnTo>
                    <a:pt x="94488" y="24383"/>
                  </a:lnTo>
                  <a:lnTo>
                    <a:pt x="104203" y="25836"/>
                  </a:lnTo>
                  <a:lnTo>
                    <a:pt x="115061" y="30289"/>
                  </a:lnTo>
                  <a:lnTo>
                    <a:pt x="127063" y="37885"/>
                  </a:lnTo>
                  <a:lnTo>
                    <a:pt x="140208" y="48767"/>
                  </a:lnTo>
                  <a:lnTo>
                    <a:pt x="153924" y="27431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020922" y="5972556"/>
              <a:ext cx="226060" cy="231775"/>
            </a:xfrm>
            <a:custGeom>
              <a:avLst/>
              <a:gdLst/>
              <a:ahLst/>
              <a:cxnLst/>
              <a:rect l="l" t="t" r="r" b="b"/>
              <a:pathLst>
                <a:path w="226059" h="231775">
                  <a:moveTo>
                    <a:pt x="225551" y="115823"/>
                  </a:moveTo>
                  <a:lnTo>
                    <a:pt x="217550" y="71246"/>
                  </a:lnTo>
                  <a:lnTo>
                    <a:pt x="193548" y="33527"/>
                  </a:lnTo>
                  <a:lnTo>
                    <a:pt x="157162" y="8762"/>
                  </a:lnTo>
                  <a:lnTo>
                    <a:pt x="112775" y="0"/>
                  </a:lnTo>
                  <a:lnTo>
                    <a:pt x="89654" y="2238"/>
                  </a:lnTo>
                  <a:lnTo>
                    <a:pt x="49125" y="19288"/>
                  </a:lnTo>
                  <a:lnTo>
                    <a:pt x="18002" y="51530"/>
                  </a:lnTo>
                  <a:lnTo>
                    <a:pt x="2000" y="92678"/>
                  </a:lnTo>
                  <a:lnTo>
                    <a:pt x="0" y="115823"/>
                  </a:lnTo>
                  <a:lnTo>
                    <a:pt x="2000" y="139850"/>
                  </a:lnTo>
                  <a:lnTo>
                    <a:pt x="8000" y="161734"/>
                  </a:lnTo>
                  <a:lnTo>
                    <a:pt x="18002" y="181617"/>
                  </a:lnTo>
                  <a:lnTo>
                    <a:pt x="24384" y="189833"/>
                  </a:lnTo>
                  <a:lnTo>
                    <a:pt x="24384" y="115823"/>
                  </a:lnTo>
                  <a:lnTo>
                    <a:pt x="26074" y="97012"/>
                  </a:lnTo>
                  <a:lnTo>
                    <a:pt x="50292" y="50291"/>
                  </a:lnTo>
                  <a:lnTo>
                    <a:pt x="95083" y="25860"/>
                  </a:lnTo>
                  <a:lnTo>
                    <a:pt x="112775" y="24383"/>
                  </a:lnTo>
                  <a:lnTo>
                    <a:pt x="130468" y="26074"/>
                  </a:lnTo>
                  <a:lnTo>
                    <a:pt x="175260" y="50291"/>
                  </a:lnTo>
                  <a:lnTo>
                    <a:pt x="199477" y="97226"/>
                  </a:lnTo>
                  <a:lnTo>
                    <a:pt x="201168" y="115823"/>
                  </a:lnTo>
                  <a:lnTo>
                    <a:pt x="201168" y="189833"/>
                  </a:lnTo>
                  <a:lnTo>
                    <a:pt x="207549" y="181617"/>
                  </a:lnTo>
                  <a:lnTo>
                    <a:pt x="217550" y="161734"/>
                  </a:lnTo>
                  <a:lnTo>
                    <a:pt x="223551" y="139850"/>
                  </a:lnTo>
                  <a:lnTo>
                    <a:pt x="225551" y="115823"/>
                  </a:lnTo>
                  <a:close/>
                </a:path>
                <a:path w="226059" h="231775">
                  <a:moveTo>
                    <a:pt x="201168" y="189833"/>
                  </a:moveTo>
                  <a:lnTo>
                    <a:pt x="201168" y="115823"/>
                  </a:lnTo>
                  <a:lnTo>
                    <a:pt x="199477" y="135302"/>
                  </a:lnTo>
                  <a:lnTo>
                    <a:pt x="194500" y="152780"/>
                  </a:lnTo>
                  <a:lnTo>
                    <a:pt x="161853" y="194000"/>
                  </a:lnTo>
                  <a:lnTo>
                    <a:pt x="112775" y="208787"/>
                  </a:lnTo>
                  <a:lnTo>
                    <a:pt x="95083" y="207097"/>
                  </a:lnTo>
                  <a:lnTo>
                    <a:pt x="50292" y="182879"/>
                  </a:lnTo>
                  <a:lnTo>
                    <a:pt x="26074" y="135302"/>
                  </a:lnTo>
                  <a:lnTo>
                    <a:pt x="24384" y="115823"/>
                  </a:lnTo>
                  <a:lnTo>
                    <a:pt x="24384" y="189833"/>
                  </a:lnTo>
                  <a:lnTo>
                    <a:pt x="68389" y="223646"/>
                  </a:lnTo>
                  <a:lnTo>
                    <a:pt x="112775" y="231647"/>
                  </a:lnTo>
                  <a:lnTo>
                    <a:pt x="135897" y="229647"/>
                  </a:lnTo>
                  <a:lnTo>
                    <a:pt x="157162" y="223646"/>
                  </a:lnTo>
                  <a:lnTo>
                    <a:pt x="176426" y="213645"/>
                  </a:lnTo>
                  <a:lnTo>
                    <a:pt x="193548" y="199643"/>
                  </a:lnTo>
                  <a:lnTo>
                    <a:pt x="201168" y="18983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258666" y="5977127"/>
              <a:ext cx="212090" cy="227329"/>
            </a:xfrm>
            <a:custGeom>
              <a:avLst/>
              <a:gdLst/>
              <a:ahLst/>
              <a:cxnLst/>
              <a:rect l="l" t="t" r="r" b="b"/>
              <a:pathLst>
                <a:path w="212090" h="227329">
                  <a:moveTo>
                    <a:pt x="211835" y="0"/>
                  </a:moveTo>
                  <a:lnTo>
                    <a:pt x="187451" y="0"/>
                  </a:lnTo>
                  <a:lnTo>
                    <a:pt x="108203" y="187451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100583" y="227075"/>
                  </a:lnTo>
                  <a:lnTo>
                    <a:pt x="115824" y="227075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482694" y="5972556"/>
              <a:ext cx="200025" cy="231775"/>
            </a:xfrm>
            <a:custGeom>
              <a:avLst/>
              <a:gdLst/>
              <a:ahLst/>
              <a:cxnLst/>
              <a:rect l="l" t="t" r="r" b="b"/>
              <a:pathLst>
                <a:path w="200025" h="231775">
                  <a:moveTo>
                    <a:pt x="199644" y="108203"/>
                  </a:moveTo>
                  <a:lnTo>
                    <a:pt x="192785" y="63436"/>
                  </a:lnTo>
                  <a:lnTo>
                    <a:pt x="172212" y="28955"/>
                  </a:lnTo>
                  <a:lnTo>
                    <a:pt x="140017" y="7619"/>
                  </a:lnTo>
                  <a:lnTo>
                    <a:pt x="102107" y="0"/>
                  </a:lnTo>
                  <a:lnTo>
                    <a:pt x="80605" y="2000"/>
                  </a:lnTo>
                  <a:lnTo>
                    <a:pt x="44457" y="18002"/>
                  </a:lnTo>
                  <a:lnTo>
                    <a:pt x="16073" y="49149"/>
                  </a:lnTo>
                  <a:lnTo>
                    <a:pt x="1738" y="90296"/>
                  </a:lnTo>
                  <a:lnTo>
                    <a:pt x="0" y="114300"/>
                  </a:lnTo>
                  <a:lnTo>
                    <a:pt x="1976" y="138541"/>
                  </a:lnTo>
                  <a:lnTo>
                    <a:pt x="7810" y="160782"/>
                  </a:lnTo>
                  <a:lnTo>
                    <a:pt x="17359" y="180736"/>
                  </a:lnTo>
                  <a:lnTo>
                    <a:pt x="24383" y="190043"/>
                  </a:lnTo>
                  <a:lnTo>
                    <a:pt x="24383" y="108203"/>
                  </a:lnTo>
                  <a:lnTo>
                    <a:pt x="27431" y="108203"/>
                  </a:lnTo>
                  <a:lnTo>
                    <a:pt x="27431" y="88391"/>
                  </a:lnTo>
                  <a:lnTo>
                    <a:pt x="31718" y="74152"/>
                  </a:lnTo>
                  <a:lnTo>
                    <a:pt x="54864" y="41147"/>
                  </a:lnTo>
                  <a:lnTo>
                    <a:pt x="102107" y="24383"/>
                  </a:lnTo>
                  <a:lnTo>
                    <a:pt x="128063" y="28384"/>
                  </a:lnTo>
                  <a:lnTo>
                    <a:pt x="148590" y="40386"/>
                  </a:lnTo>
                  <a:lnTo>
                    <a:pt x="163401" y="60388"/>
                  </a:lnTo>
                  <a:lnTo>
                    <a:pt x="172212" y="88391"/>
                  </a:lnTo>
                  <a:lnTo>
                    <a:pt x="172212" y="108203"/>
                  </a:lnTo>
                  <a:lnTo>
                    <a:pt x="199644" y="108203"/>
                  </a:lnTo>
                  <a:close/>
                </a:path>
                <a:path w="200025" h="231775">
                  <a:moveTo>
                    <a:pt x="196596" y="202691"/>
                  </a:moveTo>
                  <a:lnTo>
                    <a:pt x="196596" y="175259"/>
                  </a:lnTo>
                  <a:lnTo>
                    <a:pt x="176022" y="190142"/>
                  </a:lnTo>
                  <a:lnTo>
                    <a:pt x="155448" y="200596"/>
                  </a:lnTo>
                  <a:lnTo>
                    <a:pt x="134874" y="206763"/>
                  </a:lnTo>
                  <a:lnTo>
                    <a:pt x="114300" y="208787"/>
                  </a:lnTo>
                  <a:lnTo>
                    <a:pt x="96583" y="207097"/>
                  </a:lnTo>
                  <a:lnTo>
                    <a:pt x="50292" y="182879"/>
                  </a:lnTo>
                  <a:lnTo>
                    <a:pt x="26074" y="138088"/>
                  </a:lnTo>
                  <a:lnTo>
                    <a:pt x="24383" y="120395"/>
                  </a:lnTo>
                  <a:lnTo>
                    <a:pt x="24383" y="190043"/>
                  </a:lnTo>
                  <a:lnTo>
                    <a:pt x="66865" y="223456"/>
                  </a:lnTo>
                  <a:lnTo>
                    <a:pt x="111251" y="231647"/>
                  </a:lnTo>
                  <a:lnTo>
                    <a:pt x="133802" y="229909"/>
                  </a:lnTo>
                  <a:lnTo>
                    <a:pt x="155638" y="224599"/>
                  </a:lnTo>
                  <a:lnTo>
                    <a:pt x="176617" y="215574"/>
                  </a:lnTo>
                  <a:lnTo>
                    <a:pt x="196596" y="202691"/>
                  </a:lnTo>
                  <a:close/>
                </a:path>
                <a:path w="200025" h="231775">
                  <a:moveTo>
                    <a:pt x="172212" y="108203"/>
                  </a:moveTo>
                  <a:lnTo>
                    <a:pt x="172212" y="88391"/>
                  </a:lnTo>
                  <a:lnTo>
                    <a:pt x="27431" y="88391"/>
                  </a:lnTo>
                  <a:lnTo>
                    <a:pt x="27431" y="108203"/>
                  </a:lnTo>
                  <a:lnTo>
                    <a:pt x="172212" y="10820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720438" y="5972556"/>
              <a:ext cx="140207" cy="231647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73874" y="6524297"/>
              <a:ext cx="271780" cy="363220"/>
            </a:xfrm>
            <a:custGeom>
              <a:avLst/>
              <a:gdLst/>
              <a:ahLst/>
              <a:cxnLst/>
              <a:rect l="l" t="t" r="r" b="b"/>
              <a:pathLst>
                <a:path w="271780" h="363220">
                  <a:moveTo>
                    <a:pt x="86868" y="362658"/>
                  </a:moveTo>
                  <a:lnTo>
                    <a:pt x="86868" y="4518"/>
                  </a:lnTo>
                  <a:lnTo>
                    <a:pt x="0" y="4518"/>
                  </a:lnTo>
                  <a:lnTo>
                    <a:pt x="0" y="362658"/>
                  </a:lnTo>
                  <a:lnTo>
                    <a:pt x="86868" y="362658"/>
                  </a:lnTo>
                  <a:close/>
                </a:path>
                <a:path w="271780" h="363220">
                  <a:moveTo>
                    <a:pt x="271272" y="124914"/>
                  </a:moveTo>
                  <a:lnTo>
                    <a:pt x="266890" y="86433"/>
                  </a:lnTo>
                  <a:lnTo>
                    <a:pt x="245054" y="41071"/>
                  </a:lnTo>
                  <a:lnTo>
                    <a:pt x="211836" y="12138"/>
                  </a:lnTo>
                  <a:lnTo>
                    <a:pt x="171973" y="780"/>
                  </a:lnTo>
                  <a:lnTo>
                    <a:pt x="159353" y="0"/>
                  </a:lnTo>
                  <a:lnTo>
                    <a:pt x="153924" y="65"/>
                  </a:lnTo>
                  <a:lnTo>
                    <a:pt x="115824" y="7566"/>
                  </a:lnTo>
                  <a:lnTo>
                    <a:pt x="86868" y="25854"/>
                  </a:lnTo>
                  <a:lnTo>
                    <a:pt x="86868" y="82242"/>
                  </a:lnTo>
                  <a:lnTo>
                    <a:pt x="99059" y="73098"/>
                  </a:lnTo>
                  <a:lnTo>
                    <a:pt x="105156" y="70050"/>
                  </a:lnTo>
                  <a:lnTo>
                    <a:pt x="138684" y="65478"/>
                  </a:lnTo>
                  <a:lnTo>
                    <a:pt x="146303" y="67002"/>
                  </a:lnTo>
                  <a:lnTo>
                    <a:pt x="153924" y="71574"/>
                  </a:lnTo>
                  <a:lnTo>
                    <a:pt x="159353" y="74670"/>
                  </a:lnTo>
                  <a:lnTo>
                    <a:pt x="177998" y="117104"/>
                  </a:lnTo>
                  <a:lnTo>
                    <a:pt x="178308" y="127962"/>
                  </a:lnTo>
                  <a:lnTo>
                    <a:pt x="178308" y="252315"/>
                  </a:lnTo>
                  <a:lnTo>
                    <a:pt x="180784" y="251978"/>
                  </a:lnTo>
                  <a:lnTo>
                    <a:pt x="216598" y="237762"/>
                  </a:lnTo>
                  <a:lnTo>
                    <a:pt x="248864" y="205401"/>
                  </a:lnTo>
                  <a:lnTo>
                    <a:pt x="266771" y="161991"/>
                  </a:lnTo>
                  <a:lnTo>
                    <a:pt x="270724" y="137464"/>
                  </a:lnTo>
                  <a:lnTo>
                    <a:pt x="271272" y="124914"/>
                  </a:lnTo>
                  <a:close/>
                </a:path>
                <a:path w="271780" h="363220">
                  <a:moveTo>
                    <a:pt x="178308" y="252315"/>
                  </a:moveTo>
                  <a:lnTo>
                    <a:pt x="178308" y="127962"/>
                  </a:lnTo>
                  <a:lnTo>
                    <a:pt x="177450" y="141988"/>
                  </a:lnTo>
                  <a:lnTo>
                    <a:pt x="174879" y="154442"/>
                  </a:lnTo>
                  <a:lnTo>
                    <a:pt x="149542" y="187589"/>
                  </a:lnTo>
                  <a:lnTo>
                    <a:pt x="131064" y="191970"/>
                  </a:lnTo>
                  <a:lnTo>
                    <a:pt x="121753" y="191915"/>
                  </a:lnTo>
                  <a:lnTo>
                    <a:pt x="117348" y="190446"/>
                  </a:lnTo>
                  <a:lnTo>
                    <a:pt x="114300" y="190446"/>
                  </a:lnTo>
                  <a:lnTo>
                    <a:pt x="109728" y="188922"/>
                  </a:lnTo>
                  <a:lnTo>
                    <a:pt x="103631" y="185874"/>
                  </a:lnTo>
                  <a:lnTo>
                    <a:pt x="99059" y="184350"/>
                  </a:lnTo>
                  <a:lnTo>
                    <a:pt x="96012" y="181302"/>
                  </a:lnTo>
                  <a:lnTo>
                    <a:pt x="86868" y="176730"/>
                  </a:lnTo>
                  <a:lnTo>
                    <a:pt x="86868" y="236166"/>
                  </a:lnTo>
                  <a:lnTo>
                    <a:pt x="121753" y="251883"/>
                  </a:lnTo>
                  <a:lnTo>
                    <a:pt x="153924" y="254392"/>
                  </a:lnTo>
                  <a:lnTo>
                    <a:pt x="166949" y="253859"/>
                  </a:lnTo>
                  <a:lnTo>
                    <a:pt x="178308" y="25231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178674" y="6524243"/>
              <a:ext cx="264160" cy="254635"/>
            </a:xfrm>
            <a:custGeom>
              <a:avLst/>
              <a:gdLst/>
              <a:ahLst/>
              <a:cxnLst/>
              <a:rect l="l" t="t" r="r" b="b"/>
              <a:pathLst>
                <a:path w="264159" h="254634">
                  <a:moveTo>
                    <a:pt x="263652" y="147827"/>
                  </a:moveTo>
                  <a:lnTo>
                    <a:pt x="263652" y="131063"/>
                  </a:lnTo>
                  <a:lnTo>
                    <a:pt x="262509" y="108442"/>
                  </a:lnTo>
                  <a:lnTo>
                    <a:pt x="253365" y="70627"/>
                  </a:lnTo>
                  <a:lnTo>
                    <a:pt x="224790" y="29527"/>
                  </a:lnTo>
                  <a:lnTo>
                    <a:pt x="185666" y="6429"/>
                  </a:lnTo>
                  <a:lnTo>
                    <a:pt x="141731" y="0"/>
                  </a:lnTo>
                  <a:lnTo>
                    <a:pt x="119729" y="881"/>
                  </a:lnTo>
                  <a:lnTo>
                    <a:pt x="80867" y="8358"/>
                  </a:lnTo>
                  <a:lnTo>
                    <a:pt x="36385" y="35242"/>
                  </a:lnTo>
                  <a:lnTo>
                    <a:pt x="9644" y="75485"/>
                  </a:lnTo>
                  <a:lnTo>
                    <a:pt x="0" y="126491"/>
                  </a:lnTo>
                  <a:lnTo>
                    <a:pt x="1119" y="144232"/>
                  </a:lnTo>
                  <a:lnTo>
                    <a:pt x="16764" y="192024"/>
                  </a:lnTo>
                  <a:lnTo>
                    <a:pt x="49125" y="228885"/>
                  </a:lnTo>
                  <a:lnTo>
                    <a:pt x="88392" y="247609"/>
                  </a:lnTo>
                  <a:lnTo>
                    <a:pt x="88392" y="105155"/>
                  </a:lnTo>
                  <a:lnTo>
                    <a:pt x="89225" y="94273"/>
                  </a:lnTo>
                  <a:lnTo>
                    <a:pt x="108013" y="61055"/>
                  </a:lnTo>
                  <a:lnTo>
                    <a:pt x="137159" y="53339"/>
                  </a:lnTo>
                  <a:lnTo>
                    <a:pt x="147113" y="54197"/>
                  </a:lnTo>
                  <a:lnTo>
                    <a:pt x="178879" y="83820"/>
                  </a:lnTo>
                  <a:lnTo>
                    <a:pt x="181356" y="105155"/>
                  </a:lnTo>
                  <a:lnTo>
                    <a:pt x="181356" y="147827"/>
                  </a:lnTo>
                  <a:lnTo>
                    <a:pt x="263652" y="147827"/>
                  </a:lnTo>
                  <a:close/>
                </a:path>
                <a:path w="264159" h="254634">
                  <a:moveTo>
                    <a:pt x="181356" y="147827"/>
                  </a:moveTo>
                  <a:lnTo>
                    <a:pt x="181356" y="105155"/>
                  </a:lnTo>
                  <a:lnTo>
                    <a:pt x="88392" y="105155"/>
                  </a:lnTo>
                  <a:lnTo>
                    <a:pt x="88392" y="247609"/>
                  </a:lnTo>
                  <a:lnTo>
                    <a:pt x="89915" y="248035"/>
                  </a:lnTo>
                  <a:lnTo>
                    <a:pt x="89915" y="147827"/>
                  </a:lnTo>
                  <a:lnTo>
                    <a:pt x="181356" y="147827"/>
                  </a:lnTo>
                  <a:close/>
                </a:path>
                <a:path w="264159" h="254634">
                  <a:moveTo>
                    <a:pt x="257556" y="228600"/>
                  </a:moveTo>
                  <a:lnTo>
                    <a:pt x="257556" y="175259"/>
                  </a:lnTo>
                  <a:lnTo>
                    <a:pt x="231600" y="185499"/>
                  </a:lnTo>
                  <a:lnTo>
                    <a:pt x="206501" y="193167"/>
                  </a:lnTo>
                  <a:lnTo>
                    <a:pt x="182546" y="197977"/>
                  </a:lnTo>
                  <a:lnTo>
                    <a:pt x="160020" y="199644"/>
                  </a:lnTo>
                  <a:lnTo>
                    <a:pt x="147756" y="198762"/>
                  </a:lnTo>
                  <a:lnTo>
                    <a:pt x="106418" y="176974"/>
                  </a:lnTo>
                  <a:lnTo>
                    <a:pt x="89915" y="147827"/>
                  </a:lnTo>
                  <a:lnTo>
                    <a:pt x="89915" y="248035"/>
                  </a:lnTo>
                  <a:lnTo>
                    <a:pt x="99440" y="250698"/>
                  </a:lnTo>
                  <a:lnTo>
                    <a:pt x="119729" y="253603"/>
                  </a:lnTo>
                  <a:lnTo>
                    <a:pt x="141731" y="254507"/>
                  </a:lnTo>
                  <a:lnTo>
                    <a:pt x="162329" y="253960"/>
                  </a:lnTo>
                  <a:lnTo>
                    <a:pt x="211836" y="246887"/>
                  </a:lnTo>
                  <a:lnTo>
                    <a:pt x="247840" y="233172"/>
                  </a:lnTo>
                  <a:lnTo>
                    <a:pt x="257556" y="22860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84998" y="6524243"/>
              <a:ext cx="217931" cy="249935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05978" y="6434328"/>
              <a:ext cx="189230" cy="340360"/>
            </a:xfrm>
            <a:custGeom>
              <a:avLst/>
              <a:gdLst/>
              <a:ahLst/>
              <a:cxnLst/>
              <a:rect l="l" t="t" r="r" b="b"/>
              <a:pathLst>
                <a:path w="189230" h="340359">
                  <a:moveTo>
                    <a:pt x="39624" y="166116"/>
                  </a:moveTo>
                  <a:lnTo>
                    <a:pt x="39624" y="106679"/>
                  </a:lnTo>
                  <a:lnTo>
                    <a:pt x="0" y="106679"/>
                  </a:lnTo>
                  <a:lnTo>
                    <a:pt x="0" y="166116"/>
                  </a:lnTo>
                  <a:lnTo>
                    <a:pt x="39624" y="166116"/>
                  </a:lnTo>
                  <a:close/>
                </a:path>
                <a:path w="189230" h="340359">
                  <a:moveTo>
                    <a:pt x="188975" y="67055"/>
                  </a:moveTo>
                  <a:lnTo>
                    <a:pt x="188975" y="4572"/>
                  </a:lnTo>
                  <a:lnTo>
                    <a:pt x="178427" y="2571"/>
                  </a:lnTo>
                  <a:lnTo>
                    <a:pt x="167449" y="1143"/>
                  </a:lnTo>
                  <a:lnTo>
                    <a:pt x="156186" y="285"/>
                  </a:lnTo>
                  <a:lnTo>
                    <a:pt x="144780" y="0"/>
                  </a:lnTo>
                  <a:lnTo>
                    <a:pt x="127111" y="881"/>
                  </a:lnTo>
                  <a:lnTo>
                    <a:pt x="83819" y="15240"/>
                  </a:lnTo>
                  <a:lnTo>
                    <a:pt x="55745" y="42243"/>
                  </a:lnTo>
                  <a:lnTo>
                    <a:pt x="40219" y="89558"/>
                  </a:lnTo>
                  <a:lnTo>
                    <a:pt x="39624" y="102107"/>
                  </a:lnTo>
                  <a:lnTo>
                    <a:pt x="39624" y="339851"/>
                  </a:lnTo>
                  <a:lnTo>
                    <a:pt x="128015" y="339851"/>
                  </a:lnTo>
                  <a:lnTo>
                    <a:pt x="128015" y="97536"/>
                  </a:lnTo>
                  <a:lnTo>
                    <a:pt x="128349" y="89844"/>
                  </a:lnTo>
                  <a:lnTo>
                    <a:pt x="147827" y="62484"/>
                  </a:lnTo>
                  <a:lnTo>
                    <a:pt x="156971" y="62484"/>
                  </a:lnTo>
                  <a:lnTo>
                    <a:pt x="163472" y="62769"/>
                  </a:lnTo>
                  <a:lnTo>
                    <a:pt x="171259" y="63626"/>
                  </a:lnTo>
                  <a:lnTo>
                    <a:pt x="179903" y="65055"/>
                  </a:lnTo>
                  <a:lnTo>
                    <a:pt x="188975" y="67055"/>
                  </a:lnTo>
                  <a:close/>
                </a:path>
                <a:path w="189230" h="340359">
                  <a:moveTo>
                    <a:pt x="170687" y="166116"/>
                  </a:moveTo>
                  <a:lnTo>
                    <a:pt x="170687" y="106679"/>
                  </a:lnTo>
                  <a:lnTo>
                    <a:pt x="128015" y="106679"/>
                  </a:lnTo>
                  <a:lnTo>
                    <a:pt x="128015" y="166116"/>
                  </a:lnTo>
                  <a:lnTo>
                    <a:pt x="170687" y="16611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902574" y="6524243"/>
              <a:ext cx="283845" cy="254635"/>
            </a:xfrm>
            <a:custGeom>
              <a:avLst/>
              <a:gdLst/>
              <a:ahLst/>
              <a:cxnLst/>
              <a:rect l="l" t="t" r="r" b="b"/>
              <a:pathLst>
                <a:path w="283844" h="254634">
                  <a:moveTo>
                    <a:pt x="283463" y="126491"/>
                  </a:moveTo>
                  <a:lnTo>
                    <a:pt x="278320" y="87915"/>
                  </a:lnTo>
                  <a:lnTo>
                    <a:pt x="255460" y="44481"/>
                  </a:lnTo>
                  <a:lnTo>
                    <a:pt x="215812" y="14263"/>
                  </a:lnTo>
                  <a:lnTo>
                    <a:pt x="173926" y="2285"/>
                  </a:lnTo>
                  <a:lnTo>
                    <a:pt x="141731" y="0"/>
                  </a:lnTo>
                  <a:lnTo>
                    <a:pt x="124920" y="571"/>
                  </a:lnTo>
                  <a:lnTo>
                    <a:pt x="80772" y="9144"/>
                  </a:lnTo>
                  <a:lnTo>
                    <a:pt x="45410" y="28003"/>
                  </a:lnTo>
                  <a:lnTo>
                    <a:pt x="14287" y="65079"/>
                  </a:lnTo>
                  <a:lnTo>
                    <a:pt x="571" y="113061"/>
                  </a:lnTo>
                  <a:lnTo>
                    <a:pt x="0" y="126491"/>
                  </a:lnTo>
                  <a:lnTo>
                    <a:pt x="1119" y="144446"/>
                  </a:lnTo>
                  <a:lnTo>
                    <a:pt x="16763" y="192024"/>
                  </a:lnTo>
                  <a:lnTo>
                    <a:pt x="49125" y="228885"/>
                  </a:lnTo>
                  <a:lnTo>
                    <a:pt x="91439" y="248461"/>
                  </a:lnTo>
                  <a:lnTo>
                    <a:pt x="91439" y="126491"/>
                  </a:lnTo>
                  <a:lnTo>
                    <a:pt x="92297" y="112490"/>
                  </a:lnTo>
                  <a:lnTo>
                    <a:pt x="111728" y="73652"/>
                  </a:lnTo>
                  <a:lnTo>
                    <a:pt x="141731" y="64007"/>
                  </a:lnTo>
                  <a:lnTo>
                    <a:pt x="152590" y="65127"/>
                  </a:lnTo>
                  <a:lnTo>
                    <a:pt x="184070" y="89630"/>
                  </a:lnTo>
                  <a:lnTo>
                    <a:pt x="190500" y="126491"/>
                  </a:lnTo>
                  <a:lnTo>
                    <a:pt x="190500" y="248887"/>
                  </a:lnTo>
                  <a:lnTo>
                    <a:pt x="202596" y="245506"/>
                  </a:lnTo>
                  <a:lnTo>
                    <a:pt x="247078" y="218312"/>
                  </a:lnTo>
                  <a:lnTo>
                    <a:pt x="273819" y="177498"/>
                  </a:lnTo>
                  <a:lnTo>
                    <a:pt x="282344" y="144446"/>
                  </a:lnTo>
                  <a:lnTo>
                    <a:pt x="283463" y="126491"/>
                  </a:lnTo>
                  <a:close/>
                </a:path>
                <a:path w="283844" h="254634">
                  <a:moveTo>
                    <a:pt x="190500" y="248887"/>
                  </a:moveTo>
                  <a:lnTo>
                    <a:pt x="190500" y="126491"/>
                  </a:lnTo>
                  <a:lnTo>
                    <a:pt x="189880" y="140517"/>
                  </a:lnTo>
                  <a:lnTo>
                    <a:pt x="187832" y="152971"/>
                  </a:lnTo>
                  <a:lnTo>
                    <a:pt x="162306" y="186118"/>
                  </a:lnTo>
                  <a:lnTo>
                    <a:pt x="141731" y="190500"/>
                  </a:lnTo>
                  <a:lnTo>
                    <a:pt x="130016" y="189356"/>
                  </a:lnTo>
                  <a:lnTo>
                    <a:pt x="99155" y="163353"/>
                  </a:lnTo>
                  <a:lnTo>
                    <a:pt x="91439" y="126491"/>
                  </a:lnTo>
                  <a:lnTo>
                    <a:pt x="91439" y="248461"/>
                  </a:lnTo>
                  <a:lnTo>
                    <a:pt x="99440" y="250698"/>
                  </a:lnTo>
                  <a:lnTo>
                    <a:pt x="119729" y="253603"/>
                  </a:lnTo>
                  <a:lnTo>
                    <a:pt x="141731" y="254507"/>
                  </a:lnTo>
                  <a:lnTo>
                    <a:pt x="163734" y="253603"/>
                  </a:lnTo>
                  <a:lnTo>
                    <a:pt x="184070" y="250684"/>
                  </a:lnTo>
                  <a:lnTo>
                    <a:pt x="190500" y="2488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230234" y="6524243"/>
              <a:ext cx="217931" cy="249935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475598" y="6524243"/>
              <a:ext cx="439420" cy="250190"/>
            </a:xfrm>
            <a:custGeom>
              <a:avLst/>
              <a:gdLst/>
              <a:ahLst/>
              <a:cxnLst/>
              <a:rect l="l" t="t" r="r" b="b"/>
              <a:pathLst>
                <a:path w="439419" h="250190">
                  <a:moveTo>
                    <a:pt x="86868" y="249935"/>
                  </a:moveTo>
                  <a:lnTo>
                    <a:pt x="86868" y="4572"/>
                  </a:lnTo>
                  <a:lnTo>
                    <a:pt x="0" y="4572"/>
                  </a:lnTo>
                  <a:lnTo>
                    <a:pt x="0" y="249935"/>
                  </a:lnTo>
                  <a:lnTo>
                    <a:pt x="86868" y="249935"/>
                  </a:lnTo>
                  <a:close/>
                </a:path>
                <a:path w="439419" h="250190">
                  <a:moveTo>
                    <a:pt x="438912" y="249935"/>
                  </a:moveTo>
                  <a:lnTo>
                    <a:pt x="438912" y="100583"/>
                  </a:lnTo>
                  <a:lnTo>
                    <a:pt x="438340" y="85153"/>
                  </a:lnTo>
                  <a:lnTo>
                    <a:pt x="429768" y="45720"/>
                  </a:lnTo>
                  <a:lnTo>
                    <a:pt x="399288" y="10668"/>
                  </a:lnTo>
                  <a:lnTo>
                    <a:pt x="352044" y="63"/>
                  </a:lnTo>
                  <a:lnTo>
                    <a:pt x="349758" y="32"/>
                  </a:lnTo>
                  <a:lnTo>
                    <a:pt x="336208" y="619"/>
                  </a:lnTo>
                  <a:lnTo>
                    <a:pt x="298704" y="12191"/>
                  </a:lnTo>
                  <a:lnTo>
                    <a:pt x="265056" y="36409"/>
                  </a:lnTo>
                  <a:lnTo>
                    <a:pt x="254507" y="47244"/>
                  </a:lnTo>
                  <a:lnTo>
                    <a:pt x="251936" y="40886"/>
                  </a:lnTo>
                  <a:lnTo>
                    <a:pt x="227075" y="13715"/>
                  </a:lnTo>
                  <a:lnTo>
                    <a:pt x="220980" y="9144"/>
                  </a:lnTo>
                  <a:lnTo>
                    <a:pt x="205739" y="3048"/>
                  </a:lnTo>
                  <a:lnTo>
                    <a:pt x="190500" y="0"/>
                  </a:lnTo>
                  <a:lnTo>
                    <a:pt x="171402" y="101"/>
                  </a:lnTo>
                  <a:lnTo>
                    <a:pt x="126492" y="9144"/>
                  </a:lnTo>
                  <a:lnTo>
                    <a:pt x="86868" y="39624"/>
                  </a:lnTo>
                  <a:lnTo>
                    <a:pt x="86868" y="105155"/>
                  </a:lnTo>
                  <a:lnTo>
                    <a:pt x="91439" y="100583"/>
                  </a:lnTo>
                  <a:lnTo>
                    <a:pt x="96012" y="92963"/>
                  </a:lnTo>
                  <a:lnTo>
                    <a:pt x="100583" y="86868"/>
                  </a:lnTo>
                  <a:lnTo>
                    <a:pt x="132587" y="67055"/>
                  </a:lnTo>
                  <a:lnTo>
                    <a:pt x="140207" y="67055"/>
                  </a:lnTo>
                  <a:lnTo>
                    <a:pt x="173736" y="96964"/>
                  </a:lnTo>
                  <a:lnTo>
                    <a:pt x="175260" y="118872"/>
                  </a:lnTo>
                  <a:lnTo>
                    <a:pt x="175260" y="249935"/>
                  </a:lnTo>
                  <a:lnTo>
                    <a:pt x="263651" y="249935"/>
                  </a:lnTo>
                  <a:lnTo>
                    <a:pt x="263651" y="105155"/>
                  </a:lnTo>
                  <a:lnTo>
                    <a:pt x="269366" y="97440"/>
                  </a:lnTo>
                  <a:lnTo>
                    <a:pt x="299275" y="69532"/>
                  </a:lnTo>
                  <a:lnTo>
                    <a:pt x="315468" y="67055"/>
                  </a:lnTo>
                  <a:lnTo>
                    <a:pt x="324897" y="67889"/>
                  </a:lnTo>
                  <a:lnTo>
                    <a:pt x="351472" y="106894"/>
                  </a:lnTo>
                  <a:lnTo>
                    <a:pt x="352044" y="118872"/>
                  </a:lnTo>
                  <a:lnTo>
                    <a:pt x="352044" y="249935"/>
                  </a:lnTo>
                  <a:lnTo>
                    <a:pt x="438912" y="24993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955658" y="6524291"/>
              <a:ext cx="266700" cy="254635"/>
            </a:xfrm>
            <a:custGeom>
              <a:avLst/>
              <a:gdLst/>
              <a:ahLst/>
              <a:cxnLst/>
              <a:rect l="l" t="t" r="r" b="b"/>
              <a:pathLst>
                <a:path w="266700" h="254634">
                  <a:moveTo>
                    <a:pt x="144779" y="132540"/>
                  </a:moveTo>
                  <a:lnTo>
                    <a:pt x="144779" y="92916"/>
                  </a:lnTo>
                  <a:lnTo>
                    <a:pt x="132587" y="99012"/>
                  </a:lnTo>
                  <a:lnTo>
                    <a:pt x="128015" y="100536"/>
                  </a:lnTo>
                  <a:lnTo>
                    <a:pt x="94487" y="111204"/>
                  </a:lnTo>
                  <a:lnTo>
                    <a:pt x="79319" y="116014"/>
                  </a:lnTo>
                  <a:lnTo>
                    <a:pt x="42671" y="131016"/>
                  </a:lnTo>
                  <a:lnTo>
                    <a:pt x="12191" y="155400"/>
                  </a:lnTo>
                  <a:lnTo>
                    <a:pt x="0" y="191976"/>
                  </a:lnTo>
                  <a:lnTo>
                    <a:pt x="547" y="199739"/>
                  </a:lnTo>
                  <a:lnTo>
                    <a:pt x="16763" y="235029"/>
                  </a:lnTo>
                  <a:lnTo>
                    <a:pt x="60912" y="253888"/>
                  </a:lnTo>
                  <a:lnTo>
                    <a:pt x="73151" y="254460"/>
                  </a:lnTo>
                  <a:lnTo>
                    <a:pt x="85343" y="253983"/>
                  </a:lnTo>
                  <a:lnTo>
                    <a:pt x="85343" y="182832"/>
                  </a:lnTo>
                  <a:lnTo>
                    <a:pt x="86225" y="174259"/>
                  </a:lnTo>
                  <a:lnTo>
                    <a:pt x="118681" y="143970"/>
                  </a:lnTo>
                  <a:lnTo>
                    <a:pt x="130802" y="138255"/>
                  </a:lnTo>
                  <a:lnTo>
                    <a:pt x="144779" y="132540"/>
                  </a:lnTo>
                  <a:close/>
                </a:path>
                <a:path w="266700" h="254634">
                  <a:moveTo>
                    <a:pt x="266700" y="237696"/>
                  </a:moveTo>
                  <a:lnTo>
                    <a:pt x="266700" y="191976"/>
                  </a:lnTo>
                  <a:lnTo>
                    <a:pt x="257555" y="196548"/>
                  </a:lnTo>
                  <a:lnTo>
                    <a:pt x="249935" y="199596"/>
                  </a:lnTo>
                  <a:lnTo>
                    <a:pt x="239267" y="199596"/>
                  </a:lnTo>
                  <a:lnTo>
                    <a:pt x="236219" y="196548"/>
                  </a:lnTo>
                  <a:lnTo>
                    <a:pt x="233171" y="187404"/>
                  </a:lnTo>
                  <a:lnTo>
                    <a:pt x="233171" y="77676"/>
                  </a:lnTo>
                  <a:lnTo>
                    <a:pt x="231457" y="60269"/>
                  </a:lnTo>
                  <a:lnTo>
                    <a:pt x="205739" y="19764"/>
                  </a:lnTo>
                  <a:lnTo>
                    <a:pt x="149804" y="1119"/>
                  </a:lnTo>
                  <a:lnTo>
                    <a:pt x="114681" y="0"/>
                  </a:lnTo>
                  <a:lnTo>
                    <a:pt x="104393" y="333"/>
                  </a:lnTo>
                  <a:lnTo>
                    <a:pt x="63436" y="7762"/>
                  </a:lnTo>
                  <a:lnTo>
                    <a:pt x="25526" y="23002"/>
                  </a:lnTo>
                  <a:lnTo>
                    <a:pt x="9143" y="33480"/>
                  </a:lnTo>
                  <a:lnTo>
                    <a:pt x="9143" y="100536"/>
                  </a:lnTo>
                  <a:lnTo>
                    <a:pt x="19478" y="90797"/>
                  </a:lnTo>
                  <a:lnTo>
                    <a:pt x="30099" y="82057"/>
                  </a:lnTo>
                  <a:lnTo>
                    <a:pt x="65960" y="61888"/>
                  </a:lnTo>
                  <a:lnTo>
                    <a:pt x="104393" y="54949"/>
                  </a:lnTo>
                  <a:lnTo>
                    <a:pt x="110489" y="55018"/>
                  </a:lnTo>
                  <a:lnTo>
                    <a:pt x="143446" y="76914"/>
                  </a:lnTo>
                  <a:lnTo>
                    <a:pt x="144779" y="92916"/>
                  </a:lnTo>
                  <a:lnTo>
                    <a:pt x="144779" y="232146"/>
                  </a:lnTo>
                  <a:lnTo>
                    <a:pt x="149351" y="228552"/>
                  </a:lnTo>
                  <a:lnTo>
                    <a:pt x="182332" y="253912"/>
                  </a:lnTo>
                  <a:lnTo>
                    <a:pt x="192023" y="254460"/>
                  </a:lnTo>
                  <a:lnTo>
                    <a:pt x="203144" y="254174"/>
                  </a:lnTo>
                  <a:lnTo>
                    <a:pt x="248602" y="244363"/>
                  </a:lnTo>
                  <a:lnTo>
                    <a:pt x="257579" y="241101"/>
                  </a:lnTo>
                  <a:lnTo>
                    <a:pt x="266700" y="237696"/>
                  </a:lnTo>
                  <a:close/>
                </a:path>
                <a:path w="266700" h="254634">
                  <a:moveTo>
                    <a:pt x="144779" y="232146"/>
                  </a:moveTo>
                  <a:lnTo>
                    <a:pt x="144779" y="190452"/>
                  </a:lnTo>
                  <a:lnTo>
                    <a:pt x="132587" y="199596"/>
                  </a:lnTo>
                  <a:lnTo>
                    <a:pt x="126491" y="202644"/>
                  </a:lnTo>
                  <a:lnTo>
                    <a:pt x="121919" y="205692"/>
                  </a:lnTo>
                  <a:lnTo>
                    <a:pt x="115823" y="207216"/>
                  </a:lnTo>
                  <a:lnTo>
                    <a:pt x="103631" y="207216"/>
                  </a:lnTo>
                  <a:lnTo>
                    <a:pt x="97535" y="205692"/>
                  </a:lnTo>
                  <a:lnTo>
                    <a:pt x="88391" y="196548"/>
                  </a:lnTo>
                  <a:lnTo>
                    <a:pt x="85343" y="190452"/>
                  </a:lnTo>
                  <a:lnTo>
                    <a:pt x="85343" y="253983"/>
                  </a:lnTo>
                  <a:lnTo>
                    <a:pt x="127492" y="243125"/>
                  </a:lnTo>
                  <a:lnTo>
                    <a:pt x="142446" y="233981"/>
                  </a:lnTo>
                  <a:lnTo>
                    <a:pt x="144779" y="23214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57410" y="6524276"/>
              <a:ext cx="262255" cy="250190"/>
            </a:xfrm>
            <a:custGeom>
              <a:avLst/>
              <a:gdLst/>
              <a:ahLst/>
              <a:cxnLst/>
              <a:rect l="l" t="t" r="r" b="b"/>
              <a:pathLst>
                <a:path w="262254" h="250190">
                  <a:moveTo>
                    <a:pt x="86868" y="249903"/>
                  </a:moveTo>
                  <a:lnTo>
                    <a:pt x="86868" y="4539"/>
                  </a:lnTo>
                  <a:lnTo>
                    <a:pt x="0" y="4539"/>
                  </a:lnTo>
                  <a:lnTo>
                    <a:pt x="0" y="249903"/>
                  </a:lnTo>
                  <a:lnTo>
                    <a:pt x="86868" y="249903"/>
                  </a:lnTo>
                  <a:close/>
                </a:path>
                <a:path w="262254" h="250190">
                  <a:moveTo>
                    <a:pt x="262128" y="249903"/>
                  </a:moveTo>
                  <a:lnTo>
                    <a:pt x="262128" y="105123"/>
                  </a:lnTo>
                  <a:lnTo>
                    <a:pt x="256674" y="59118"/>
                  </a:lnTo>
                  <a:lnTo>
                    <a:pt x="240220" y="26256"/>
                  </a:lnTo>
                  <a:lnTo>
                    <a:pt x="212621" y="6540"/>
                  </a:lnTo>
                  <a:lnTo>
                    <a:pt x="173926" y="0"/>
                  </a:lnTo>
                  <a:lnTo>
                    <a:pt x="172045" y="43"/>
                  </a:lnTo>
                  <a:lnTo>
                    <a:pt x="128016" y="7587"/>
                  </a:lnTo>
                  <a:lnTo>
                    <a:pt x="86868" y="39591"/>
                  </a:lnTo>
                  <a:lnTo>
                    <a:pt x="86868" y="105123"/>
                  </a:lnTo>
                  <a:lnTo>
                    <a:pt x="89916" y="100551"/>
                  </a:lnTo>
                  <a:lnTo>
                    <a:pt x="92964" y="97503"/>
                  </a:lnTo>
                  <a:lnTo>
                    <a:pt x="96012" y="92931"/>
                  </a:lnTo>
                  <a:lnTo>
                    <a:pt x="99060" y="89883"/>
                  </a:lnTo>
                  <a:lnTo>
                    <a:pt x="102108" y="85311"/>
                  </a:lnTo>
                  <a:lnTo>
                    <a:pt x="111252" y="76167"/>
                  </a:lnTo>
                  <a:lnTo>
                    <a:pt x="120396" y="70071"/>
                  </a:lnTo>
                  <a:lnTo>
                    <a:pt x="132587" y="67023"/>
                  </a:lnTo>
                  <a:lnTo>
                    <a:pt x="140208" y="67023"/>
                  </a:lnTo>
                  <a:lnTo>
                    <a:pt x="172045" y="89669"/>
                  </a:lnTo>
                  <a:lnTo>
                    <a:pt x="175260" y="117315"/>
                  </a:lnTo>
                  <a:lnTo>
                    <a:pt x="175260" y="249903"/>
                  </a:lnTo>
                  <a:lnTo>
                    <a:pt x="262128" y="24990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562210" y="6524310"/>
              <a:ext cx="220979" cy="254635"/>
            </a:xfrm>
            <a:custGeom>
              <a:avLst/>
              <a:gdLst/>
              <a:ahLst/>
              <a:cxnLst/>
              <a:rect l="l" t="t" r="r" b="b"/>
              <a:pathLst>
                <a:path w="220979" h="254634">
                  <a:moveTo>
                    <a:pt x="217932" y="82229"/>
                  </a:moveTo>
                  <a:lnTo>
                    <a:pt x="217932" y="13649"/>
                  </a:lnTo>
                  <a:lnTo>
                    <a:pt x="208811" y="10482"/>
                  </a:lnTo>
                  <a:lnTo>
                    <a:pt x="162496" y="314"/>
                  </a:lnTo>
                  <a:lnTo>
                    <a:pt x="137160" y="0"/>
                  </a:lnTo>
                  <a:lnTo>
                    <a:pt x="118943" y="791"/>
                  </a:lnTo>
                  <a:lnTo>
                    <a:pt x="68580" y="13649"/>
                  </a:lnTo>
                  <a:lnTo>
                    <a:pt x="34504" y="37438"/>
                  </a:lnTo>
                  <a:lnTo>
                    <a:pt x="9191" y="77824"/>
                  </a:lnTo>
                  <a:lnTo>
                    <a:pt x="309" y="117900"/>
                  </a:lnTo>
                  <a:lnTo>
                    <a:pt x="0" y="126425"/>
                  </a:lnTo>
                  <a:lnTo>
                    <a:pt x="309" y="134950"/>
                  </a:lnTo>
                  <a:lnTo>
                    <a:pt x="9191" y="175050"/>
                  </a:lnTo>
                  <a:lnTo>
                    <a:pt x="34528" y="216937"/>
                  </a:lnTo>
                  <a:lnTo>
                    <a:pt x="70104" y="240725"/>
                  </a:lnTo>
                  <a:lnTo>
                    <a:pt x="91440" y="248506"/>
                  </a:lnTo>
                  <a:lnTo>
                    <a:pt x="91440" y="126425"/>
                  </a:lnTo>
                  <a:lnTo>
                    <a:pt x="92583" y="112447"/>
                  </a:lnTo>
                  <a:lnTo>
                    <a:pt x="119157" y="76229"/>
                  </a:lnTo>
                  <a:lnTo>
                    <a:pt x="150947" y="68518"/>
                  </a:lnTo>
                  <a:lnTo>
                    <a:pt x="163710" y="69371"/>
                  </a:lnTo>
                  <a:lnTo>
                    <a:pt x="179260" y="71942"/>
                  </a:lnTo>
                  <a:lnTo>
                    <a:pt x="197381" y="76229"/>
                  </a:lnTo>
                  <a:lnTo>
                    <a:pt x="217932" y="82229"/>
                  </a:lnTo>
                  <a:close/>
                </a:path>
                <a:path w="220979" h="254634">
                  <a:moveTo>
                    <a:pt x="220980" y="239201"/>
                  </a:moveTo>
                  <a:lnTo>
                    <a:pt x="220980" y="170621"/>
                  </a:lnTo>
                  <a:lnTo>
                    <a:pt x="209835" y="173788"/>
                  </a:lnTo>
                  <a:lnTo>
                    <a:pt x="199263" y="176527"/>
                  </a:lnTo>
                  <a:lnTo>
                    <a:pt x="179832" y="181289"/>
                  </a:lnTo>
                  <a:lnTo>
                    <a:pt x="172092" y="183290"/>
                  </a:lnTo>
                  <a:lnTo>
                    <a:pt x="164782" y="184718"/>
                  </a:lnTo>
                  <a:lnTo>
                    <a:pt x="157757" y="185576"/>
                  </a:lnTo>
                  <a:lnTo>
                    <a:pt x="150876" y="185861"/>
                  </a:lnTo>
                  <a:lnTo>
                    <a:pt x="144018" y="185337"/>
                  </a:lnTo>
                  <a:lnTo>
                    <a:pt x="105441" y="166264"/>
                  </a:lnTo>
                  <a:lnTo>
                    <a:pt x="91440" y="126425"/>
                  </a:lnTo>
                  <a:lnTo>
                    <a:pt x="91440" y="248506"/>
                  </a:lnTo>
                  <a:lnTo>
                    <a:pt x="100964" y="251012"/>
                  </a:lnTo>
                  <a:lnTo>
                    <a:pt x="118943" y="253581"/>
                  </a:lnTo>
                  <a:lnTo>
                    <a:pt x="137160" y="254375"/>
                  </a:lnTo>
                  <a:lnTo>
                    <a:pt x="155257" y="254251"/>
                  </a:lnTo>
                  <a:lnTo>
                    <a:pt x="192119" y="248202"/>
                  </a:lnTo>
                  <a:lnTo>
                    <a:pt x="198120" y="246821"/>
                  </a:lnTo>
                  <a:lnTo>
                    <a:pt x="205740" y="243773"/>
                  </a:lnTo>
                  <a:lnTo>
                    <a:pt x="213360" y="242249"/>
                  </a:lnTo>
                  <a:lnTo>
                    <a:pt x="220980" y="239201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815194" y="6524243"/>
              <a:ext cx="264160" cy="254635"/>
            </a:xfrm>
            <a:custGeom>
              <a:avLst/>
              <a:gdLst/>
              <a:ahLst/>
              <a:cxnLst/>
              <a:rect l="l" t="t" r="r" b="b"/>
              <a:pathLst>
                <a:path w="264160" h="254634">
                  <a:moveTo>
                    <a:pt x="263651" y="147827"/>
                  </a:moveTo>
                  <a:lnTo>
                    <a:pt x="263651" y="131063"/>
                  </a:lnTo>
                  <a:lnTo>
                    <a:pt x="262508" y="108442"/>
                  </a:lnTo>
                  <a:lnTo>
                    <a:pt x="253364" y="70627"/>
                  </a:lnTo>
                  <a:lnTo>
                    <a:pt x="224789" y="29527"/>
                  </a:lnTo>
                  <a:lnTo>
                    <a:pt x="185666" y="6429"/>
                  </a:lnTo>
                  <a:lnTo>
                    <a:pt x="141732" y="0"/>
                  </a:lnTo>
                  <a:lnTo>
                    <a:pt x="119729" y="881"/>
                  </a:lnTo>
                  <a:lnTo>
                    <a:pt x="80867" y="8358"/>
                  </a:lnTo>
                  <a:lnTo>
                    <a:pt x="35813" y="35242"/>
                  </a:lnTo>
                  <a:lnTo>
                    <a:pt x="9644" y="75485"/>
                  </a:lnTo>
                  <a:lnTo>
                    <a:pt x="0" y="126491"/>
                  </a:lnTo>
                  <a:lnTo>
                    <a:pt x="1119" y="144232"/>
                  </a:lnTo>
                  <a:lnTo>
                    <a:pt x="16763" y="192024"/>
                  </a:lnTo>
                  <a:lnTo>
                    <a:pt x="49125" y="228885"/>
                  </a:lnTo>
                  <a:lnTo>
                    <a:pt x="86868" y="247184"/>
                  </a:lnTo>
                  <a:lnTo>
                    <a:pt x="86868" y="105155"/>
                  </a:lnTo>
                  <a:lnTo>
                    <a:pt x="87725" y="94273"/>
                  </a:lnTo>
                  <a:lnTo>
                    <a:pt x="107989" y="61055"/>
                  </a:lnTo>
                  <a:lnTo>
                    <a:pt x="135636" y="53339"/>
                  </a:lnTo>
                  <a:lnTo>
                    <a:pt x="146232" y="54197"/>
                  </a:lnTo>
                  <a:lnTo>
                    <a:pt x="178689" y="83820"/>
                  </a:lnTo>
                  <a:lnTo>
                    <a:pt x="181356" y="105155"/>
                  </a:lnTo>
                  <a:lnTo>
                    <a:pt x="181356" y="147827"/>
                  </a:lnTo>
                  <a:lnTo>
                    <a:pt x="263651" y="147827"/>
                  </a:lnTo>
                  <a:close/>
                </a:path>
                <a:path w="264160" h="254634">
                  <a:moveTo>
                    <a:pt x="181356" y="147827"/>
                  </a:moveTo>
                  <a:lnTo>
                    <a:pt x="181356" y="105155"/>
                  </a:lnTo>
                  <a:lnTo>
                    <a:pt x="86868" y="105155"/>
                  </a:lnTo>
                  <a:lnTo>
                    <a:pt x="86868" y="247184"/>
                  </a:lnTo>
                  <a:lnTo>
                    <a:pt x="89915" y="248035"/>
                  </a:lnTo>
                  <a:lnTo>
                    <a:pt x="89915" y="147827"/>
                  </a:lnTo>
                  <a:lnTo>
                    <a:pt x="181356" y="147827"/>
                  </a:lnTo>
                  <a:close/>
                </a:path>
                <a:path w="264160" h="254634">
                  <a:moveTo>
                    <a:pt x="257556" y="228600"/>
                  </a:moveTo>
                  <a:lnTo>
                    <a:pt x="257556" y="175259"/>
                  </a:lnTo>
                  <a:lnTo>
                    <a:pt x="230957" y="185499"/>
                  </a:lnTo>
                  <a:lnTo>
                    <a:pt x="205930" y="193167"/>
                  </a:lnTo>
                  <a:lnTo>
                    <a:pt x="182332" y="197977"/>
                  </a:lnTo>
                  <a:lnTo>
                    <a:pt x="160020" y="199644"/>
                  </a:lnTo>
                  <a:lnTo>
                    <a:pt x="147732" y="198762"/>
                  </a:lnTo>
                  <a:lnTo>
                    <a:pt x="105775" y="176974"/>
                  </a:lnTo>
                  <a:lnTo>
                    <a:pt x="89915" y="147827"/>
                  </a:lnTo>
                  <a:lnTo>
                    <a:pt x="89915" y="248035"/>
                  </a:lnTo>
                  <a:lnTo>
                    <a:pt x="99440" y="250698"/>
                  </a:lnTo>
                  <a:lnTo>
                    <a:pt x="119729" y="253603"/>
                  </a:lnTo>
                  <a:lnTo>
                    <a:pt x="136016" y="254272"/>
                  </a:lnTo>
                  <a:lnTo>
                    <a:pt x="147732" y="254341"/>
                  </a:lnTo>
                  <a:lnTo>
                    <a:pt x="161448" y="253960"/>
                  </a:lnTo>
                  <a:lnTo>
                    <a:pt x="210312" y="246887"/>
                  </a:lnTo>
                  <a:lnTo>
                    <a:pt x="246959" y="233172"/>
                  </a:lnTo>
                  <a:lnTo>
                    <a:pt x="257556" y="22860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249534" y="6547104"/>
              <a:ext cx="190500" cy="231648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473562" y="6547104"/>
              <a:ext cx="181355" cy="227075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706734" y="6435852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8" y="155448"/>
                  </a:moveTo>
                  <a:lnTo>
                    <a:pt x="178308" y="129540"/>
                  </a:lnTo>
                  <a:lnTo>
                    <a:pt x="161210" y="121539"/>
                  </a:lnTo>
                  <a:lnTo>
                    <a:pt x="144399" y="115824"/>
                  </a:lnTo>
                  <a:lnTo>
                    <a:pt x="128158" y="112395"/>
                  </a:lnTo>
                  <a:lnTo>
                    <a:pt x="112775" y="111251"/>
                  </a:lnTo>
                  <a:lnTo>
                    <a:pt x="89654" y="113276"/>
                  </a:lnTo>
                  <a:lnTo>
                    <a:pt x="49125" y="129897"/>
                  </a:lnTo>
                  <a:lnTo>
                    <a:pt x="18002" y="161925"/>
                  </a:lnTo>
                  <a:lnTo>
                    <a:pt x="2000" y="203073"/>
                  </a:lnTo>
                  <a:lnTo>
                    <a:pt x="0" y="227075"/>
                  </a:lnTo>
                  <a:lnTo>
                    <a:pt x="2000" y="250436"/>
                  </a:lnTo>
                  <a:lnTo>
                    <a:pt x="8000" y="272224"/>
                  </a:lnTo>
                  <a:lnTo>
                    <a:pt x="18002" y="292012"/>
                  </a:lnTo>
                  <a:lnTo>
                    <a:pt x="24384" y="299924"/>
                  </a:lnTo>
                  <a:lnTo>
                    <a:pt x="24384" y="225551"/>
                  </a:lnTo>
                  <a:lnTo>
                    <a:pt x="26074" y="206740"/>
                  </a:lnTo>
                  <a:lnTo>
                    <a:pt x="50292" y="160020"/>
                  </a:lnTo>
                  <a:lnTo>
                    <a:pt x="95083" y="135802"/>
                  </a:lnTo>
                  <a:lnTo>
                    <a:pt x="112775" y="134112"/>
                  </a:lnTo>
                  <a:lnTo>
                    <a:pt x="129659" y="135516"/>
                  </a:lnTo>
                  <a:lnTo>
                    <a:pt x="146113" y="139636"/>
                  </a:lnTo>
                  <a:lnTo>
                    <a:pt x="162282" y="146327"/>
                  </a:lnTo>
                  <a:lnTo>
                    <a:pt x="178308" y="155448"/>
                  </a:lnTo>
                  <a:close/>
                </a:path>
                <a:path w="203200" h="342900">
                  <a:moveTo>
                    <a:pt x="178308" y="321564"/>
                  </a:moveTo>
                  <a:lnTo>
                    <a:pt x="178308" y="300227"/>
                  </a:lnTo>
                  <a:lnTo>
                    <a:pt x="163449" y="308467"/>
                  </a:lnTo>
                  <a:lnTo>
                    <a:pt x="148590" y="314706"/>
                  </a:lnTo>
                  <a:lnTo>
                    <a:pt x="133731" y="318658"/>
                  </a:lnTo>
                  <a:lnTo>
                    <a:pt x="118872" y="320040"/>
                  </a:lnTo>
                  <a:lnTo>
                    <a:pt x="99179" y="318325"/>
                  </a:lnTo>
                  <a:lnTo>
                    <a:pt x="51816" y="292607"/>
                  </a:lnTo>
                  <a:lnTo>
                    <a:pt x="26098" y="245244"/>
                  </a:lnTo>
                  <a:lnTo>
                    <a:pt x="24384" y="225551"/>
                  </a:lnTo>
                  <a:lnTo>
                    <a:pt x="24384" y="299924"/>
                  </a:lnTo>
                  <a:lnTo>
                    <a:pt x="68961" y="334708"/>
                  </a:lnTo>
                  <a:lnTo>
                    <a:pt x="112775" y="342900"/>
                  </a:lnTo>
                  <a:lnTo>
                    <a:pt x="129873" y="341495"/>
                  </a:lnTo>
                  <a:lnTo>
                    <a:pt x="146685" y="337375"/>
                  </a:lnTo>
                  <a:lnTo>
                    <a:pt x="162925" y="330684"/>
                  </a:lnTo>
                  <a:lnTo>
                    <a:pt x="178308" y="321564"/>
                  </a:lnTo>
                  <a:close/>
                </a:path>
                <a:path w="203200" h="342900">
                  <a:moveTo>
                    <a:pt x="202692" y="338327"/>
                  </a:moveTo>
                  <a:lnTo>
                    <a:pt x="202692" y="0"/>
                  </a:lnTo>
                  <a:lnTo>
                    <a:pt x="178308" y="0"/>
                  </a:lnTo>
                  <a:lnTo>
                    <a:pt x="178308" y="338327"/>
                  </a:lnTo>
                  <a:lnTo>
                    <a:pt x="202692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07546" y="6547104"/>
              <a:ext cx="355092" cy="23164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499214" y="6435852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9831" y="155448"/>
                  </a:moveTo>
                  <a:lnTo>
                    <a:pt x="179831" y="129540"/>
                  </a:lnTo>
                  <a:lnTo>
                    <a:pt x="162067" y="121539"/>
                  </a:lnTo>
                  <a:lnTo>
                    <a:pt x="145161" y="115824"/>
                  </a:lnTo>
                  <a:lnTo>
                    <a:pt x="128825" y="112395"/>
                  </a:lnTo>
                  <a:lnTo>
                    <a:pt x="112775" y="111251"/>
                  </a:lnTo>
                  <a:lnTo>
                    <a:pt x="89654" y="113276"/>
                  </a:lnTo>
                  <a:lnTo>
                    <a:pt x="49125" y="129897"/>
                  </a:lnTo>
                  <a:lnTo>
                    <a:pt x="18002" y="161925"/>
                  </a:lnTo>
                  <a:lnTo>
                    <a:pt x="2000" y="203073"/>
                  </a:lnTo>
                  <a:lnTo>
                    <a:pt x="0" y="227075"/>
                  </a:lnTo>
                  <a:lnTo>
                    <a:pt x="2238" y="250436"/>
                  </a:lnTo>
                  <a:lnTo>
                    <a:pt x="8762" y="272224"/>
                  </a:lnTo>
                  <a:lnTo>
                    <a:pt x="19288" y="292012"/>
                  </a:lnTo>
                  <a:lnTo>
                    <a:pt x="25907" y="300082"/>
                  </a:lnTo>
                  <a:lnTo>
                    <a:pt x="25907" y="225551"/>
                  </a:lnTo>
                  <a:lnTo>
                    <a:pt x="27360" y="206740"/>
                  </a:lnTo>
                  <a:lnTo>
                    <a:pt x="50291" y="160020"/>
                  </a:lnTo>
                  <a:lnTo>
                    <a:pt x="95726" y="135802"/>
                  </a:lnTo>
                  <a:lnTo>
                    <a:pt x="114300" y="134112"/>
                  </a:lnTo>
                  <a:lnTo>
                    <a:pt x="130540" y="135516"/>
                  </a:lnTo>
                  <a:lnTo>
                    <a:pt x="147065" y="139636"/>
                  </a:lnTo>
                  <a:lnTo>
                    <a:pt x="163591" y="146327"/>
                  </a:lnTo>
                  <a:lnTo>
                    <a:pt x="179831" y="155448"/>
                  </a:lnTo>
                  <a:close/>
                </a:path>
                <a:path w="203200" h="342900">
                  <a:moveTo>
                    <a:pt x="179831" y="321564"/>
                  </a:moveTo>
                  <a:lnTo>
                    <a:pt x="179831" y="300227"/>
                  </a:lnTo>
                  <a:lnTo>
                    <a:pt x="164949" y="308467"/>
                  </a:lnTo>
                  <a:lnTo>
                    <a:pt x="149923" y="314706"/>
                  </a:lnTo>
                  <a:lnTo>
                    <a:pt x="134612" y="318658"/>
                  </a:lnTo>
                  <a:lnTo>
                    <a:pt x="118872" y="320040"/>
                  </a:lnTo>
                  <a:lnTo>
                    <a:pt x="100036" y="318325"/>
                  </a:lnTo>
                  <a:lnTo>
                    <a:pt x="51815" y="292607"/>
                  </a:lnTo>
                  <a:lnTo>
                    <a:pt x="27598" y="245244"/>
                  </a:lnTo>
                  <a:lnTo>
                    <a:pt x="25907" y="225551"/>
                  </a:lnTo>
                  <a:lnTo>
                    <a:pt x="25907" y="300082"/>
                  </a:lnTo>
                  <a:lnTo>
                    <a:pt x="69722" y="334708"/>
                  </a:lnTo>
                  <a:lnTo>
                    <a:pt x="112775" y="342900"/>
                  </a:lnTo>
                  <a:lnTo>
                    <a:pt x="130540" y="341495"/>
                  </a:lnTo>
                  <a:lnTo>
                    <a:pt x="147446" y="337375"/>
                  </a:lnTo>
                  <a:lnTo>
                    <a:pt x="163782" y="330684"/>
                  </a:lnTo>
                  <a:lnTo>
                    <a:pt x="179831" y="321564"/>
                  </a:lnTo>
                  <a:close/>
                </a:path>
                <a:path w="203200" h="342900">
                  <a:moveTo>
                    <a:pt x="202691" y="338327"/>
                  </a:moveTo>
                  <a:lnTo>
                    <a:pt x="202691" y="0"/>
                  </a:lnTo>
                  <a:lnTo>
                    <a:pt x="179831" y="0"/>
                  </a:lnTo>
                  <a:lnTo>
                    <a:pt x="179831" y="338327"/>
                  </a:lnTo>
                  <a:lnTo>
                    <a:pt x="202691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762866" y="6551676"/>
              <a:ext cx="181355" cy="227075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996038" y="6547104"/>
              <a:ext cx="172212" cy="231584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01778" y="6547104"/>
              <a:ext cx="201167" cy="231648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439522" y="6547104"/>
              <a:ext cx="140208" cy="231648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735178" y="6528816"/>
              <a:ext cx="287020" cy="245745"/>
            </a:xfrm>
            <a:custGeom>
              <a:avLst/>
              <a:gdLst/>
              <a:ahLst/>
              <a:cxnLst/>
              <a:rect l="l" t="t" r="r" b="b"/>
              <a:pathLst>
                <a:path w="287020" h="245745">
                  <a:moveTo>
                    <a:pt x="286512" y="0"/>
                  </a:moveTo>
                  <a:lnTo>
                    <a:pt x="201168" y="0"/>
                  </a:lnTo>
                  <a:lnTo>
                    <a:pt x="144780" y="128015"/>
                  </a:lnTo>
                  <a:lnTo>
                    <a:pt x="92964" y="0"/>
                  </a:lnTo>
                  <a:lnTo>
                    <a:pt x="0" y="0"/>
                  </a:lnTo>
                  <a:lnTo>
                    <a:pt x="109728" y="245363"/>
                  </a:lnTo>
                  <a:lnTo>
                    <a:pt x="173736" y="245363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039978" y="6524291"/>
              <a:ext cx="266700" cy="254635"/>
            </a:xfrm>
            <a:custGeom>
              <a:avLst/>
              <a:gdLst/>
              <a:ahLst/>
              <a:cxnLst/>
              <a:rect l="l" t="t" r="r" b="b"/>
              <a:pathLst>
                <a:path w="266700" h="254634">
                  <a:moveTo>
                    <a:pt x="144780" y="132540"/>
                  </a:moveTo>
                  <a:lnTo>
                    <a:pt x="144780" y="92916"/>
                  </a:lnTo>
                  <a:lnTo>
                    <a:pt x="132588" y="99012"/>
                  </a:lnTo>
                  <a:lnTo>
                    <a:pt x="128016" y="100536"/>
                  </a:lnTo>
                  <a:lnTo>
                    <a:pt x="92964" y="111204"/>
                  </a:lnTo>
                  <a:lnTo>
                    <a:pt x="77819" y="116014"/>
                  </a:lnTo>
                  <a:lnTo>
                    <a:pt x="42672" y="131016"/>
                  </a:lnTo>
                  <a:lnTo>
                    <a:pt x="10668" y="155400"/>
                  </a:lnTo>
                  <a:lnTo>
                    <a:pt x="0" y="191976"/>
                  </a:lnTo>
                  <a:lnTo>
                    <a:pt x="309" y="199739"/>
                  </a:lnTo>
                  <a:lnTo>
                    <a:pt x="15430" y="235029"/>
                  </a:lnTo>
                  <a:lnTo>
                    <a:pt x="60269" y="253888"/>
                  </a:lnTo>
                  <a:lnTo>
                    <a:pt x="73152" y="254460"/>
                  </a:lnTo>
                  <a:lnTo>
                    <a:pt x="85344" y="253952"/>
                  </a:lnTo>
                  <a:lnTo>
                    <a:pt x="85344" y="182832"/>
                  </a:lnTo>
                  <a:lnTo>
                    <a:pt x="86201" y="174259"/>
                  </a:lnTo>
                  <a:lnTo>
                    <a:pt x="117919" y="143970"/>
                  </a:lnTo>
                  <a:lnTo>
                    <a:pt x="130135" y="138255"/>
                  </a:lnTo>
                  <a:lnTo>
                    <a:pt x="144780" y="132540"/>
                  </a:lnTo>
                  <a:close/>
                </a:path>
                <a:path w="266700" h="254634">
                  <a:moveTo>
                    <a:pt x="266700" y="237696"/>
                  </a:moveTo>
                  <a:lnTo>
                    <a:pt x="266700" y="191976"/>
                  </a:lnTo>
                  <a:lnTo>
                    <a:pt x="256032" y="196548"/>
                  </a:lnTo>
                  <a:lnTo>
                    <a:pt x="249936" y="199596"/>
                  </a:lnTo>
                  <a:lnTo>
                    <a:pt x="239268" y="199596"/>
                  </a:lnTo>
                  <a:lnTo>
                    <a:pt x="236220" y="196548"/>
                  </a:lnTo>
                  <a:lnTo>
                    <a:pt x="233172" y="187404"/>
                  </a:lnTo>
                  <a:lnTo>
                    <a:pt x="231648" y="181308"/>
                  </a:lnTo>
                  <a:lnTo>
                    <a:pt x="231648" y="77676"/>
                  </a:lnTo>
                  <a:lnTo>
                    <a:pt x="229933" y="60269"/>
                  </a:lnTo>
                  <a:lnTo>
                    <a:pt x="204216" y="19764"/>
                  </a:lnTo>
                  <a:lnTo>
                    <a:pt x="149780" y="1119"/>
                  </a:lnTo>
                  <a:lnTo>
                    <a:pt x="113799" y="0"/>
                  </a:lnTo>
                  <a:lnTo>
                    <a:pt x="103060" y="333"/>
                  </a:lnTo>
                  <a:lnTo>
                    <a:pt x="62484" y="7762"/>
                  </a:lnTo>
                  <a:lnTo>
                    <a:pt x="24384" y="23112"/>
                  </a:lnTo>
                  <a:lnTo>
                    <a:pt x="7620" y="33480"/>
                  </a:lnTo>
                  <a:lnTo>
                    <a:pt x="7620" y="100536"/>
                  </a:lnTo>
                  <a:lnTo>
                    <a:pt x="18192" y="90797"/>
                  </a:lnTo>
                  <a:lnTo>
                    <a:pt x="29337" y="82057"/>
                  </a:lnTo>
                  <a:lnTo>
                    <a:pt x="65317" y="61888"/>
                  </a:lnTo>
                  <a:lnTo>
                    <a:pt x="106680" y="54816"/>
                  </a:lnTo>
                  <a:lnTo>
                    <a:pt x="117228" y="55411"/>
                  </a:lnTo>
                  <a:lnTo>
                    <a:pt x="144232" y="84343"/>
                  </a:lnTo>
                  <a:lnTo>
                    <a:pt x="144780" y="92916"/>
                  </a:lnTo>
                  <a:lnTo>
                    <a:pt x="144780" y="232038"/>
                  </a:lnTo>
                  <a:lnTo>
                    <a:pt x="149352" y="228552"/>
                  </a:lnTo>
                  <a:lnTo>
                    <a:pt x="181689" y="253912"/>
                  </a:lnTo>
                  <a:lnTo>
                    <a:pt x="192024" y="254460"/>
                  </a:lnTo>
                  <a:lnTo>
                    <a:pt x="202906" y="254174"/>
                  </a:lnTo>
                  <a:lnTo>
                    <a:pt x="247840" y="244363"/>
                  </a:lnTo>
                  <a:lnTo>
                    <a:pt x="256913" y="241101"/>
                  </a:lnTo>
                  <a:lnTo>
                    <a:pt x="266700" y="237696"/>
                  </a:lnTo>
                  <a:close/>
                </a:path>
                <a:path w="266700" h="254634">
                  <a:moveTo>
                    <a:pt x="144780" y="232038"/>
                  </a:moveTo>
                  <a:lnTo>
                    <a:pt x="144780" y="190452"/>
                  </a:lnTo>
                  <a:lnTo>
                    <a:pt x="132588" y="199596"/>
                  </a:lnTo>
                  <a:lnTo>
                    <a:pt x="120396" y="205692"/>
                  </a:lnTo>
                  <a:lnTo>
                    <a:pt x="114300" y="207216"/>
                  </a:lnTo>
                  <a:lnTo>
                    <a:pt x="102108" y="207216"/>
                  </a:lnTo>
                  <a:lnTo>
                    <a:pt x="97536" y="205692"/>
                  </a:lnTo>
                  <a:lnTo>
                    <a:pt x="92964" y="201120"/>
                  </a:lnTo>
                  <a:lnTo>
                    <a:pt x="86868" y="196548"/>
                  </a:lnTo>
                  <a:lnTo>
                    <a:pt x="85344" y="190452"/>
                  </a:lnTo>
                  <a:lnTo>
                    <a:pt x="85344" y="253952"/>
                  </a:lnTo>
                  <a:lnTo>
                    <a:pt x="126849" y="243125"/>
                  </a:lnTo>
                  <a:lnTo>
                    <a:pt x="142232" y="233981"/>
                  </a:lnTo>
                  <a:lnTo>
                    <a:pt x="144780" y="23203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340206" y="6524243"/>
              <a:ext cx="216407" cy="249935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568806" y="6434328"/>
              <a:ext cx="86995" cy="340360"/>
            </a:xfrm>
            <a:custGeom>
              <a:avLst/>
              <a:gdLst/>
              <a:ahLst/>
              <a:cxnLst/>
              <a:rect l="l" t="t" r="r" b="b"/>
              <a:pathLst>
                <a:path w="86995" h="340359">
                  <a:moveTo>
                    <a:pt x="79247" y="36575"/>
                  </a:moveTo>
                  <a:lnTo>
                    <a:pt x="56768" y="2476"/>
                  </a:lnTo>
                  <a:lnTo>
                    <a:pt x="42671" y="0"/>
                  </a:lnTo>
                  <a:lnTo>
                    <a:pt x="35194" y="595"/>
                  </a:lnTo>
                  <a:lnTo>
                    <a:pt x="6691" y="29741"/>
                  </a:lnTo>
                  <a:lnTo>
                    <a:pt x="6095" y="36575"/>
                  </a:lnTo>
                  <a:lnTo>
                    <a:pt x="6095" y="44196"/>
                  </a:lnTo>
                  <a:lnTo>
                    <a:pt x="7619" y="50292"/>
                  </a:lnTo>
                  <a:lnTo>
                    <a:pt x="10667" y="54864"/>
                  </a:lnTo>
                  <a:lnTo>
                    <a:pt x="13715" y="60960"/>
                  </a:lnTo>
                  <a:lnTo>
                    <a:pt x="18287" y="65531"/>
                  </a:lnTo>
                  <a:lnTo>
                    <a:pt x="30479" y="71627"/>
                  </a:lnTo>
                  <a:lnTo>
                    <a:pt x="36575" y="73151"/>
                  </a:lnTo>
                  <a:lnTo>
                    <a:pt x="42671" y="73151"/>
                  </a:lnTo>
                  <a:lnTo>
                    <a:pt x="76771" y="50673"/>
                  </a:lnTo>
                  <a:lnTo>
                    <a:pt x="78652" y="44053"/>
                  </a:lnTo>
                  <a:lnTo>
                    <a:pt x="79247" y="36575"/>
                  </a:lnTo>
                  <a:close/>
                </a:path>
                <a:path w="86995" h="340359">
                  <a:moveTo>
                    <a:pt x="86867" y="339851"/>
                  </a:moveTo>
                  <a:lnTo>
                    <a:pt x="86867" y="94488"/>
                  </a:lnTo>
                  <a:lnTo>
                    <a:pt x="0" y="94488"/>
                  </a:lnTo>
                  <a:lnTo>
                    <a:pt x="0" y="339851"/>
                  </a:lnTo>
                  <a:lnTo>
                    <a:pt x="86867" y="339851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704442" y="6524291"/>
              <a:ext cx="266700" cy="254635"/>
            </a:xfrm>
            <a:custGeom>
              <a:avLst/>
              <a:gdLst/>
              <a:ahLst/>
              <a:cxnLst/>
              <a:rect l="l" t="t" r="r" b="b"/>
              <a:pathLst>
                <a:path w="266700" h="254634">
                  <a:moveTo>
                    <a:pt x="146303" y="132540"/>
                  </a:moveTo>
                  <a:lnTo>
                    <a:pt x="146303" y="92916"/>
                  </a:lnTo>
                  <a:lnTo>
                    <a:pt x="141731" y="94440"/>
                  </a:lnTo>
                  <a:lnTo>
                    <a:pt x="132588" y="99012"/>
                  </a:lnTo>
                  <a:lnTo>
                    <a:pt x="128016" y="100536"/>
                  </a:lnTo>
                  <a:lnTo>
                    <a:pt x="94488" y="111204"/>
                  </a:lnTo>
                  <a:lnTo>
                    <a:pt x="79319" y="116014"/>
                  </a:lnTo>
                  <a:lnTo>
                    <a:pt x="42672" y="131016"/>
                  </a:lnTo>
                  <a:lnTo>
                    <a:pt x="12192" y="155400"/>
                  </a:lnTo>
                  <a:lnTo>
                    <a:pt x="0" y="191976"/>
                  </a:lnTo>
                  <a:lnTo>
                    <a:pt x="547" y="199739"/>
                  </a:lnTo>
                  <a:lnTo>
                    <a:pt x="16763" y="235029"/>
                  </a:lnTo>
                  <a:lnTo>
                    <a:pt x="61555" y="253888"/>
                  </a:lnTo>
                  <a:lnTo>
                    <a:pt x="74675" y="254460"/>
                  </a:lnTo>
                  <a:lnTo>
                    <a:pt x="85344" y="254015"/>
                  </a:lnTo>
                  <a:lnTo>
                    <a:pt x="85344" y="182832"/>
                  </a:lnTo>
                  <a:lnTo>
                    <a:pt x="86439" y="174259"/>
                  </a:lnTo>
                  <a:lnTo>
                    <a:pt x="118872" y="143970"/>
                  </a:lnTo>
                  <a:lnTo>
                    <a:pt x="131445" y="138255"/>
                  </a:lnTo>
                  <a:lnTo>
                    <a:pt x="146303" y="132540"/>
                  </a:lnTo>
                  <a:close/>
                </a:path>
                <a:path w="266700" h="254634">
                  <a:moveTo>
                    <a:pt x="266700" y="237696"/>
                  </a:moveTo>
                  <a:lnTo>
                    <a:pt x="266700" y="191976"/>
                  </a:lnTo>
                  <a:lnTo>
                    <a:pt x="257555" y="196548"/>
                  </a:lnTo>
                  <a:lnTo>
                    <a:pt x="249935" y="199596"/>
                  </a:lnTo>
                  <a:lnTo>
                    <a:pt x="240792" y="199596"/>
                  </a:lnTo>
                  <a:lnTo>
                    <a:pt x="237744" y="196548"/>
                  </a:lnTo>
                  <a:lnTo>
                    <a:pt x="234696" y="191976"/>
                  </a:lnTo>
                  <a:lnTo>
                    <a:pt x="233172" y="187404"/>
                  </a:lnTo>
                  <a:lnTo>
                    <a:pt x="233172" y="77676"/>
                  </a:lnTo>
                  <a:lnTo>
                    <a:pt x="231457" y="60269"/>
                  </a:lnTo>
                  <a:lnTo>
                    <a:pt x="205740" y="19764"/>
                  </a:lnTo>
                  <a:lnTo>
                    <a:pt x="150447" y="1119"/>
                  </a:lnTo>
                  <a:lnTo>
                    <a:pt x="114680" y="0"/>
                  </a:lnTo>
                  <a:lnTo>
                    <a:pt x="104393" y="333"/>
                  </a:lnTo>
                  <a:lnTo>
                    <a:pt x="63436" y="7762"/>
                  </a:lnTo>
                  <a:lnTo>
                    <a:pt x="26098" y="23002"/>
                  </a:lnTo>
                  <a:lnTo>
                    <a:pt x="9144" y="33480"/>
                  </a:lnTo>
                  <a:lnTo>
                    <a:pt x="9144" y="100536"/>
                  </a:lnTo>
                  <a:lnTo>
                    <a:pt x="19692" y="90797"/>
                  </a:lnTo>
                  <a:lnTo>
                    <a:pt x="30670" y="82057"/>
                  </a:lnTo>
                  <a:lnTo>
                    <a:pt x="66174" y="61888"/>
                  </a:lnTo>
                  <a:lnTo>
                    <a:pt x="104393" y="54955"/>
                  </a:lnTo>
                  <a:lnTo>
                    <a:pt x="110490" y="55014"/>
                  </a:lnTo>
                  <a:lnTo>
                    <a:pt x="144208" y="76914"/>
                  </a:lnTo>
                  <a:lnTo>
                    <a:pt x="146303" y="92916"/>
                  </a:lnTo>
                  <a:lnTo>
                    <a:pt x="146303" y="232027"/>
                  </a:lnTo>
                  <a:lnTo>
                    <a:pt x="150875" y="228552"/>
                  </a:lnTo>
                  <a:lnTo>
                    <a:pt x="182356" y="253912"/>
                  </a:lnTo>
                  <a:lnTo>
                    <a:pt x="192024" y="254460"/>
                  </a:lnTo>
                  <a:lnTo>
                    <a:pt x="203144" y="254174"/>
                  </a:lnTo>
                  <a:lnTo>
                    <a:pt x="248602" y="244363"/>
                  </a:lnTo>
                  <a:lnTo>
                    <a:pt x="257579" y="241101"/>
                  </a:lnTo>
                  <a:lnTo>
                    <a:pt x="266700" y="237696"/>
                  </a:lnTo>
                  <a:close/>
                </a:path>
                <a:path w="266700" h="254634">
                  <a:moveTo>
                    <a:pt x="146303" y="232027"/>
                  </a:moveTo>
                  <a:lnTo>
                    <a:pt x="146303" y="190452"/>
                  </a:lnTo>
                  <a:lnTo>
                    <a:pt x="138683" y="195024"/>
                  </a:lnTo>
                  <a:lnTo>
                    <a:pt x="134111" y="199596"/>
                  </a:lnTo>
                  <a:lnTo>
                    <a:pt x="121920" y="205692"/>
                  </a:lnTo>
                  <a:lnTo>
                    <a:pt x="115824" y="207216"/>
                  </a:lnTo>
                  <a:lnTo>
                    <a:pt x="103631" y="207216"/>
                  </a:lnTo>
                  <a:lnTo>
                    <a:pt x="97535" y="205692"/>
                  </a:lnTo>
                  <a:lnTo>
                    <a:pt x="88392" y="196548"/>
                  </a:lnTo>
                  <a:lnTo>
                    <a:pt x="85344" y="190452"/>
                  </a:lnTo>
                  <a:lnTo>
                    <a:pt x="85344" y="254015"/>
                  </a:lnTo>
                  <a:lnTo>
                    <a:pt x="127730" y="243125"/>
                  </a:lnTo>
                  <a:lnTo>
                    <a:pt x="143732" y="233981"/>
                  </a:lnTo>
                  <a:lnTo>
                    <a:pt x="146303" y="2320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004670" y="6438900"/>
              <a:ext cx="271780" cy="340360"/>
            </a:xfrm>
            <a:custGeom>
              <a:avLst/>
              <a:gdLst/>
              <a:ahLst/>
              <a:cxnLst/>
              <a:rect l="l" t="t" r="r" b="b"/>
              <a:pathLst>
                <a:path w="271779" h="340359">
                  <a:moveTo>
                    <a:pt x="88392" y="335279"/>
                  </a:moveTo>
                  <a:lnTo>
                    <a:pt x="88392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88392" y="335279"/>
                  </a:lnTo>
                  <a:close/>
                </a:path>
                <a:path w="271779" h="340359">
                  <a:moveTo>
                    <a:pt x="271272" y="214883"/>
                  </a:moveTo>
                  <a:lnTo>
                    <a:pt x="265175" y="166116"/>
                  </a:lnTo>
                  <a:lnTo>
                    <a:pt x="243840" y="124968"/>
                  </a:lnTo>
                  <a:lnTo>
                    <a:pt x="205740" y="96012"/>
                  </a:lnTo>
                  <a:lnTo>
                    <a:pt x="168235" y="85939"/>
                  </a:lnTo>
                  <a:lnTo>
                    <a:pt x="150494" y="85432"/>
                  </a:lnTo>
                  <a:lnTo>
                    <a:pt x="142803" y="85629"/>
                  </a:lnTo>
                  <a:lnTo>
                    <a:pt x="99631" y="96774"/>
                  </a:lnTo>
                  <a:lnTo>
                    <a:pt x="88392" y="103631"/>
                  </a:lnTo>
                  <a:lnTo>
                    <a:pt x="88392" y="163068"/>
                  </a:lnTo>
                  <a:lnTo>
                    <a:pt x="99798" y="156186"/>
                  </a:lnTo>
                  <a:lnTo>
                    <a:pt x="111061" y="151447"/>
                  </a:lnTo>
                  <a:lnTo>
                    <a:pt x="122039" y="148709"/>
                  </a:lnTo>
                  <a:lnTo>
                    <a:pt x="132397" y="147843"/>
                  </a:lnTo>
                  <a:lnTo>
                    <a:pt x="133659" y="147934"/>
                  </a:lnTo>
                  <a:lnTo>
                    <a:pt x="172116" y="173474"/>
                  </a:lnTo>
                  <a:lnTo>
                    <a:pt x="179831" y="211835"/>
                  </a:lnTo>
                  <a:lnTo>
                    <a:pt x="179831" y="337739"/>
                  </a:lnTo>
                  <a:lnTo>
                    <a:pt x="186499" y="336422"/>
                  </a:lnTo>
                  <a:lnTo>
                    <a:pt x="224718" y="319063"/>
                  </a:lnTo>
                  <a:lnTo>
                    <a:pt x="254507" y="284988"/>
                  </a:lnTo>
                  <a:lnTo>
                    <a:pt x="270367" y="234838"/>
                  </a:lnTo>
                  <a:lnTo>
                    <a:pt x="271272" y="214883"/>
                  </a:lnTo>
                  <a:close/>
                </a:path>
                <a:path w="271779" h="340359">
                  <a:moveTo>
                    <a:pt x="179831" y="337739"/>
                  </a:moveTo>
                  <a:lnTo>
                    <a:pt x="179831" y="211835"/>
                  </a:lnTo>
                  <a:lnTo>
                    <a:pt x="178950" y="228695"/>
                  </a:lnTo>
                  <a:lnTo>
                    <a:pt x="176212" y="242697"/>
                  </a:lnTo>
                  <a:lnTo>
                    <a:pt x="148590" y="271081"/>
                  </a:lnTo>
                  <a:lnTo>
                    <a:pt x="132397" y="274303"/>
                  </a:lnTo>
                  <a:lnTo>
                    <a:pt x="119681" y="273200"/>
                  </a:lnTo>
                  <a:lnTo>
                    <a:pt x="108203" y="269938"/>
                  </a:lnTo>
                  <a:lnTo>
                    <a:pt x="97869" y="264675"/>
                  </a:lnTo>
                  <a:lnTo>
                    <a:pt x="88392" y="257555"/>
                  </a:lnTo>
                  <a:lnTo>
                    <a:pt x="88392" y="313944"/>
                  </a:lnTo>
                  <a:lnTo>
                    <a:pt x="126492" y="335279"/>
                  </a:lnTo>
                  <a:lnTo>
                    <a:pt x="160020" y="339851"/>
                  </a:lnTo>
                  <a:lnTo>
                    <a:pt x="173474" y="338994"/>
                  </a:lnTo>
                  <a:lnTo>
                    <a:pt x="179831" y="337739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326234" y="6434328"/>
              <a:ext cx="86995" cy="340360"/>
            </a:xfrm>
            <a:custGeom>
              <a:avLst/>
              <a:gdLst/>
              <a:ahLst/>
              <a:cxnLst/>
              <a:rect l="l" t="t" r="r" b="b"/>
              <a:pathLst>
                <a:path w="86995" h="340359">
                  <a:moveTo>
                    <a:pt x="80772" y="36575"/>
                  </a:moveTo>
                  <a:lnTo>
                    <a:pt x="57721" y="2476"/>
                  </a:lnTo>
                  <a:lnTo>
                    <a:pt x="44196" y="0"/>
                  </a:lnTo>
                  <a:lnTo>
                    <a:pt x="36504" y="595"/>
                  </a:lnTo>
                  <a:lnTo>
                    <a:pt x="8215" y="29741"/>
                  </a:lnTo>
                  <a:lnTo>
                    <a:pt x="7619" y="36575"/>
                  </a:lnTo>
                  <a:lnTo>
                    <a:pt x="7619" y="44196"/>
                  </a:lnTo>
                  <a:lnTo>
                    <a:pt x="9143" y="50292"/>
                  </a:lnTo>
                  <a:lnTo>
                    <a:pt x="12191" y="54864"/>
                  </a:lnTo>
                  <a:lnTo>
                    <a:pt x="15239" y="60960"/>
                  </a:lnTo>
                  <a:lnTo>
                    <a:pt x="44196" y="73151"/>
                  </a:lnTo>
                  <a:lnTo>
                    <a:pt x="51030" y="72556"/>
                  </a:lnTo>
                  <a:lnTo>
                    <a:pt x="79962" y="44053"/>
                  </a:lnTo>
                  <a:lnTo>
                    <a:pt x="80772" y="36575"/>
                  </a:lnTo>
                  <a:close/>
                </a:path>
                <a:path w="86995" h="340359">
                  <a:moveTo>
                    <a:pt x="86867" y="339851"/>
                  </a:moveTo>
                  <a:lnTo>
                    <a:pt x="86867" y="94488"/>
                  </a:lnTo>
                  <a:lnTo>
                    <a:pt x="0" y="94488"/>
                  </a:lnTo>
                  <a:lnTo>
                    <a:pt x="0" y="339851"/>
                  </a:lnTo>
                  <a:lnTo>
                    <a:pt x="86867" y="339851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77110" y="6438900"/>
              <a:ext cx="88900" cy="337185"/>
            </a:xfrm>
            <a:custGeom>
              <a:avLst/>
              <a:gdLst/>
              <a:ahLst/>
              <a:cxnLst/>
              <a:rect l="l" t="t" r="r" b="b"/>
              <a:pathLst>
                <a:path w="88900" h="337184">
                  <a:moveTo>
                    <a:pt x="88391" y="0"/>
                  </a:moveTo>
                  <a:lnTo>
                    <a:pt x="88391" y="336803"/>
                  </a:lnTo>
                  <a:lnTo>
                    <a:pt x="0" y="336803"/>
                  </a:lnTo>
                  <a:lnTo>
                    <a:pt x="0" y="0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629510" y="6434328"/>
              <a:ext cx="88900" cy="340360"/>
            </a:xfrm>
            <a:custGeom>
              <a:avLst/>
              <a:gdLst/>
              <a:ahLst/>
              <a:cxnLst/>
              <a:rect l="l" t="t" r="r" b="b"/>
              <a:pathLst>
                <a:path w="88900" h="340359">
                  <a:moveTo>
                    <a:pt x="80772" y="36575"/>
                  </a:moveTo>
                  <a:lnTo>
                    <a:pt x="57721" y="2476"/>
                  </a:lnTo>
                  <a:lnTo>
                    <a:pt x="44196" y="0"/>
                  </a:lnTo>
                  <a:lnTo>
                    <a:pt x="36504" y="595"/>
                  </a:lnTo>
                  <a:lnTo>
                    <a:pt x="8215" y="29741"/>
                  </a:lnTo>
                  <a:lnTo>
                    <a:pt x="7620" y="36575"/>
                  </a:lnTo>
                  <a:lnTo>
                    <a:pt x="7620" y="44196"/>
                  </a:lnTo>
                  <a:lnTo>
                    <a:pt x="9143" y="50292"/>
                  </a:lnTo>
                  <a:lnTo>
                    <a:pt x="12191" y="54864"/>
                  </a:lnTo>
                  <a:lnTo>
                    <a:pt x="15239" y="60960"/>
                  </a:lnTo>
                  <a:lnTo>
                    <a:pt x="19811" y="65531"/>
                  </a:lnTo>
                  <a:lnTo>
                    <a:pt x="25907" y="68579"/>
                  </a:lnTo>
                  <a:lnTo>
                    <a:pt x="30479" y="71627"/>
                  </a:lnTo>
                  <a:lnTo>
                    <a:pt x="36504" y="73134"/>
                  </a:lnTo>
                  <a:lnTo>
                    <a:pt x="44196" y="73151"/>
                  </a:lnTo>
                  <a:lnTo>
                    <a:pt x="51030" y="72556"/>
                  </a:lnTo>
                  <a:lnTo>
                    <a:pt x="80176" y="44053"/>
                  </a:lnTo>
                  <a:lnTo>
                    <a:pt x="80772" y="36575"/>
                  </a:lnTo>
                  <a:close/>
                </a:path>
                <a:path w="88900" h="340359">
                  <a:moveTo>
                    <a:pt x="88391" y="339851"/>
                  </a:moveTo>
                  <a:lnTo>
                    <a:pt x="88391" y="94488"/>
                  </a:lnTo>
                  <a:lnTo>
                    <a:pt x="0" y="94488"/>
                  </a:lnTo>
                  <a:lnTo>
                    <a:pt x="0" y="339851"/>
                  </a:lnTo>
                  <a:lnTo>
                    <a:pt x="88391" y="339851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754478" y="6454140"/>
              <a:ext cx="218440" cy="325120"/>
            </a:xfrm>
            <a:custGeom>
              <a:avLst/>
              <a:gdLst/>
              <a:ahLst/>
              <a:cxnLst/>
              <a:rect l="l" t="t" r="r" b="b"/>
              <a:pathLst>
                <a:path w="218440" h="325120">
                  <a:moveTo>
                    <a:pt x="217932" y="306324"/>
                  </a:moveTo>
                  <a:lnTo>
                    <a:pt x="217932" y="237743"/>
                  </a:lnTo>
                  <a:lnTo>
                    <a:pt x="201644" y="245744"/>
                  </a:lnTo>
                  <a:lnTo>
                    <a:pt x="187071" y="251459"/>
                  </a:lnTo>
                  <a:lnTo>
                    <a:pt x="174212" y="254888"/>
                  </a:lnTo>
                  <a:lnTo>
                    <a:pt x="163068" y="256031"/>
                  </a:lnTo>
                  <a:lnTo>
                    <a:pt x="152400" y="256031"/>
                  </a:lnTo>
                  <a:lnTo>
                    <a:pt x="128016" y="230124"/>
                  </a:lnTo>
                  <a:lnTo>
                    <a:pt x="128016" y="0"/>
                  </a:lnTo>
                  <a:lnTo>
                    <a:pt x="117348" y="0"/>
                  </a:lnTo>
                  <a:lnTo>
                    <a:pt x="0" y="118872"/>
                  </a:lnTo>
                  <a:lnTo>
                    <a:pt x="0" y="134111"/>
                  </a:lnTo>
                  <a:lnTo>
                    <a:pt x="39624" y="134111"/>
                  </a:lnTo>
                  <a:lnTo>
                    <a:pt x="39624" y="233172"/>
                  </a:lnTo>
                  <a:lnTo>
                    <a:pt x="45600" y="273176"/>
                  </a:lnTo>
                  <a:lnTo>
                    <a:pt x="63436" y="301751"/>
                  </a:lnTo>
                  <a:lnTo>
                    <a:pt x="92987" y="318896"/>
                  </a:lnTo>
                  <a:lnTo>
                    <a:pt x="134112" y="324611"/>
                  </a:lnTo>
                  <a:lnTo>
                    <a:pt x="145542" y="324302"/>
                  </a:lnTo>
                  <a:lnTo>
                    <a:pt x="191571" y="315325"/>
                  </a:lnTo>
                  <a:lnTo>
                    <a:pt x="210478" y="309514"/>
                  </a:lnTo>
                  <a:lnTo>
                    <a:pt x="217932" y="306324"/>
                  </a:lnTo>
                  <a:close/>
                </a:path>
                <a:path w="218440" h="325120">
                  <a:moveTo>
                    <a:pt x="210312" y="134111"/>
                  </a:moveTo>
                  <a:lnTo>
                    <a:pt x="210312" y="74675"/>
                  </a:lnTo>
                  <a:lnTo>
                    <a:pt x="128016" y="74675"/>
                  </a:lnTo>
                  <a:lnTo>
                    <a:pt x="128016" y="134111"/>
                  </a:lnTo>
                  <a:lnTo>
                    <a:pt x="210312" y="134111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989174" y="6528816"/>
              <a:ext cx="285115" cy="358140"/>
            </a:xfrm>
            <a:custGeom>
              <a:avLst/>
              <a:gdLst/>
              <a:ahLst/>
              <a:cxnLst/>
              <a:rect l="l" t="t" r="r" b="b"/>
              <a:pathLst>
                <a:path w="285115" h="358140">
                  <a:moveTo>
                    <a:pt x="284988" y="0"/>
                  </a:moveTo>
                  <a:lnTo>
                    <a:pt x="201168" y="0"/>
                  </a:lnTo>
                  <a:lnTo>
                    <a:pt x="143256" y="121919"/>
                  </a:lnTo>
                  <a:lnTo>
                    <a:pt x="92964" y="0"/>
                  </a:lnTo>
                  <a:lnTo>
                    <a:pt x="0" y="0"/>
                  </a:lnTo>
                  <a:lnTo>
                    <a:pt x="97536" y="213359"/>
                  </a:lnTo>
                  <a:lnTo>
                    <a:pt x="97536" y="358139"/>
                  </a:lnTo>
                  <a:lnTo>
                    <a:pt x="117348" y="358139"/>
                  </a:lnTo>
                  <a:lnTo>
                    <a:pt x="284988" y="0"/>
                  </a:lnTo>
                  <a:close/>
                </a:path>
                <a:path w="285115" h="358140">
                  <a:moveTo>
                    <a:pt x="97536" y="358139"/>
                  </a:moveTo>
                  <a:lnTo>
                    <a:pt x="97536" y="213359"/>
                  </a:lnTo>
                  <a:lnTo>
                    <a:pt x="28956" y="358139"/>
                  </a:lnTo>
                  <a:lnTo>
                    <a:pt x="97536" y="358139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84314" y="7618476"/>
              <a:ext cx="99059" cy="99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76922" y="7621524"/>
              <a:ext cx="181355" cy="227075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110094" y="7618476"/>
              <a:ext cx="138683" cy="230124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299070" y="7507224"/>
              <a:ext cx="24765" cy="40005"/>
            </a:xfrm>
            <a:custGeom>
              <a:avLst/>
              <a:gdLst/>
              <a:ahLst/>
              <a:cxnLst/>
              <a:rect l="l" t="t" r="r" b="b"/>
              <a:pathLst>
                <a:path w="24765" h="40004">
                  <a:moveTo>
                    <a:pt x="24384" y="39624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24384" y="3962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311262" y="762152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24027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388986" y="7618476"/>
              <a:ext cx="179831" cy="22707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609966" y="7621524"/>
              <a:ext cx="198120" cy="337185"/>
            </a:xfrm>
            <a:custGeom>
              <a:avLst/>
              <a:gdLst/>
              <a:ahLst/>
              <a:cxnLst/>
              <a:rect l="l" t="t" r="r" b="b"/>
              <a:pathLst>
                <a:path w="198119" h="337184">
                  <a:moveTo>
                    <a:pt x="65531" y="238176"/>
                  </a:moveTo>
                  <a:lnTo>
                    <a:pt x="65531" y="224027"/>
                  </a:lnTo>
                  <a:lnTo>
                    <a:pt x="36647" y="231505"/>
                  </a:lnTo>
                  <a:lnTo>
                    <a:pt x="16192" y="242697"/>
                  </a:lnTo>
                  <a:lnTo>
                    <a:pt x="4024" y="257889"/>
                  </a:lnTo>
                  <a:lnTo>
                    <a:pt x="0" y="277368"/>
                  </a:lnTo>
                  <a:lnTo>
                    <a:pt x="1690" y="290488"/>
                  </a:lnTo>
                  <a:lnTo>
                    <a:pt x="6667" y="302323"/>
                  </a:lnTo>
                  <a:lnTo>
                    <a:pt x="14787" y="312729"/>
                  </a:lnTo>
                  <a:lnTo>
                    <a:pt x="22859" y="319142"/>
                  </a:lnTo>
                  <a:lnTo>
                    <a:pt x="22859" y="275844"/>
                  </a:lnTo>
                  <a:lnTo>
                    <a:pt x="27979" y="257841"/>
                  </a:lnTo>
                  <a:lnTo>
                    <a:pt x="43243" y="244982"/>
                  </a:lnTo>
                  <a:lnTo>
                    <a:pt x="65531" y="238176"/>
                  </a:lnTo>
                  <a:close/>
                </a:path>
                <a:path w="198119" h="337184">
                  <a:moveTo>
                    <a:pt x="198119" y="19811"/>
                  </a:moveTo>
                  <a:lnTo>
                    <a:pt x="198119" y="0"/>
                  </a:lnTo>
                  <a:lnTo>
                    <a:pt x="107370" y="55"/>
                  </a:lnTo>
                  <a:lnTo>
                    <a:pt x="68008" y="5715"/>
                  </a:lnTo>
                  <a:lnTo>
                    <a:pt x="27217" y="34909"/>
                  </a:lnTo>
                  <a:lnTo>
                    <a:pt x="13715" y="80772"/>
                  </a:lnTo>
                  <a:lnTo>
                    <a:pt x="14597" y="92178"/>
                  </a:lnTo>
                  <a:lnTo>
                    <a:pt x="17335" y="103441"/>
                  </a:lnTo>
                  <a:lnTo>
                    <a:pt x="22074" y="114419"/>
                  </a:lnTo>
                  <a:lnTo>
                    <a:pt x="28955" y="124968"/>
                  </a:lnTo>
                  <a:lnTo>
                    <a:pt x="36575" y="133324"/>
                  </a:lnTo>
                  <a:lnTo>
                    <a:pt x="36575" y="79248"/>
                  </a:lnTo>
                  <a:lnTo>
                    <a:pt x="37695" y="67246"/>
                  </a:lnTo>
                  <a:lnTo>
                    <a:pt x="62793" y="30085"/>
                  </a:lnTo>
                  <a:lnTo>
                    <a:pt x="94487" y="19811"/>
                  </a:lnTo>
                  <a:lnTo>
                    <a:pt x="106727" y="20954"/>
                  </a:lnTo>
                  <a:lnTo>
                    <a:pt x="145160" y="46886"/>
                  </a:lnTo>
                  <a:lnTo>
                    <a:pt x="147827" y="51587"/>
                  </a:lnTo>
                  <a:lnTo>
                    <a:pt x="147827" y="19811"/>
                  </a:lnTo>
                  <a:lnTo>
                    <a:pt x="198119" y="19811"/>
                  </a:lnTo>
                  <a:close/>
                </a:path>
                <a:path w="198119" h="337184">
                  <a:moveTo>
                    <a:pt x="175259" y="316254"/>
                  </a:moveTo>
                  <a:lnTo>
                    <a:pt x="175259" y="274320"/>
                  </a:lnTo>
                  <a:lnTo>
                    <a:pt x="173855" y="284035"/>
                  </a:lnTo>
                  <a:lnTo>
                    <a:pt x="169735" y="292607"/>
                  </a:lnTo>
                  <a:lnTo>
                    <a:pt x="129920" y="314515"/>
                  </a:lnTo>
                  <a:lnTo>
                    <a:pt x="97535" y="316873"/>
                  </a:lnTo>
                  <a:lnTo>
                    <a:pt x="65936" y="314420"/>
                  </a:lnTo>
                  <a:lnTo>
                    <a:pt x="42100" y="306705"/>
                  </a:lnTo>
                  <a:lnTo>
                    <a:pt x="27693" y="293846"/>
                  </a:lnTo>
                  <a:lnTo>
                    <a:pt x="22859" y="275844"/>
                  </a:lnTo>
                  <a:lnTo>
                    <a:pt x="22859" y="319142"/>
                  </a:lnTo>
                  <a:lnTo>
                    <a:pt x="75842" y="335922"/>
                  </a:lnTo>
                  <a:lnTo>
                    <a:pt x="99059" y="336742"/>
                  </a:lnTo>
                  <a:lnTo>
                    <a:pt x="120110" y="335899"/>
                  </a:lnTo>
                  <a:lnTo>
                    <a:pt x="139826" y="332993"/>
                  </a:lnTo>
                  <a:lnTo>
                    <a:pt x="156686" y="327802"/>
                  </a:lnTo>
                  <a:lnTo>
                    <a:pt x="170711" y="320020"/>
                  </a:lnTo>
                  <a:lnTo>
                    <a:pt x="175259" y="316254"/>
                  </a:lnTo>
                  <a:close/>
                </a:path>
                <a:path w="198119" h="337184">
                  <a:moveTo>
                    <a:pt x="73151" y="167599"/>
                  </a:moveTo>
                  <a:lnTo>
                    <a:pt x="73151" y="155448"/>
                  </a:lnTo>
                  <a:lnTo>
                    <a:pt x="54030" y="162020"/>
                  </a:lnTo>
                  <a:lnTo>
                    <a:pt x="40195" y="170306"/>
                  </a:lnTo>
                  <a:lnTo>
                    <a:pt x="31789" y="180308"/>
                  </a:lnTo>
                  <a:lnTo>
                    <a:pt x="28955" y="192024"/>
                  </a:lnTo>
                  <a:lnTo>
                    <a:pt x="31241" y="202572"/>
                  </a:lnTo>
                  <a:lnTo>
                    <a:pt x="38099" y="211264"/>
                  </a:lnTo>
                  <a:lnTo>
                    <a:pt x="49529" y="217955"/>
                  </a:lnTo>
                  <a:lnTo>
                    <a:pt x="51815" y="218605"/>
                  </a:lnTo>
                  <a:lnTo>
                    <a:pt x="51815" y="184403"/>
                  </a:lnTo>
                  <a:lnTo>
                    <a:pt x="53339" y="178307"/>
                  </a:lnTo>
                  <a:lnTo>
                    <a:pt x="57911" y="175259"/>
                  </a:lnTo>
                  <a:lnTo>
                    <a:pt x="63388" y="171830"/>
                  </a:lnTo>
                  <a:lnTo>
                    <a:pt x="70865" y="168401"/>
                  </a:lnTo>
                  <a:lnTo>
                    <a:pt x="73151" y="167599"/>
                  </a:lnTo>
                  <a:close/>
                </a:path>
                <a:path w="198119" h="337184">
                  <a:moveTo>
                    <a:pt x="155447" y="134797"/>
                  </a:moveTo>
                  <a:lnTo>
                    <a:pt x="155447" y="79248"/>
                  </a:lnTo>
                  <a:lnTo>
                    <a:pt x="154304" y="91273"/>
                  </a:lnTo>
                  <a:lnTo>
                    <a:pt x="150875" y="102298"/>
                  </a:lnTo>
                  <a:lnTo>
                    <a:pt x="118300" y="134874"/>
                  </a:lnTo>
                  <a:lnTo>
                    <a:pt x="95892" y="138672"/>
                  </a:lnTo>
                  <a:lnTo>
                    <a:pt x="83986" y="137564"/>
                  </a:lnTo>
                  <a:lnTo>
                    <a:pt x="46220" y="112466"/>
                  </a:lnTo>
                  <a:lnTo>
                    <a:pt x="36575" y="79248"/>
                  </a:lnTo>
                  <a:lnTo>
                    <a:pt x="36575" y="133324"/>
                  </a:lnTo>
                  <a:lnTo>
                    <a:pt x="37576" y="134421"/>
                  </a:lnTo>
                  <a:lnTo>
                    <a:pt x="47624" y="142303"/>
                  </a:lnTo>
                  <a:lnTo>
                    <a:pt x="59388" y="148756"/>
                  </a:lnTo>
                  <a:lnTo>
                    <a:pt x="73151" y="153924"/>
                  </a:lnTo>
                  <a:lnTo>
                    <a:pt x="73151" y="167599"/>
                  </a:lnTo>
                  <a:lnTo>
                    <a:pt x="80629" y="164973"/>
                  </a:lnTo>
                  <a:lnTo>
                    <a:pt x="92963" y="161544"/>
                  </a:lnTo>
                  <a:lnTo>
                    <a:pt x="106084" y="158091"/>
                  </a:lnTo>
                  <a:lnTo>
                    <a:pt x="118300" y="154353"/>
                  </a:lnTo>
                  <a:lnTo>
                    <a:pt x="128373" y="150590"/>
                  </a:lnTo>
                  <a:lnTo>
                    <a:pt x="137159" y="146303"/>
                  </a:lnTo>
                  <a:lnTo>
                    <a:pt x="145160" y="142271"/>
                  </a:lnTo>
                  <a:lnTo>
                    <a:pt x="152780" y="137159"/>
                  </a:lnTo>
                  <a:lnTo>
                    <a:pt x="155447" y="134797"/>
                  </a:lnTo>
                  <a:close/>
                </a:path>
                <a:path w="198119" h="337184">
                  <a:moveTo>
                    <a:pt x="196595" y="272796"/>
                  </a:moveTo>
                  <a:lnTo>
                    <a:pt x="181355" y="231648"/>
                  </a:lnTo>
                  <a:lnTo>
                    <a:pt x="138493" y="215360"/>
                  </a:lnTo>
                  <a:lnTo>
                    <a:pt x="95892" y="211931"/>
                  </a:lnTo>
                  <a:lnTo>
                    <a:pt x="79438" y="209930"/>
                  </a:lnTo>
                  <a:lnTo>
                    <a:pt x="67841" y="207359"/>
                  </a:lnTo>
                  <a:lnTo>
                    <a:pt x="60959" y="204216"/>
                  </a:lnTo>
                  <a:lnTo>
                    <a:pt x="54863" y="201168"/>
                  </a:lnTo>
                  <a:lnTo>
                    <a:pt x="51815" y="195072"/>
                  </a:lnTo>
                  <a:lnTo>
                    <a:pt x="51815" y="218605"/>
                  </a:lnTo>
                  <a:lnTo>
                    <a:pt x="65531" y="222503"/>
                  </a:lnTo>
                  <a:lnTo>
                    <a:pt x="65531" y="238176"/>
                  </a:lnTo>
                  <a:lnTo>
                    <a:pt x="68508" y="237267"/>
                  </a:lnTo>
                  <a:lnTo>
                    <a:pt x="103631" y="234696"/>
                  </a:lnTo>
                  <a:lnTo>
                    <a:pt x="134754" y="237243"/>
                  </a:lnTo>
                  <a:lnTo>
                    <a:pt x="157162" y="244792"/>
                  </a:lnTo>
                  <a:lnTo>
                    <a:pt x="170711" y="257198"/>
                  </a:lnTo>
                  <a:lnTo>
                    <a:pt x="175259" y="274320"/>
                  </a:lnTo>
                  <a:lnTo>
                    <a:pt x="175259" y="316254"/>
                  </a:lnTo>
                  <a:lnTo>
                    <a:pt x="182451" y="310300"/>
                  </a:lnTo>
                  <a:lnTo>
                    <a:pt x="190499" y="299275"/>
                  </a:lnTo>
                  <a:lnTo>
                    <a:pt x="195119" y="286821"/>
                  </a:lnTo>
                  <a:lnTo>
                    <a:pt x="196595" y="272796"/>
                  </a:lnTo>
                  <a:close/>
                </a:path>
                <a:path w="198119" h="337184">
                  <a:moveTo>
                    <a:pt x="178307" y="79248"/>
                  </a:moveTo>
                  <a:lnTo>
                    <a:pt x="176331" y="63531"/>
                  </a:lnTo>
                  <a:lnTo>
                    <a:pt x="170497" y="48387"/>
                  </a:lnTo>
                  <a:lnTo>
                    <a:pt x="160948" y="33813"/>
                  </a:lnTo>
                  <a:lnTo>
                    <a:pt x="147827" y="19811"/>
                  </a:lnTo>
                  <a:lnTo>
                    <a:pt x="147827" y="51587"/>
                  </a:lnTo>
                  <a:lnTo>
                    <a:pt x="150875" y="56959"/>
                  </a:lnTo>
                  <a:lnTo>
                    <a:pt x="154304" y="67889"/>
                  </a:lnTo>
                  <a:lnTo>
                    <a:pt x="155447" y="79248"/>
                  </a:lnTo>
                  <a:lnTo>
                    <a:pt x="155447" y="134797"/>
                  </a:lnTo>
                  <a:lnTo>
                    <a:pt x="159877" y="130873"/>
                  </a:lnTo>
                  <a:lnTo>
                    <a:pt x="166115" y="123444"/>
                  </a:lnTo>
                  <a:lnTo>
                    <a:pt x="171235" y="114609"/>
                  </a:lnTo>
                  <a:lnTo>
                    <a:pt x="175069" y="104203"/>
                  </a:lnTo>
                  <a:lnTo>
                    <a:pt x="177474" y="92368"/>
                  </a:lnTo>
                  <a:lnTo>
                    <a:pt x="178307" y="792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977250" y="7594145"/>
              <a:ext cx="271780" cy="363220"/>
            </a:xfrm>
            <a:custGeom>
              <a:avLst/>
              <a:gdLst/>
              <a:ahLst/>
              <a:cxnLst/>
              <a:rect l="l" t="t" r="r" b="b"/>
              <a:pathLst>
                <a:path w="271780" h="363220">
                  <a:moveTo>
                    <a:pt x="88392" y="362658"/>
                  </a:moveTo>
                  <a:lnTo>
                    <a:pt x="88392" y="4518"/>
                  </a:lnTo>
                  <a:lnTo>
                    <a:pt x="0" y="4518"/>
                  </a:lnTo>
                  <a:lnTo>
                    <a:pt x="0" y="362658"/>
                  </a:lnTo>
                  <a:lnTo>
                    <a:pt x="88392" y="362658"/>
                  </a:lnTo>
                  <a:close/>
                </a:path>
                <a:path w="271780" h="363220">
                  <a:moveTo>
                    <a:pt x="271272" y="126438"/>
                  </a:moveTo>
                  <a:lnTo>
                    <a:pt x="267462" y="86623"/>
                  </a:lnTo>
                  <a:lnTo>
                    <a:pt x="245911" y="41951"/>
                  </a:lnTo>
                  <a:lnTo>
                    <a:pt x="211836" y="13662"/>
                  </a:lnTo>
                  <a:lnTo>
                    <a:pt x="173474" y="803"/>
                  </a:lnTo>
                  <a:lnTo>
                    <a:pt x="158734" y="0"/>
                  </a:lnTo>
                  <a:lnTo>
                    <a:pt x="146923" y="493"/>
                  </a:lnTo>
                  <a:lnTo>
                    <a:pt x="109394" y="11495"/>
                  </a:lnTo>
                  <a:lnTo>
                    <a:pt x="88392" y="25854"/>
                  </a:lnTo>
                  <a:lnTo>
                    <a:pt x="88392" y="82242"/>
                  </a:lnTo>
                  <a:lnTo>
                    <a:pt x="92963" y="77670"/>
                  </a:lnTo>
                  <a:lnTo>
                    <a:pt x="100584" y="73098"/>
                  </a:lnTo>
                  <a:lnTo>
                    <a:pt x="140208" y="65478"/>
                  </a:lnTo>
                  <a:lnTo>
                    <a:pt x="147828" y="67002"/>
                  </a:lnTo>
                  <a:lnTo>
                    <a:pt x="176617" y="98815"/>
                  </a:lnTo>
                  <a:lnTo>
                    <a:pt x="179831" y="127962"/>
                  </a:lnTo>
                  <a:lnTo>
                    <a:pt x="179831" y="252292"/>
                  </a:lnTo>
                  <a:lnTo>
                    <a:pt x="182118" y="251977"/>
                  </a:lnTo>
                  <a:lnTo>
                    <a:pt x="226504" y="231594"/>
                  </a:lnTo>
                  <a:lnTo>
                    <a:pt x="256222" y="195399"/>
                  </a:lnTo>
                  <a:lnTo>
                    <a:pt x="269938" y="150060"/>
                  </a:lnTo>
                  <a:lnTo>
                    <a:pt x="270962" y="138106"/>
                  </a:lnTo>
                  <a:lnTo>
                    <a:pt x="271272" y="126438"/>
                  </a:lnTo>
                  <a:close/>
                </a:path>
                <a:path w="271780" h="363220">
                  <a:moveTo>
                    <a:pt x="179831" y="252292"/>
                  </a:moveTo>
                  <a:lnTo>
                    <a:pt x="179831" y="127962"/>
                  </a:lnTo>
                  <a:lnTo>
                    <a:pt x="178974" y="141987"/>
                  </a:lnTo>
                  <a:lnTo>
                    <a:pt x="176403" y="154441"/>
                  </a:lnTo>
                  <a:lnTo>
                    <a:pt x="150494" y="188160"/>
                  </a:lnTo>
                  <a:lnTo>
                    <a:pt x="132587" y="191970"/>
                  </a:lnTo>
                  <a:lnTo>
                    <a:pt x="118872" y="191970"/>
                  </a:lnTo>
                  <a:lnTo>
                    <a:pt x="115824" y="190446"/>
                  </a:lnTo>
                  <a:lnTo>
                    <a:pt x="111252" y="188922"/>
                  </a:lnTo>
                  <a:lnTo>
                    <a:pt x="105156" y="185874"/>
                  </a:lnTo>
                  <a:lnTo>
                    <a:pt x="100584" y="184350"/>
                  </a:lnTo>
                  <a:lnTo>
                    <a:pt x="97536" y="182826"/>
                  </a:lnTo>
                  <a:lnTo>
                    <a:pt x="94487" y="179778"/>
                  </a:lnTo>
                  <a:lnTo>
                    <a:pt x="88392" y="176730"/>
                  </a:lnTo>
                  <a:lnTo>
                    <a:pt x="88392" y="236166"/>
                  </a:lnTo>
                  <a:lnTo>
                    <a:pt x="123277" y="251882"/>
                  </a:lnTo>
                  <a:lnTo>
                    <a:pt x="155448" y="254391"/>
                  </a:lnTo>
                  <a:lnTo>
                    <a:pt x="168449" y="253858"/>
                  </a:lnTo>
                  <a:lnTo>
                    <a:pt x="179831" y="25229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283574" y="7594092"/>
              <a:ext cx="264160" cy="254635"/>
            </a:xfrm>
            <a:custGeom>
              <a:avLst/>
              <a:gdLst/>
              <a:ahLst/>
              <a:cxnLst/>
              <a:rect l="l" t="t" r="r" b="b"/>
              <a:pathLst>
                <a:path w="264160" h="254634">
                  <a:moveTo>
                    <a:pt x="263651" y="149351"/>
                  </a:moveTo>
                  <a:lnTo>
                    <a:pt x="263651" y="131063"/>
                  </a:lnTo>
                  <a:lnTo>
                    <a:pt x="262508" y="109085"/>
                  </a:lnTo>
                  <a:lnTo>
                    <a:pt x="253364" y="70842"/>
                  </a:lnTo>
                  <a:lnTo>
                    <a:pt x="224789" y="29527"/>
                  </a:lnTo>
                  <a:lnTo>
                    <a:pt x="185666" y="7072"/>
                  </a:lnTo>
                  <a:lnTo>
                    <a:pt x="141731" y="0"/>
                  </a:lnTo>
                  <a:lnTo>
                    <a:pt x="119729" y="1119"/>
                  </a:lnTo>
                  <a:lnTo>
                    <a:pt x="80867" y="9644"/>
                  </a:lnTo>
                  <a:lnTo>
                    <a:pt x="36385" y="36004"/>
                  </a:lnTo>
                  <a:lnTo>
                    <a:pt x="9644" y="76128"/>
                  </a:lnTo>
                  <a:lnTo>
                    <a:pt x="0" y="126491"/>
                  </a:lnTo>
                  <a:lnTo>
                    <a:pt x="1119" y="144232"/>
                  </a:lnTo>
                  <a:lnTo>
                    <a:pt x="16763" y="192024"/>
                  </a:lnTo>
                  <a:lnTo>
                    <a:pt x="49125" y="228885"/>
                  </a:lnTo>
                  <a:lnTo>
                    <a:pt x="86868" y="247184"/>
                  </a:lnTo>
                  <a:lnTo>
                    <a:pt x="86868" y="105155"/>
                  </a:lnTo>
                  <a:lnTo>
                    <a:pt x="87725" y="94297"/>
                  </a:lnTo>
                  <a:lnTo>
                    <a:pt x="107989" y="61698"/>
                  </a:lnTo>
                  <a:lnTo>
                    <a:pt x="135636" y="53339"/>
                  </a:lnTo>
                  <a:lnTo>
                    <a:pt x="146256" y="54197"/>
                  </a:lnTo>
                  <a:lnTo>
                    <a:pt x="178879" y="84391"/>
                  </a:lnTo>
                  <a:lnTo>
                    <a:pt x="181356" y="105155"/>
                  </a:lnTo>
                  <a:lnTo>
                    <a:pt x="181356" y="149351"/>
                  </a:lnTo>
                  <a:lnTo>
                    <a:pt x="263651" y="149351"/>
                  </a:lnTo>
                  <a:close/>
                </a:path>
                <a:path w="264160" h="254634">
                  <a:moveTo>
                    <a:pt x="181356" y="149351"/>
                  </a:moveTo>
                  <a:lnTo>
                    <a:pt x="181356" y="105155"/>
                  </a:lnTo>
                  <a:lnTo>
                    <a:pt x="86868" y="105155"/>
                  </a:lnTo>
                  <a:lnTo>
                    <a:pt x="86868" y="247184"/>
                  </a:lnTo>
                  <a:lnTo>
                    <a:pt x="89916" y="248035"/>
                  </a:lnTo>
                  <a:lnTo>
                    <a:pt x="89916" y="149351"/>
                  </a:lnTo>
                  <a:lnTo>
                    <a:pt x="181356" y="149351"/>
                  </a:lnTo>
                  <a:close/>
                </a:path>
                <a:path w="264160" h="254634">
                  <a:moveTo>
                    <a:pt x="257556" y="228600"/>
                  </a:moveTo>
                  <a:lnTo>
                    <a:pt x="257556" y="175259"/>
                  </a:lnTo>
                  <a:lnTo>
                    <a:pt x="230957" y="186142"/>
                  </a:lnTo>
                  <a:lnTo>
                    <a:pt x="205930" y="193738"/>
                  </a:lnTo>
                  <a:lnTo>
                    <a:pt x="182332" y="198191"/>
                  </a:lnTo>
                  <a:lnTo>
                    <a:pt x="160019" y="199643"/>
                  </a:lnTo>
                  <a:lnTo>
                    <a:pt x="147732" y="198786"/>
                  </a:lnTo>
                  <a:lnTo>
                    <a:pt x="105775" y="177641"/>
                  </a:lnTo>
                  <a:lnTo>
                    <a:pt x="89916" y="149351"/>
                  </a:lnTo>
                  <a:lnTo>
                    <a:pt x="89916" y="248035"/>
                  </a:lnTo>
                  <a:lnTo>
                    <a:pt x="99440" y="250698"/>
                  </a:lnTo>
                  <a:lnTo>
                    <a:pt x="119729" y="253603"/>
                  </a:lnTo>
                  <a:lnTo>
                    <a:pt x="141731" y="254507"/>
                  </a:lnTo>
                  <a:lnTo>
                    <a:pt x="161663" y="254174"/>
                  </a:lnTo>
                  <a:lnTo>
                    <a:pt x="210312" y="246887"/>
                  </a:lnTo>
                  <a:lnTo>
                    <a:pt x="247602" y="234029"/>
                  </a:lnTo>
                  <a:lnTo>
                    <a:pt x="257556" y="22860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589898" y="7594092"/>
              <a:ext cx="216407" cy="251459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810878" y="7504176"/>
              <a:ext cx="189230" cy="341630"/>
            </a:xfrm>
            <a:custGeom>
              <a:avLst/>
              <a:gdLst/>
              <a:ahLst/>
              <a:cxnLst/>
              <a:rect l="l" t="t" r="r" b="b"/>
              <a:pathLst>
                <a:path w="189230" h="341629">
                  <a:moveTo>
                    <a:pt x="39624" y="166116"/>
                  </a:moveTo>
                  <a:lnTo>
                    <a:pt x="39624" y="106679"/>
                  </a:lnTo>
                  <a:lnTo>
                    <a:pt x="0" y="106679"/>
                  </a:lnTo>
                  <a:lnTo>
                    <a:pt x="0" y="166116"/>
                  </a:lnTo>
                  <a:lnTo>
                    <a:pt x="39624" y="166116"/>
                  </a:lnTo>
                  <a:close/>
                </a:path>
                <a:path w="189230" h="341629">
                  <a:moveTo>
                    <a:pt x="188975" y="67055"/>
                  </a:moveTo>
                  <a:lnTo>
                    <a:pt x="188975" y="4572"/>
                  </a:lnTo>
                  <a:lnTo>
                    <a:pt x="177784" y="2571"/>
                  </a:lnTo>
                  <a:lnTo>
                    <a:pt x="166877" y="1143"/>
                  </a:lnTo>
                  <a:lnTo>
                    <a:pt x="155971" y="285"/>
                  </a:lnTo>
                  <a:lnTo>
                    <a:pt x="144780" y="0"/>
                  </a:lnTo>
                  <a:lnTo>
                    <a:pt x="126468" y="1095"/>
                  </a:lnTo>
                  <a:lnTo>
                    <a:pt x="83819" y="15240"/>
                  </a:lnTo>
                  <a:lnTo>
                    <a:pt x="55745" y="42457"/>
                  </a:lnTo>
                  <a:lnTo>
                    <a:pt x="40219" y="89558"/>
                  </a:lnTo>
                  <a:lnTo>
                    <a:pt x="39624" y="102107"/>
                  </a:lnTo>
                  <a:lnTo>
                    <a:pt x="39624" y="341375"/>
                  </a:lnTo>
                  <a:lnTo>
                    <a:pt x="126491" y="341375"/>
                  </a:lnTo>
                  <a:lnTo>
                    <a:pt x="126491" y="99059"/>
                  </a:lnTo>
                  <a:lnTo>
                    <a:pt x="127039" y="90487"/>
                  </a:lnTo>
                  <a:lnTo>
                    <a:pt x="147827" y="62483"/>
                  </a:lnTo>
                  <a:lnTo>
                    <a:pt x="156971" y="62483"/>
                  </a:lnTo>
                  <a:lnTo>
                    <a:pt x="163258" y="62769"/>
                  </a:lnTo>
                  <a:lnTo>
                    <a:pt x="170687" y="63626"/>
                  </a:lnTo>
                  <a:lnTo>
                    <a:pt x="179260" y="65055"/>
                  </a:lnTo>
                  <a:lnTo>
                    <a:pt x="188975" y="67055"/>
                  </a:lnTo>
                  <a:close/>
                </a:path>
                <a:path w="189230" h="341629">
                  <a:moveTo>
                    <a:pt x="170687" y="166116"/>
                  </a:moveTo>
                  <a:lnTo>
                    <a:pt x="170687" y="106679"/>
                  </a:lnTo>
                  <a:lnTo>
                    <a:pt x="126491" y="106679"/>
                  </a:lnTo>
                  <a:lnTo>
                    <a:pt x="126491" y="166116"/>
                  </a:lnTo>
                  <a:lnTo>
                    <a:pt x="170687" y="16611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007474" y="7594092"/>
              <a:ext cx="281940" cy="254635"/>
            </a:xfrm>
            <a:custGeom>
              <a:avLst/>
              <a:gdLst/>
              <a:ahLst/>
              <a:cxnLst/>
              <a:rect l="l" t="t" r="r" b="b"/>
              <a:pathLst>
                <a:path w="281939" h="254634">
                  <a:moveTo>
                    <a:pt x="281940" y="128015"/>
                  </a:moveTo>
                  <a:lnTo>
                    <a:pt x="277439" y="87939"/>
                  </a:lnTo>
                  <a:lnTo>
                    <a:pt x="255460" y="45124"/>
                  </a:lnTo>
                  <a:lnTo>
                    <a:pt x="215598" y="14287"/>
                  </a:lnTo>
                  <a:lnTo>
                    <a:pt x="173926" y="2285"/>
                  </a:lnTo>
                  <a:lnTo>
                    <a:pt x="141731" y="0"/>
                  </a:lnTo>
                  <a:lnTo>
                    <a:pt x="124277" y="571"/>
                  </a:lnTo>
                  <a:lnTo>
                    <a:pt x="80772" y="9143"/>
                  </a:lnTo>
                  <a:lnTo>
                    <a:pt x="44767" y="28003"/>
                  </a:lnTo>
                  <a:lnTo>
                    <a:pt x="14049" y="65293"/>
                  </a:lnTo>
                  <a:lnTo>
                    <a:pt x="571" y="113704"/>
                  </a:lnTo>
                  <a:lnTo>
                    <a:pt x="0" y="128015"/>
                  </a:lnTo>
                  <a:lnTo>
                    <a:pt x="881" y="145756"/>
                  </a:lnTo>
                  <a:lnTo>
                    <a:pt x="15239" y="193548"/>
                  </a:lnTo>
                  <a:lnTo>
                    <a:pt x="48887" y="229552"/>
                  </a:lnTo>
                  <a:lnTo>
                    <a:pt x="91439" y="248847"/>
                  </a:lnTo>
                  <a:lnTo>
                    <a:pt x="91439" y="128015"/>
                  </a:lnTo>
                  <a:lnTo>
                    <a:pt x="92297" y="113990"/>
                  </a:lnTo>
                  <a:lnTo>
                    <a:pt x="111728" y="73890"/>
                  </a:lnTo>
                  <a:lnTo>
                    <a:pt x="141731" y="65531"/>
                  </a:lnTo>
                  <a:lnTo>
                    <a:pt x="152590" y="66413"/>
                  </a:lnTo>
                  <a:lnTo>
                    <a:pt x="183427" y="90511"/>
                  </a:lnTo>
                  <a:lnTo>
                    <a:pt x="190500" y="128015"/>
                  </a:lnTo>
                  <a:lnTo>
                    <a:pt x="190500" y="249236"/>
                  </a:lnTo>
                  <a:lnTo>
                    <a:pt x="202596" y="246149"/>
                  </a:lnTo>
                  <a:lnTo>
                    <a:pt x="247078" y="218693"/>
                  </a:lnTo>
                  <a:lnTo>
                    <a:pt x="273581" y="178379"/>
                  </a:lnTo>
                  <a:lnTo>
                    <a:pt x="281058" y="145756"/>
                  </a:lnTo>
                  <a:lnTo>
                    <a:pt x="281940" y="128015"/>
                  </a:lnTo>
                  <a:close/>
                </a:path>
                <a:path w="281939" h="254634">
                  <a:moveTo>
                    <a:pt x="190500" y="249236"/>
                  </a:moveTo>
                  <a:lnTo>
                    <a:pt x="190500" y="128015"/>
                  </a:lnTo>
                  <a:lnTo>
                    <a:pt x="189666" y="141374"/>
                  </a:lnTo>
                  <a:lnTo>
                    <a:pt x="187261" y="153733"/>
                  </a:lnTo>
                  <a:lnTo>
                    <a:pt x="162306" y="186118"/>
                  </a:lnTo>
                  <a:lnTo>
                    <a:pt x="141731" y="190500"/>
                  </a:lnTo>
                  <a:lnTo>
                    <a:pt x="130016" y="189380"/>
                  </a:lnTo>
                  <a:lnTo>
                    <a:pt x="99155" y="164020"/>
                  </a:lnTo>
                  <a:lnTo>
                    <a:pt x="91439" y="128015"/>
                  </a:lnTo>
                  <a:lnTo>
                    <a:pt x="91439" y="248847"/>
                  </a:lnTo>
                  <a:lnTo>
                    <a:pt x="99440" y="250888"/>
                  </a:lnTo>
                  <a:lnTo>
                    <a:pt x="119729" y="253626"/>
                  </a:lnTo>
                  <a:lnTo>
                    <a:pt x="141731" y="254507"/>
                  </a:lnTo>
                  <a:lnTo>
                    <a:pt x="163734" y="253626"/>
                  </a:lnTo>
                  <a:lnTo>
                    <a:pt x="184022" y="250888"/>
                  </a:lnTo>
                  <a:lnTo>
                    <a:pt x="190500" y="24923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335134" y="7594092"/>
              <a:ext cx="216408" cy="251459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580498" y="7594092"/>
              <a:ext cx="439420" cy="251460"/>
            </a:xfrm>
            <a:custGeom>
              <a:avLst/>
              <a:gdLst/>
              <a:ahLst/>
              <a:cxnLst/>
              <a:rect l="l" t="t" r="r" b="b"/>
              <a:pathLst>
                <a:path w="439420" h="251459">
                  <a:moveTo>
                    <a:pt x="86868" y="251459"/>
                  </a:moveTo>
                  <a:lnTo>
                    <a:pt x="86868" y="4572"/>
                  </a:lnTo>
                  <a:lnTo>
                    <a:pt x="0" y="4572"/>
                  </a:lnTo>
                  <a:lnTo>
                    <a:pt x="0" y="251459"/>
                  </a:lnTo>
                  <a:lnTo>
                    <a:pt x="86868" y="251459"/>
                  </a:lnTo>
                  <a:close/>
                </a:path>
                <a:path w="439420" h="251459">
                  <a:moveTo>
                    <a:pt x="438912" y="251459"/>
                  </a:moveTo>
                  <a:lnTo>
                    <a:pt x="438912" y="100583"/>
                  </a:lnTo>
                  <a:lnTo>
                    <a:pt x="438340" y="85153"/>
                  </a:lnTo>
                  <a:lnTo>
                    <a:pt x="429768" y="45720"/>
                  </a:lnTo>
                  <a:lnTo>
                    <a:pt x="399288" y="12191"/>
                  </a:lnTo>
                  <a:lnTo>
                    <a:pt x="352044" y="89"/>
                  </a:lnTo>
                  <a:lnTo>
                    <a:pt x="349758" y="43"/>
                  </a:lnTo>
                  <a:lnTo>
                    <a:pt x="335994" y="833"/>
                  </a:lnTo>
                  <a:lnTo>
                    <a:pt x="298704" y="12191"/>
                  </a:lnTo>
                  <a:lnTo>
                    <a:pt x="265056" y="36409"/>
                  </a:lnTo>
                  <a:lnTo>
                    <a:pt x="254508" y="47243"/>
                  </a:lnTo>
                  <a:lnTo>
                    <a:pt x="251055" y="41552"/>
                  </a:lnTo>
                  <a:lnTo>
                    <a:pt x="247459" y="36004"/>
                  </a:lnTo>
                  <a:lnTo>
                    <a:pt x="243578" y="30741"/>
                  </a:lnTo>
                  <a:lnTo>
                    <a:pt x="239268" y="25907"/>
                  </a:lnTo>
                  <a:lnTo>
                    <a:pt x="233172" y="18287"/>
                  </a:lnTo>
                  <a:lnTo>
                    <a:pt x="227076" y="13715"/>
                  </a:lnTo>
                  <a:lnTo>
                    <a:pt x="219456" y="10667"/>
                  </a:lnTo>
                  <a:lnTo>
                    <a:pt x="211836" y="6096"/>
                  </a:lnTo>
                  <a:lnTo>
                    <a:pt x="205740" y="3048"/>
                  </a:lnTo>
                  <a:lnTo>
                    <a:pt x="198120" y="3048"/>
                  </a:lnTo>
                  <a:lnTo>
                    <a:pt x="190500" y="0"/>
                  </a:lnTo>
                  <a:lnTo>
                    <a:pt x="148399" y="2285"/>
                  </a:lnTo>
                  <a:lnTo>
                    <a:pt x="106108" y="21526"/>
                  </a:lnTo>
                  <a:lnTo>
                    <a:pt x="86868" y="39624"/>
                  </a:lnTo>
                  <a:lnTo>
                    <a:pt x="86868" y="106679"/>
                  </a:lnTo>
                  <a:lnTo>
                    <a:pt x="88392" y="103631"/>
                  </a:lnTo>
                  <a:lnTo>
                    <a:pt x="91440" y="100583"/>
                  </a:lnTo>
                  <a:lnTo>
                    <a:pt x="100584" y="88391"/>
                  </a:lnTo>
                  <a:lnTo>
                    <a:pt x="105156" y="83820"/>
                  </a:lnTo>
                  <a:lnTo>
                    <a:pt x="108204" y="79248"/>
                  </a:lnTo>
                  <a:lnTo>
                    <a:pt x="111252" y="76200"/>
                  </a:lnTo>
                  <a:lnTo>
                    <a:pt x="115824" y="73151"/>
                  </a:lnTo>
                  <a:lnTo>
                    <a:pt x="121920" y="71627"/>
                  </a:lnTo>
                  <a:lnTo>
                    <a:pt x="126492" y="68579"/>
                  </a:lnTo>
                  <a:lnTo>
                    <a:pt x="132588" y="67055"/>
                  </a:lnTo>
                  <a:lnTo>
                    <a:pt x="138684" y="67055"/>
                  </a:lnTo>
                  <a:lnTo>
                    <a:pt x="170759" y="88225"/>
                  </a:lnTo>
                  <a:lnTo>
                    <a:pt x="175260" y="118872"/>
                  </a:lnTo>
                  <a:lnTo>
                    <a:pt x="175260" y="251459"/>
                  </a:lnTo>
                  <a:lnTo>
                    <a:pt x="262128" y="251459"/>
                  </a:lnTo>
                  <a:lnTo>
                    <a:pt x="262128" y="106679"/>
                  </a:lnTo>
                  <a:lnTo>
                    <a:pt x="268081" y="98083"/>
                  </a:lnTo>
                  <a:lnTo>
                    <a:pt x="299275" y="70103"/>
                  </a:lnTo>
                  <a:lnTo>
                    <a:pt x="315468" y="67055"/>
                  </a:lnTo>
                  <a:lnTo>
                    <a:pt x="324040" y="67913"/>
                  </a:lnTo>
                  <a:lnTo>
                    <a:pt x="349758" y="96392"/>
                  </a:lnTo>
                  <a:lnTo>
                    <a:pt x="352044" y="118872"/>
                  </a:lnTo>
                  <a:lnTo>
                    <a:pt x="352044" y="251459"/>
                  </a:lnTo>
                  <a:lnTo>
                    <a:pt x="438912" y="251459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60558" y="7594167"/>
              <a:ext cx="266700" cy="254635"/>
            </a:xfrm>
            <a:custGeom>
              <a:avLst/>
              <a:gdLst/>
              <a:ahLst/>
              <a:cxnLst/>
              <a:rect l="l" t="t" r="r" b="b"/>
              <a:pathLst>
                <a:path w="266700" h="254634">
                  <a:moveTo>
                    <a:pt x="144780" y="132512"/>
                  </a:moveTo>
                  <a:lnTo>
                    <a:pt x="144780" y="92888"/>
                  </a:lnTo>
                  <a:lnTo>
                    <a:pt x="141732" y="95936"/>
                  </a:lnTo>
                  <a:lnTo>
                    <a:pt x="138684" y="97460"/>
                  </a:lnTo>
                  <a:lnTo>
                    <a:pt x="135636" y="97460"/>
                  </a:lnTo>
                  <a:lnTo>
                    <a:pt x="132587" y="98984"/>
                  </a:lnTo>
                  <a:lnTo>
                    <a:pt x="128016" y="100508"/>
                  </a:lnTo>
                  <a:lnTo>
                    <a:pt x="121920" y="102032"/>
                  </a:lnTo>
                  <a:lnTo>
                    <a:pt x="116133" y="104318"/>
                  </a:lnTo>
                  <a:lnTo>
                    <a:pt x="109918" y="106604"/>
                  </a:lnTo>
                  <a:lnTo>
                    <a:pt x="102846" y="108890"/>
                  </a:lnTo>
                  <a:lnTo>
                    <a:pt x="94487" y="111176"/>
                  </a:lnTo>
                  <a:lnTo>
                    <a:pt x="78866" y="116714"/>
                  </a:lnTo>
                  <a:lnTo>
                    <a:pt x="42672" y="130988"/>
                  </a:lnTo>
                  <a:lnTo>
                    <a:pt x="12192" y="155372"/>
                  </a:lnTo>
                  <a:lnTo>
                    <a:pt x="0" y="193472"/>
                  </a:lnTo>
                  <a:lnTo>
                    <a:pt x="523" y="200568"/>
                  </a:lnTo>
                  <a:lnTo>
                    <a:pt x="22169" y="240430"/>
                  </a:lnTo>
                  <a:lnTo>
                    <a:pt x="60269" y="254074"/>
                  </a:lnTo>
                  <a:lnTo>
                    <a:pt x="73151" y="254432"/>
                  </a:lnTo>
                  <a:lnTo>
                    <a:pt x="85344" y="254145"/>
                  </a:lnTo>
                  <a:lnTo>
                    <a:pt x="85344" y="182804"/>
                  </a:lnTo>
                  <a:lnTo>
                    <a:pt x="86201" y="174231"/>
                  </a:lnTo>
                  <a:lnTo>
                    <a:pt x="118491" y="145085"/>
                  </a:lnTo>
                  <a:lnTo>
                    <a:pt x="130778" y="139084"/>
                  </a:lnTo>
                  <a:lnTo>
                    <a:pt x="144780" y="132512"/>
                  </a:lnTo>
                  <a:close/>
                </a:path>
                <a:path w="266700" h="254634">
                  <a:moveTo>
                    <a:pt x="266700" y="239192"/>
                  </a:moveTo>
                  <a:lnTo>
                    <a:pt x="266700" y="191948"/>
                  </a:lnTo>
                  <a:lnTo>
                    <a:pt x="257556" y="198044"/>
                  </a:lnTo>
                  <a:lnTo>
                    <a:pt x="249936" y="199568"/>
                  </a:lnTo>
                  <a:lnTo>
                    <a:pt x="239268" y="199568"/>
                  </a:lnTo>
                  <a:lnTo>
                    <a:pt x="236220" y="198044"/>
                  </a:lnTo>
                  <a:lnTo>
                    <a:pt x="233172" y="188900"/>
                  </a:lnTo>
                  <a:lnTo>
                    <a:pt x="231648" y="181280"/>
                  </a:lnTo>
                  <a:lnTo>
                    <a:pt x="231648" y="77648"/>
                  </a:lnTo>
                  <a:lnTo>
                    <a:pt x="229957" y="60479"/>
                  </a:lnTo>
                  <a:lnTo>
                    <a:pt x="205739" y="21260"/>
                  </a:lnTo>
                  <a:lnTo>
                    <a:pt x="149804" y="1329"/>
                  </a:lnTo>
                  <a:lnTo>
                    <a:pt x="121920" y="0"/>
                  </a:lnTo>
                  <a:lnTo>
                    <a:pt x="114300" y="195"/>
                  </a:lnTo>
                  <a:lnTo>
                    <a:pt x="72270" y="5305"/>
                  </a:lnTo>
                  <a:lnTo>
                    <a:pt x="44196" y="15164"/>
                  </a:lnTo>
                  <a:lnTo>
                    <a:pt x="34409" y="18878"/>
                  </a:lnTo>
                  <a:lnTo>
                    <a:pt x="25336" y="23165"/>
                  </a:lnTo>
                  <a:lnTo>
                    <a:pt x="16549" y="28022"/>
                  </a:lnTo>
                  <a:lnTo>
                    <a:pt x="7620" y="33452"/>
                  </a:lnTo>
                  <a:lnTo>
                    <a:pt x="7620" y="100508"/>
                  </a:lnTo>
                  <a:lnTo>
                    <a:pt x="18240" y="90756"/>
                  </a:lnTo>
                  <a:lnTo>
                    <a:pt x="29337" y="82220"/>
                  </a:lnTo>
                  <a:lnTo>
                    <a:pt x="65960" y="62503"/>
                  </a:lnTo>
                  <a:lnTo>
                    <a:pt x="103632" y="54970"/>
                  </a:lnTo>
                  <a:lnTo>
                    <a:pt x="109918" y="55036"/>
                  </a:lnTo>
                  <a:lnTo>
                    <a:pt x="143256" y="78029"/>
                  </a:lnTo>
                  <a:lnTo>
                    <a:pt x="144780" y="92888"/>
                  </a:lnTo>
                  <a:lnTo>
                    <a:pt x="144780" y="232025"/>
                  </a:lnTo>
                  <a:lnTo>
                    <a:pt x="149351" y="228524"/>
                  </a:lnTo>
                  <a:lnTo>
                    <a:pt x="182332" y="254098"/>
                  </a:lnTo>
                  <a:lnTo>
                    <a:pt x="192024" y="254432"/>
                  </a:lnTo>
                  <a:lnTo>
                    <a:pt x="202930" y="254146"/>
                  </a:lnTo>
                  <a:lnTo>
                    <a:pt x="248030" y="245097"/>
                  </a:lnTo>
                  <a:lnTo>
                    <a:pt x="256936" y="242359"/>
                  </a:lnTo>
                  <a:lnTo>
                    <a:pt x="266700" y="239192"/>
                  </a:lnTo>
                  <a:close/>
                </a:path>
                <a:path w="266700" h="254634">
                  <a:moveTo>
                    <a:pt x="144780" y="232025"/>
                  </a:moveTo>
                  <a:lnTo>
                    <a:pt x="144780" y="191948"/>
                  </a:lnTo>
                  <a:lnTo>
                    <a:pt x="138684" y="196520"/>
                  </a:lnTo>
                  <a:lnTo>
                    <a:pt x="126492" y="202616"/>
                  </a:lnTo>
                  <a:lnTo>
                    <a:pt x="120396" y="207188"/>
                  </a:lnTo>
                  <a:lnTo>
                    <a:pt x="114442" y="208676"/>
                  </a:lnTo>
                  <a:lnTo>
                    <a:pt x="102108" y="208712"/>
                  </a:lnTo>
                  <a:lnTo>
                    <a:pt x="97536" y="205664"/>
                  </a:lnTo>
                  <a:lnTo>
                    <a:pt x="92963" y="201092"/>
                  </a:lnTo>
                  <a:lnTo>
                    <a:pt x="88392" y="198044"/>
                  </a:lnTo>
                  <a:lnTo>
                    <a:pt x="85344" y="190424"/>
                  </a:lnTo>
                  <a:lnTo>
                    <a:pt x="85344" y="254145"/>
                  </a:lnTo>
                  <a:lnTo>
                    <a:pt x="126849" y="243740"/>
                  </a:lnTo>
                  <a:lnTo>
                    <a:pt x="142232" y="233977"/>
                  </a:lnTo>
                  <a:lnTo>
                    <a:pt x="144780" y="23202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360786" y="7594200"/>
              <a:ext cx="264160" cy="251460"/>
            </a:xfrm>
            <a:custGeom>
              <a:avLst/>
              <a:gdLst/>
              <a:ahLst/>
              <a:cxnLst/>
              <a:rect l="l" t="t" r="r" b="b"/>
              <a:pathLst>
                <a:path w="264160" h="251459">
                  <a:moveTo>
                    <a:pt x="88391" y="251351"/>
                  </a:moveTo>
                  <a:lnTo>
                    <a:pt x="88391" y="4463"/>
                  </a:lnTo>
                  <a:lnTo>
                    <a:pt x="0" y="4463"/>
                  </a:lnTo>
                  <a:lnTo>
                    <a:pt x="0" y="251351"/>
                  </a:lnTo>
                  <a:lnTo>
                    <a:pt x="88391" y="251351"/>
                  </a:lnTo>
                  <a:close/>
                </a:path>
                <a:path w="264160" h="251459">
                  <a:moveTo>
                    <a:pt x="263651" y="251351"/>
                  </a:moveTo>
                  <a:lnTo>
                    <a:pt x="263651" y="106571"/>
                  </a:lnTo>
                  <a:lnTo>
                    <a:pt x="258198" y="59684"/>
                  </a:lnTo>
                  <a:lnTo>
                    <a:pt x="241744" y="26370"/>
                  </a:lnTo>
                  <a:lnTo>
                    <a:pt x="214145" y="6487"/>
                  </a:lnTo>
                  <a:lnTo>
                    <a:pt x="176260" y="61"/>
                  </a:lnTo>
                  <a:lnTo>
                    <a:pt x="172926" y="0"/>
                  </a:lnTo>
                  <a:lnTo>
                    <a:pt x="162972" y="462"/>
                  </a:lnTo>
                  <a:lnTo>
                    <a:pt x="119252" y="14226"/>
                  </a:lnTo>
                  <a:lnTo>
                    <a:pt x="88391" y="39515"/>
                  </a:lnTo>
                  <a:lnTo>
                    <a:pt x="88391" y="106571"/>
                  </a:lnTo>
                  <a:lnTo>
                    <a:pt x="94487" y="97427"/>
                  </a:lnTo>
                  <a:lnTo>
                    <a:pt x="96011" y="92855"/>
                  </a:lnTo>
                  <a:lnTo>
                    <a:pt x="103631" y="85235"/>
                  </a:lnTo>
                  <a:lnTo>
                    <a:pt x="108203" y="82187"/>
                  </a:lnTo>
                  <a:lnTo>
                    <a:pt x="111251" y="77615"/>
                  </a:lnTo>
                  <a:lnTo>
                    <a:pt x="117347" y="74567"/>
                  </a:lnTo>
                  <a:lnTo>
                    <a:pt x="121919" y="71519"/>
                  </a:lnTo>
                  <a:lnTo>
                    <a:pt x="128015" y="68471"/>
                  </a:lnTo>
                  <a:lnTo>
                    <a:pt x="134111" y="66947"/>
                  </a:lnTo>
                  <a:lnTo>
                    <a:pt x="140207" y="66947"/>
                  </a:lnTo>
                  <a:lnTo>
                    <a:pt x="172926" y="90236"/>
                  </a:lnTo>
                  <a:lnTo>
                    <a:pt x="176783" y="117239"/>
                  </a:lnTo>
                  <a:lnTo>
                    <a:pt x="176783" y="251351"/>
                  </a:lnTo>
                  <a:lnTo>
                    <a:pt x="263651" y="251351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667110" y="7594092"/>
              <a:ext cx="220979" cy="254635"/>
            </a:xfrm>
            <a:custGeom>
              <a:avLst/>
              <a:gdLst/>
              <a:ahLst/>
              <a:cxnLst/>
              <a:rect l="l" t="t" r="r" b="b"/>
              <a:pathLst>
                <a:path w="220979" h="254634">
                  <a:moveTo>
                    <a:pt x="216408" y="82296"/>
                  </a:moveTo>
                  <a:lnTo>
                    <a:pt x="216408" y="13715"/>
                  </a:lnTo>
                  <a:lnTo>
                    <a:pt x="208168" y="11215"/>
                  </a:lnTo>
                  <a:lnTo>
                    <a:pt x="199644" y="8572"/>
                  </a:lnTo>
                  <a:lnTo>
                    <a:pt x="191119" y="6215"/>
                  </a:lnTo>
                  <a:lnTo>
                    <a:pt x="182880" y="4572"/>
                  </a:lnTo>
                  <a:lnTo>
                    <a:pt x="173164" y="2571"/>
                  </a:lnTo>
                  <a:lnTo>
                    <a:pt x="162306" y="1143"/>
                  </a:lnTo>
                  <a:lnTo>
                    <a:pt x="150304" y="285"/>
                  </a:lnTo>
                  <a:lnTo>
                    <a:pt x="137160" y="0"/>
                  </a:lnTo>
                  <a:lnTo>
                    <a:pt x="118300" y="819"/>
                  </a:lnTo>
                  <a:lnTo>
                    <a:pt x="68580" y="13715"/>
                  </a:lnTo>
                  <a:lnTo>
                    <a:pt x="33861" y="37504"/>
                  </a:lnTo>
                  <a:lnTo>
                    <a:pt x="8548" y="78105"/>
                  </a:lnTo>
                  <a:lnTo>
                    <a:pt x="285" y="118181"/>
                  </a:lnTo>
                  <a:lnTo>
                    <a:pt x="0" y="126491"/>
                  </a:lnTo>
                  <a:lnTo>
                    <a:pt x="285" y="135659"/>
                  </a:lnTo>
                  <a:lnTo>
                    <a:pt x="8548" y="175760"/>
                  </a:lnTo>
                  <a:lnTo>
                    <a:pt x="34504" y="217241"/>
                  </a:lnTo>
                  <a:lnTo>
                    <a:pt x="68580" y="242315"/>
                  </a:lnTo>
                  <a:lnTo>
                    <a:pt x="91440" y="249765"/>
                  </a:lnTo>
                  <a:lnTo>
                    <a:pt x="91440" y="126491"/>
                  </a:lnTo>
                  <a:lnTo>
                    <a:pt x="92583" y="112752"/>
                  </a:lnTo>
                  <a:lnTo>
                    <a:pt x="119157" y="76938"/>
                  </a:lnTo>
                  <a:lnTo>
                    <a:pt x="150876" y="68579"/>
                  </a:lnTo>
                  <a:lnTo>
                    <a:pt x="163687" y="69437"/>
                  </a:lnTo>
                  <a:lnTo>
                    <a:pt x="179070" y="72009"/>
                  </a:lnTo>
                  <a:lnTo>
                    <a:pt x="196738" y="76295"/>
                  </a:lnTo>
                  <a:lnTo>
                    <a:pt x="216408" y="82296"/>
                  </a:lnTo>
                  <a:close/>
                </a:path>
                <a:path w="220979" h="254634">
                  <a:moveTo>
                    <a:pt x="220980" y="239267"/>
                  </a:moveTo>
                  <a:lnTo>
                    <a:pt x="220980" y="170687"/>
                  </a:lnTo>
                  <a:lnTo>
                    <a:pt x="209192" y="174093"/>
                  </a:lnTo>
                  <a:lnTo>
                    <a:pt x="189047" y="180332"/>
                  </a:lnTo>
                  <a:lnTo>
                    <a:pt x="179832" y="182879"/>
                  </a:lnTo>
                  <a:lnTo>
                    <a:pt x="150304" y="185902"/>
                  </a:lnTo>
                  <a:lnTo>
                    <a:pt x="144018" y="185618"/>
                  </a:lnTo>
                  <a:lnTo>
                    <a:pt x="105441" y="166330"/>
                  </a:lnTo>
                  <a:lnTo>
                    <a:pt x="91440" y="126491"/>
                  </a:lnTo>
                  <a:lnTo>
                    <a:pt x="91440" y="249765"/>
                  </a:lnTo>
                  <a:lnTo>
                    <a:pt x="100584" y="251840"/>
                  </a:lnTo>
                  <a:lnTo>
                    <a:pt x="118300" y="253888"/>
                  </a:lnTo>
                  <a:lnTo>
                    <a:pt x="137160" y="254507"/>
                  </a:lnTo>
                  <a:lnTo>
                    <a:pt x="150876" y="254388"/>
                  </a:lnTo>
                  <a:lnTo>
                    <a:pt x="192119" y="248912"/>
                  </a:lnTo>
                  <a:lnTo>
                    <a:pt x="198120" y="246887"/>
                  </a:lnTo>
                  <a:lnTo>
                    <a:pt x="205740" y="245363"/>
                  </a:lnTo>
                  <a:lnTo>
                    <a:pt x="220980" y="23926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920094" y="7594092"/>
              <a:ext cx="264160" cy="254635"/>
            </a:xfrm>
            <a:custGeom>
              <a:avLst/>
              <a:gdLst/>
              <a:ahLst/>
              <a:cxnLst/>
              <a:rect l="l" t="t" r="r" b="b"/>
              <a:pathLst>
                <a:path w="264160" h="254634">
                  <a:moveTo>
                    <a:pt x="263651" y="149351"/>
                  </a:moveTo>
                  <a:lnTo>
                    <a:pt x="263651" y="131063"/>
                  </a:lnTo>
                  <a:lnTo>
                    <a:pt x="262508" y="109085"/>
                  </a:lnTo>
                  <a:lnTo>
                    <a:pt x="253364" y="70842"/>
                  </a:lnTo>
                  <a:lnTo>
                    <a:pt x="224789" y="29527"/>
                  </a:lnTo>
                  <a:lnTo>
                    <a:pt x="185023" y="7072"/>
                  </a:lnTo>
                  <a:lnTo>
                    <a:pt x="141732" y="0"/>
                  </a:lnTo>
                  <a:lnTo>
                    <a:pt x="119729" y="1119"/>
                  </a:lnTo>
                  <a:lnTo>
                    <a:pt x="80867" y="9644"/>
                  </a:lnTo>
                  <a:lnTo>
                    <a:pt x="35623" y="36004"/>
                  </a:lnTo>
                  <a:lnTo>
                    <a:pt x="8358" y="76128"/>
                  </a:lnTo>
                  <a:lnTo>
                    <a:pt x="0" y="126491"/>
                  </a:lnTo>
                  <a:lnTo>
                    <a:pt x="881" y="144232"/>
                  </a:lnTo>
                  <a:lnTo>
                    <a:pt x="15239" y="192024"/>
                  </a:lnTo>
                  <a:lnTo>
                    <a:pt x="48887" y="228885"/>
                  </a:lnTo>
                  <a:lnTo>
                    <a:pt x="86868" y="247184"/>
                  </a:lnTo>
                  <a:lnTo>
                    <a:pt x="86868" y="105155"/>
                  </a:lnTo>
                  <a:lnTo>
                    <a:pt x="87725" y="94297"/>
                  </a:lnTo>
                  <a:lnTo>
                    <a:pt x="107989" y="61698"/>
                  </a:lnTo>
                  <a:lnTo>
                    <a:pt x="135636" y="53339"/>
                  </a:lnTo>
                  <a:lnTo>
                    <a:pt x="146232" y="54197"/>
                  </a:lnTo>
                  <a:lnTo>
                    <a:pt x="178117" y="84391"/>
                  </a:lnTo>
                  <a:lnTo>
                    <a:pt x="181356" y="105155"/>
                  </a:lnTo>
                  <a:lnTo>
                    <a:pt x="181356" y="149351"/>
                  </a:lnTo>
                  <a:lnTo>
                    <a:pt x="263651" y="149351"/>
                  </a:lnTo>
                  <a:close/>
                </a:path>
                <a:path w="264160" h="254634">
                  <a:moveTo>
                    <a:pt x="181356" y="149351"/>
                  </a:moveTo>
                  <a:lnTo>
                    <a:pt x="181356" y="105155"/>
                  </a:lnTo>
                  <a:lnTo>
                    <a:pt x="86868" y="105155"/>
                  </a:lnTo>
                  <a:lnTo>
                    <a:pt x="86868" y="247184"/>
                  </a:lnTo>
                  <a:lnTo>
                    <a:pt x="89915" y="248035"/>
                  </a:lnTo>
                  <a:lnTo>
                    <a:pt x="89915" y="149351"/>
                  </a:lnTo>
                  <a:lnTo>
                    <a:pt x="181356" y="149351"/>
                  </a:lnTo>
                  <a:close/>
                </a:path>
                <a:path w="264160" h="254634">
                  <a:moveTo>
                    <a:pt x="257556" y="228600"/>
                  </a:moveTo>
                  <a:lnTo>
                    <a:pt x="257556" y="175259"/>
                  </a:lnTo>
                  <a:lnTo>
                    <a:pt x="230957" y="186142"/>
                  </a:lnTo>
                  <a:lnTo>
                    <a:pt x="205930" y="193738"/>
                  </a:lnTo>
                  <a:lnTo>
                    <a:pt x="182332" y="198191"/>
                  </a:lnTo>
                  <a:lnTo>
                    <a:pt x="160020" y="199643"/>
                  </a:lnTo>
                  <a:lnTo>
                    <a:pt x="147732" y="198786"/>
                  </a:lnTo>
                  <a:lnTo>
                    <a:pt x="105132" y="177641"/>
                  </a:lnTo>
                  <a:lnTo>
                    <a:pt x="89915" y="149351"/>
                  </a:lnTo>
                  <a:lnTo>
                    <a:pt x="89915" y="248035"/>
                  </a:lnTo>
                  <a:lnTo>
                    <a:pt x="99440" y="250698"/>
                  </a:lnTo>
                  <a:lnTo>
                    <a:pt x="119729" y="253603"/>
                  </a:lnTo>
                  <a:lnTo>
                    <a:pt x="141732" y="254507"/>
                  </a:lnTo>
                  <a:lnTo>
                    <a:pt x="161448" y="254174"/>
                  </a:lnTo>
                  <a:lnTo>
                    <a:pt x="210312" y="246887"/>
                  </a:lnTo>
                  <a:lnTo>
                    <a:pt x="246959" y="234029"/>
                  </a:lnTo>
                  <a:lnTo>
                    <a:pt x="257556" y="22860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363578" y="7594092"/>
              <a:ext cx="220979" cy="254635"/>
            </a:xfrm>
            <a:custGeom>
              <a:avLst/>
              <a:gdLst/>
              <a:ahLst/>
              <a:cxnLst/>
              <a:rect l="l" t="t" r="r" b="b"/>
              <a:pathLst>
                <a:path w="220979" h="254634">
                  <a:moveTo>
                    <a:pt x="217931" y="82296"/>
                  </a:moveTo>
                  <a:lnTo>
                    <a:pt x="217931" y="13715"/>
                  </a:lnTo>
                  <a:lnTo>
                    <a:pt x="208811" y="11215"/>
                  </a:lnTo>
                  <a:lnTo>
                    <a:pt x="199834" y="8572"/>
                  </a:lnTo>
                  <a:lnTo>
                    <a:pt x="191142" y="6215"/>
                  </a:lnTo>
                  <a:lnTo>
                    <a:pt x="182879" y="4572"/>
                  </a:lnTo>
                  <a:lnTo>
                    <a:pt x="173164" y="2571"/>
                  </a:lnTo>
                  <a:lnTo>
                    <a:pt x="162305" y="1143"/>
                  </a:lnTo>
                  <a:lnTo>
                    <a:pt x="150304" y="285"/>
                  </a:lnTo>
                  <a:lnTo>
                    <a:pt x="137160" y="0"/>
                  </a:lnTo>
                  <a:lnTo>
                    <a:pt x="118324" y="818"/>
                  </a:lnTo>
                  <a:lnTo>
                    <a:pt x="68579" y="13715"/>
                  </a:lnTo>
                  <a:lnTo>
                    <a:pt x="34504" y="37504"/>
                  </a:lnTo>
                  <a:lnTo>
                    <a:pt x="9191" y="78104"/>
                  </a:lnTo>
                  <a:lnTo>
                    <a:pt x="309" y="118181"/>
                  </a:lnTo>
                  <a:lnTo>
                    <a:pt x="0" y="126491"/>
                  </a:lnTo>
                  <a:lnTo>
                    <a:pt x="309" y="135659"/>
                  </a:lnTo>
                  <a:lnTo>
                    <a:pt x="1333" y="144970"/>
                  </a:lnTo>
                  <a:lnTo>
                    <a:pt x="3214" y="154566"/>
                  </a:lnTo>
                  <a:lnTo>
                    <a:pt x="6096" y="164591"/>
                  </a:lnTo>
                  <a:lnTo>
                    <a:pt x="9191" y="175760"/>
                  </a:lnTo>
                  <a:lnTo>
                    <a:pt x="34528" y="217241"/>
                  </a:lnTo>
                  <a:lnTo>
                    <a:pt x="70103" y="242315"/>
                  </a:lnTo>
                  <a:lnTo>
                    <a:pt x="91439" y="249662"/>
                  </a:lnTo>
                  <a:lnTo>
                    <a:pt x="91439" y="126491"/>
                  </a:lnTo>
                  <a:lnTo>
                    <a:pt x="92583" y="112752"/>
                  </a:lnTo>
                  <a:lnTo>
                    <a:pt x="119157" y="76938"/>
                  </a:lnTo>
                  <a:lnTo>
                    <a:pt x="150875" y="68579"/>
                  </a:lnTo>
                  <a:lnTo>
                    <a:pt x="163710" y="69437"/>
                  </a:lnTo>
                  <a:lnTo>
                    <a:pt x="179260" y="72009"/>
                  </a:lnTo>
                  <a:lnTo>
                    <a:pt x="197381" y="76295"/>
                  </a:lnTo>
                  <a:lnTo>
                    <a:pt x="217931" y="82296"/>
                  </a:lnTo>
                  <a:close/>
                </a:path>
                <a:path w="220979" h="254634">
                  <a:moveTo>
                    <a:pt x="220979" y="239267"/>
                  </a:moveTo>
                  <a:lnTo>
                    <a:pt x="220979" y="170687"/>
                  </a:lnTo>
                  <a:lnTo>
                    <a:pt x="209835" y="174093"/>
                  </a:lnTo>
                  <a:lnTo>
                    <a:pt x="199262" y="177355"/>
                  </a:lnTo>
                  <a:lnTo>
                    <a:pt x="189261" y="180332"/>
                  </a:lnTo>
                  <a:lnTo>
                    <a:pt x="150875" y="185927"/>
                  </a:lnTo>
                  <a:lnTo>
                    <a:pt x="144018" y="185618"/>
                  </a:lnTo>
                  <a:lnTo>
                    <a:pt x="105441" y="166330"/>
                  </a:lnTo>
                  <a:lnTo>
                    <a:pt x="91439" y="126491"/>
                  </a:lnTo>
                  <a:lnTo>
                    <a:pt x="91439" y="249662"/>
                  </a:lnTo>
                  <a:lnTo>
                    <a:pt x="100774" y="251840"/>
                  </a:lnTo>
                  <a:lnTo>
                    <a:pt x="118324" y="253888"/>
                  </a:lnTo>
                  <a:lnTo>
                    <a:pt x="137160" y="254507"/>
                  </a:lnTo>
                  <a:lnTo>
                    <a:pt x="150875" y="254396"/>
                  </a:lnTo>
                  <a:lnTo>
                    <a:pt x="192119" y="248912"/>
                  </a:lnTo>
                  <a:lnTo>
                    <a:pt x="198119" y="246887"/>
                  </a:lnTo>
                  <a:lnTo>
                    <a:pt x="205739" y="245363"/>
                  </a:lnTo>
                  <a:lnTo>
                    <a:pt x="220979" y="23926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616562" y="7594092"/>
              <a:ext cx="283845" cy="254635"/>
            </a:xfrm>
            <a:custGeom>
              <a:avLst/>
              <a:gdLst/>
              <a:ahLst/>
              <a:cxnLst/>
              <a:rect l="l" t="t" r="r" b="b"/>
              <a:pathLst>
                <a:path w="283845" h="254634">
                  <a:moveTo>
                    <a:pt x="283463" y="128015"/>
                  </a:moveTo>
                  <a:lnTo>
                    <a:pt x="278320" y="87939"/>
                  </a:lnTo>
                  <a:lnTo>
                    <a:pt x="255460" y="45124"/>
                  </a:lnTo>
                  <a:lnTo>
                    <a:pt x="215812" y="14287"/>
                  </a:lnTo>
                  <a:lnTo>
                    <a:pt x="173926" y="2285"/>
                  </a:lnTo>
                  <a:lnTo>
                    <a:pt x="141731" y="0"/>
                  </a:lnTo>
                  <a:lnTo>
                    <a:pt x="124920" y="571"/>
                  </a:lnTo>
                  <a:lnTo>
                    <a:pt x="80771" y="9143"/>
                  </a:lnTo>
                  <a:lnTo>
                    <a:pt x="45410" y="28003"/>
                  </a:lnTo>
                  <a:lnTo>
                    <a:pt x="14287" y="65293"/>
                  </a:lnTo>
                  <a:lnTo>
                    <a:pt x="571" y="113704"/>
                  </a:lnTo>
                  <a:lnTo>
                    <a:pt x="0" y="128015"/>
                  </a:lnTo>
                  <a:lnTo>
                    <a:pt x="1095" y="145756"/>
                  </a:lnTo>
                  <a:lnTo>
                    <a:pt x="15239" y="193548"/>
                  </a:lnTo>
                  <a:lnTo>
                    <a:pt x="48887" y="229552"/>
                  </a:lnTo>
                  <a:lnTo>
                    <a:pt x="91439" y="248847"/>
                  </a:lnTo>
                  <a:lnTo>
                    <a:pt x="91439" y="128015"/>
                  </a:lnTo>
                  <a:lnTo>
                    <a:pt x="92297" y="113990"/>
                  </a:lnTo>
                  <a:lnTo>
                    <a:pt x="111728" y="73890"/>
                  </a:lnTo>
                  <a:lnTo>
                    <a:pt x="141731" y="65531"/>
                  </a:lnTo>
                  <a:lnTo>
                    <a:pt x="152590" y="66413"/>
                  </a:lnTo>
                  <a:lnTo>
                    <a:pt x="184070" y="90511"/>
                  </a:lnTo>
                  <a:lnTo>
                    <a:pt x="190500" y="128015"/>
                  </a:lnTo>
                  <a:lnTo>
                    <a:pt x="190500" y="249236"/>
                  </a:lnTo>
                  <a:lnTo>
                    <a:pt x="202596" y="246149"/>
                  </a:lnTo>
                  <a:lnTo>
                    <a:pt x="247078" y="218693"/>
                  </a:lnTo>
                  <a:lnTo>
                    <a:pt x="273819" y="178379"/>
                  </a:lnTo>
                  <a:lnTo>
                    <a:pt x="282344" y="145756"/>
                  </a:lnTo>
                  <a:lnTo>
                    <a:pt x="283463" y="128015"/>
                  </a:lnTo>
                  <a:close/>
                </a:path>
                <a:path w="283845" h="254634">
                  <a:moveTo>
                    <a:pt x="190500" y="249236"/>
                  </a:moveTo>
                  <a:lnTo>
                    <a:pt x="190500" y="128015"/>
                  </a:lnTo>
                  <a:lnTo>
                    <a:pt x="189880" y="141374"/>
                  </a:lnTo>
                  <a:lnTo>
                    <a:pt x="187832" y="153733"/>
                  </a:lnTo>
                  <a:lnTo>
                    <a:pt x="162305" y="186118"/>
                  </a:lnTo>
                  <a:lnTo>
                    <a:pt x="141731" y="190500"/>
                  </a:lnTo>
                  <a:lnTo>
                    <a:pt x="130016" y="189380"/>
                  </a:lnTo>
                  <a:lnTo>
                    <a:pt x="99155" y="164020"/>
                  </a:lnTo>
                  <a:lnTo>
                    <a:pt x="91439" y="128015"/>
                  </a:lnTo>
                  <a:lnTo>
                    <a:pt x="91439" y="248847"/>
                  </a:lnTo>
                  <a:lnTo>
                    <a:pt x="99440" y="250888"/>
                  </a:lnTo>
                  <a:lnTo>
                    <a:pt x="119729" y="253626"/>
                  </a:lnTo>
                  <a:lnTo>
                    <a:pt x="141731" y="254507"/>
                  </a:lnTo>
                  <a:lnTo>
                    <a:pt x="163734" y="253626"/>
                  </a:lnTo>
                  <a:lnTo>
                    <a:pt x="184070" y="250876"/>
                  </a:lnTo>
                  <a:lnTo>
                    <a:pt x="190500" y="249236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941174" y="7598664"/>
              <a:ext cx="264160" cy="250190"/>
            </a:xfrm>
            <a:custGeom>
              <a:avLst/>
              <a:gdLst/>
              <a:ahLst/>
              <a:cxnLst/>
              <a:rect l="l" t="t" r="r" b="b"/>
              <a:pathLst>
                <a:path w="264160" h="250190">
                  <a:moveTo>
                    <a:pt x="175259" y="211835"/>
                  </a:moveTo>
                  <a:lnTo>
                    <a:pt x="175259" y="144779"/>
                  </a:lnTo>
                  <a:lnTo>
                    <a:pt x="169544" y="152495"/>
                  </a:lnTo>
                  <a:lnTo>
                    <a:pt x="163829" y="159639"/>
                  </a:lnTo>
                  <a:lnTo>
                    <a:pt x="132254" y="182284"/>
                  </a:lnTo>
                  <a:lnTo>
                    <a:pt x="123443" y="182879"/>
                  </a:lnTo>
                  <a:lnTo>
                    <a:pt x="112918" y="181998"/>
                  </a:lnTo>
                  <a:lnTo>
                    <a:pt x="88963" y="151828"/>
                  </a:lnTo>
                  <a:lnTo>
                    <a:pt x="86867" y="132587"/>
                  </a:lnTo>
                  <a:lnTo>
                    <a:pt x="86867" y="0"/>
                  </a:lnTo>
                  <a:lnTo>
                    <a:pt x="0" y="0"/>
                  </a:lnTo>
                  <a:lnTo>
                    <a:pt x="0" y="144779"/>
                  </a:lnTo>
                  <a:lnTo>
                    <a:pt x="1119" y="164782"/>
                  </a:lnTo>
                  <a:lnTo>
                    <a:pt x="16763" y="217931"/>
                  </a:lnTo>
                  <a:lnTo>
                    <a:pt x="63269" y="247935"/>
                  </a:lnTo>
                  <a:lnTo>
                    <a:pt x="86867" y="249814"/>
                  </a:lnTo>
                  <a:lnTo>
                    <a:pt x="94487" y="249688"/>
                  </a:lnTo>
                  <a:lnTo>
                    <a:pt x="137159" y="240791"/>
                  </a:lnTo>
                  <a:lnTo>
                    <a:pt x="166092" y="220646"/>
                  </a:lnTo>
                  <a:lnTo>
                    <a:pt x="175259" y="211835"/>
                  </a:lnTo>
                  <a:close/>
                </a:path>
                <a:path w="264160" h="250190">
                  <a:moveTo>
                    <a:pt x="263651" y="246887"/>
                  </a:moveTo>
                  <a:lnTo>
                    <a:pt x="263651" y="0"/>
                  </a:lnTo>
                  <a:lnTo>
                    <a:pt x="175259" y="0"/>
                  </a:lnTo>
                  <a:lnTo>
                    <a:pt x="175259" y="246887"/>
                  </a:lnTo>
                  <a:lnTo>
                    <a:pt x="263651" y="24688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259690" y="7594092"/>
              <a:ext cx="264160" cy="251460"/>
            </a:xfrm>
            <a:custGeom>
              <a:avLst/>
              <a:gdLst/>
              <a:ahLst/>
              <a:cxnLst/>
              <a:rect l="l" t="t" r="r" b="b"/>
              <a:pathLst>
                <a:path w="264159" h="251459">
                  <a:moveTo>
                    <a:pt x="88391" y="251459"/>
                  </a:moveTo>
                  <a:lnTo>
                    <a:pt x="88391" y="4572"/>
                  </a:lnTo>
                  <a:lnTo>
                    <a:pt x="0" y="4572"/>
                  </a:lnTo>
                  <a:lnTo>
                    <a:pt x="0" y="251459"/>
                  </a:lnTo>
                  <a:lnTo>
                    <a:pt x="88391" y="251459"/>
                  </a:lnTo>
                  <a:close/>
                </a:path>
                <a:path w="264159" h="251459">
                  <a:moveTo>
                    <a:pt x="263651" y="251459"/>
                  </a:moveTo>
                  <a:lnTo>
                    <a:pt x="263651" y="106679"/>
                  </a:lnTo>
                  <a:lnTo>
                    <a:pt x="258198" y="59793"/>
                  </a:lnTo>
                  <a:lnTo>
                    <a:pt x="241744" y="26479"/>
                  </a:lnTo>
                  <a:lnTo>
                    <a:pt x="214145" y="6596"/>
                  </a:lnTo>
                  <a:lnTo>
                    <a:pt x="175260" y="0"/>
                  </a:lnTo>
                  <a:lnTo>
                    <a:pt x="162972" y="571"/>
                  </a:lnTo>
                  <a:lnTo>
                    <a:pt x="119038" y="14335"/>
                  </a:lnTo>
                  <a:lnTo>
                    <a:pt x="88391" y="39624"/>
                  </a:lnTo>
                  <a:lnTo>
                    <a:pt x="88391" y="106679"/>
                  </a:lnTo>
                  <a:lnTo>
                    <a:pt x="91439" y="102107"/>
                  </a:lnTo>
                  <a:lnTo>
                    <a:pt x="92963" y="97535"/>
                  </a:lnTo>
                  <a:lnTo>
                    <a:pt x="96012" y="92963"/>
                  </a:lnTo>
                  <a:lnTo>
                    <a:pt x="111251" y="77724"/>
                  </a:lnTo>
                  <a:lnTo>
                    <a:pt x="117348" y="74675"/>
                  </a:lnTo>
                  <a:lnTo>
                    <a:pt x="121919" y="71627"/>
                  </a:lnTo>
                  <a:lnTo>
                    <a:pt x="128015" y="68579"/>
                  </a:lnTo>
                  <a:lnTo>
                    <a:pt x="134112" y="67055"/>
                  </a:lnTo>
                  <a:lnTo>
                    <a:pt x="140207" y="67055"/>
                  </a:lnTo>
                  <a:lnTo>
                    <a:pt x="172283" y="90344"/>
                  </a:lnTo>
                  <a:lnTo>
                    <a:pt x="176784" y="117348"/>
                  </a:lnTo>
                  <a:lnTo>
                    <a:pt x="176784" y="251459"/>
                  </a:lnTo>
                  <a:lnTo>
                    <a:pt x="263651" y="251459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553822" y="7523988"/>
              <a:ext cx="216535" cy="325120"/>
            </a:xfrm>
            <a:custGeom>
              <a:avLst/>
              <a:gdLst/>
              <a:ahLst/>
              <a:cxnLst/>
              <a:rect l="l" t="t" r="r" b="b"/>
              <a:pathLst>
                <a:path w="216534" h="325120">
                  <a:moveTo>
                    <a:pt x="216408" y="306324"/>
                  </a:moveTo>
                  <a:lnTo>
                    <a:pt x="216408" y="239267"/>
                  </a:lnTo>
                  <a:lnTo>
                    <a:pt x="200120" y="246387"/>
                  </a:lnTo>
                  <a:lnTo>
                    <a:pt x="185547" y="251650"/>
                  </a:lnTo>
                  <a:lnTo>
                    <a:pt x="172688" y="254912"/>
                  </a:lnTo>
                  <a:lnTo>
                    <a:pt x="161544" y="256031"/>
                  </a:lnTo>
                  <a:lnTo>
                    <a:pt x="150875" y="256031"/>
                  </a:lnTo>
                  <a:lnTo>
                    <a:pt x="143255" y="254507"/>
                  </a:lnTo>
                  <a:lnTo>
                    <a:pt x="137160" y="249935"/>
                  </a:lnTo>
                  <a:lnTo>
                    <a:pt x="132588" y="246887"/>
                  </a:lnTo>
                  <a:lnTo>
                    <a:pt x="129540" y="242315"/>
                  </a:lnTo>
                  <a:lnTo>
                    <a:pt x="126492" y="230124"/>
                  </a:lnTo>
                  <a:lnTo>
                    <a:pt x="126492" y="0"/>
                  </a:lnTo>
                  <a:lnTo>
                    <a:pt x="115824" y="0"/>
                  </a:lnTo>
                  <a:lnTo>
                    <a:pt x="0" y="120395"/>
                  </a:lnTo>
                  <a:lnTo>
                    <a:pt x="0" y="135635"/>
                  </a:lnTo>
                  <a:lnTo>
                    <a:pt x="39624" y="135635"/>
                  </a:lnTo>
                  <a:lnTo>
                    <a:pt x="39624" y="233171"/>
                  </a:lnTo>
                  <a:lnTo>
                    <a:pt x="45362" y="273176"/>
                  </a:lnTo>
                  <a:lnTo>
                    <a:pt x="62674" y="301751"/>
                  </a:lnTo>
                  <a:lnTo>
                    <a:pt x="91701" y="318896"/>
                  </a:lnTo>
                  <a:lnTo>
                    <a:pt x="132588" y="324611"/>
                  </a:lnTo>
                  <a:lnTo>
                    <a:pt x="144018" y="324326"/>
                  </a:lnTo>
                  <a:lnTo>
                    <a:pt x="190047" y="316610"/>
                  </a:lnTo>
                  <a:lnTo>
                    <a:pt x="208954" y="309752"/>
                  </a:lnTo>
                  <a:lnTo>
                    <a:pt x="216408" y="306324"/>
                  </a:lnTo>
                  <a:close/>
                </a:path>
                <a:path w="216534" h="325120">
                  <a:moveTo>
                    <a:pt x="210312" y="135635"/>
                  </a:moveTo>
                  <a:lnTo>
                    <a:pt x="210312" y="74675"/>
                  </a:lnTo>
                  <a:lnTo>
                    <a:pt x="126492" y="74675"/>
                  </a:lnTo>
                  <a:lnTo>
                    <a:pt x="126492" y="135635"/>
                  </a:lnTo>
                  <a:lnTo>
                    <a:pt x="210312" y="13563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797662" y="7594092"/>
              <a:ext cx="264160" cy="254635"/>
            </a:xfrm>
            <a:custGeom>
              <a:avLst/>
              <a:gdLst/>
              <a:ahLst/>
              <a:cxnLst/>
              <a:rect l="l" t="t" r="r" b="b"/>
              <a:pathLst>
                <a:path w="264159" h="254634">
                  <a:moveTo>
                    <a:pt x="263651" y="149351"/>
                  </a:moveTo>
                  <a:lnTo>
                    <a:pt x="263651" y="131063"/>
                  </a:lnTo>
                  <a:lnTo>
                    <a:pt x="262508" y="109085"/>
                  </a:lnTo>
                  <a:lnTo>
                    <a:pt x="253364" y="70842"/>
                  </a:lnTo>
                  <a:lnTo>
                    <a:pt x="224789" y="29527"/>
                  </a:lnTo>
                  <a:lnTo>
                    <a:pt x="185666" y="7072"/>
                  </a:lnTo>
                  <a:lnTo>
                    <a:pt x="141731" y="0"/>
                  </a:lnTo>
                  <a:lnTo>
                    <a:pt x="119729" y="1119"/>
                  </a:lnTo>
                  <a:lnTo>
                    <a:pt x="80867" y="9644"/>
                  </a:lnTo>
                  <a:lnTo>
                    <a:pt x="36385" y="36004"/>
                  </a:lnTo>
                  <a:lnTo>
                    <a:pt x="9644" y="76128"/>
                  </a:lnTo>
                  <a:lnTo>
                    <a:pt x="0" y="126491"/>
                  </a:lnTo>
                  <a:lnTo>
                    <a:pt x="1119" y="144232"/>
                  </a:lnTo>
                  <a:lnTo>
                    <a:pt x="16763" y="192024"/>
                  </a:lnTo>
                  <a:lnTo>
                    <a:pt x="49125" y="228885"/>
                  </a:lnTo>
                  <a:lnTo>
                    <a:pt x="86868" y="247184"/>
                  </a:lnTo>
                  <a:lnTo>
                    <a:pt x="86868" y="105155"/>
                  </a:lnTo>
                  <a:lnTo>
                    <a:pt x="87725" y="94297"/>
                  </a:lnTo>
                  <a:lnTo>
                    <a:pt x="107989" y="61698"/>
                  </a:lnTo>
                  <a:lnTo>
                    <a:pt x="135635" y="53339"/>
                  </a:lnTo>
                  <a:lnTo>
                    <a:pt x="146256" y="54197"/>
                  </a:lnTo>
                  <a:lnTo>
                    <a:pt x="178879" y="84391"/>
                  </a:lnTo>
                  <a:lnTo>
                    <a:pt x="181355" y="105155"/>
                  </a:lnTo>
                  <a:lnTo>
                    <a:pt x="181355" y="149351"/>
                  </a:lnTo>
                  <a:lnTo>
                    <a:pt x="263651" y="149351"/>
                  </a:lnTo>
                  <a:close/>
                </a:path>
                <a:path w="264159" h="254634">
                  <a:moveTo>
                    <a:pt x="181355" y="149351"/>
                  </a:moveTo>
                  <a:lnTo>
                    <a:pt x="181355" y="105155"/>
                  </a:lnTo>
                  <a:lnTo>
                    <a:pt x="86868" y="105155"/>
                  </a:lnTo>
                  <a:lnTo>
                    <a:pt x="86868" y="247184"/>
                  </a:lnTo>
                  <a:lnTo>
                    <a:pt x="89915" y="248035"/>
                  </a:lnTo>
                  <a:lnTo>
                    <a:pt x="89915" y="149351"/>
                  </a:lnTo>
                  <a:lnTo>
                    <a:pt x="181355" y="149351"/>
                  </a:lnTo>
                  <a:close/>
                </a:path>
                <a:path w="264159" h="254634">
                  <a:moveTo>
                    <a:pt x="257555" y="228600"/>
                  </a:moveTo>
                  <a:lnTo>
                    <a:pt x="257555" y="175259"/>
                  </a:lnTo>
                  <a:lnTo>
                    <a:pt x="230957" y="186142"/>
                  </a:lnTo>
                  <a:lnTo>
                    <a:pt x="205930" y="193738"/>
                  </a:lnTo>
                  <a:lnTo>
                    <a:pt x="182332" y="198191"/>
                  </a:lnTo>
                  <a:lnTo>
                    <a:pt x="160020" y="199643"/>
                  </a:lnTo>
                  <a:lnTo>
                    <a:pt x="147732" y="198786"/>
                  </a:lnTo>
                  <a:lnTo>
                    <a:pt x="105775" y="177641"/>
                  </a:lnTo>
                  <a:lnTo>
                    <a:pt x="89915" y="149351"/>
                  </a:lnTo>
                  <a:lnTo>
                    <a:pt x="89915" y="248035"/>
                  </a:lnTo>
                  <a:lnTo>
                    <a:pt x="99440" y="250698"/>
                  </a:lnTo>
                  <a:lnTo>
                    <a:pt x="119729" y="253603"/>
                  </a:lnTo>
                  <a:lnTo>
                    <a:pt x="141731" y="254507"/>
                  </a:lnTo>
                  <a:lnTo>
                    <a:pt x="161448" y="254174"/>
                  </a:lnTo>
                  <a:lnTo>
                    <a:pt x="210311" y="246887"/>
                  </a:lnTo>
                  <a:lnTo>
                    <a:pt x="246959" y="234029"/>
                  </a:lnTo>
                  <a:lnTo>
                    <a:pt x="257555" y="22860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103986" y="7594092"/>
              <a:ext cx="216407" cy="251459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329538" y="7594092"/>
              <a:ext cx="198120" cy="254635"/>
            </a:xfrm>
            <a:custGeom>
              <a:avLst/>
              <a:gdLst/>
              <a:ahLst/>
              <a:cxnLst/>
              <a:rect l="l" t="t" r="r" b="b"/>
              <a:pathLst>
                <a:path w="198120" h="254634">
                  <a:moveTo>
                    <a:pt x="184403" y="80772"/>
                  </a:moveTo>
                  <a:lnTo>
                    <a:pt x="184403" y="19811"/>
                  </a:lnTo>
                  <a:lnTo>
                    <a:pt x="176141" y="15525"/>
                  </a:lnTo>
                  <a:lnTo>
                    <a:pt x="133159" y="2667"/>
                  </a:lnTo>
                  <a:lnTo>
                    <a:pt x="120396" y="1524"/>
                  </a:lnTo>
                  <a:lnTo>
                    <a:pt x="111251" y="0"/>
                  </a:lnTo>
                  <a:lnTo>
                    <a:pt x="69723" y="2476"/>
                  </a:lnTo>
                  <a:lnTo>
                    <a:pt x="25336" y="23240"/>
                  </a:lnTo>
                  <a:lnTo>
                    <a:pt x="2476" y="55625"/>
                  </a:lnTo>
                  <a:lnTo>
                    <a:pt x="0" y="73151"/>
                  </a:lnTo>
                  <a:lnTo>
                    <a:pt x="1119" y="86058"/>
                  </a:lnTo>
                  <a:lnTo>
                    <a:pt x="25336" y="125944"/>
                  </a:lnTo>
                  <a:lnTo>
                    <a:pt x="57911" y="146303"/>
                  </a:lnTo>
                  <a:lnTo>
                    <a:pt x="86868" y="158888"/>
                  </a:lnTo>
                  <a:lnTo>
                    <a:pt x="86868" y="68579"/>
                  </a:lnTo>
                  <a:lnTo>
                    <a:pt x="88392" y="65531"/>
                  </a:lnTo>
                  <a:lnTo>
                    <a:pt x="96011" y="57911"/>
                  </a:lnTo>
                  <a:lnTo>
                    <a:pt x="103631" y="54863"/>
                  </a:lnTo>
                  <a:lnTo>
                    <a:pt x="121920" y="54863"/>
                  </a:lnTo>
                  <a:lnTo>
                    <a:pt x="137159" y="57911"/>
                  </a:lnTo>
                  <a:lnTo>
                    <a:pt x="144779" y="60959"/>
                  </a:lnTo>
                  <a:lnTo>
                    <a:pt x="152400" y="62483"/>
                  </a:lnTo>
                  <a:lnTo>
                    <a:pt x="158496" y="65531"/>
                  </a:lnTo>
                  <a:lnTo>
                    <a:pt x="163068" y="68579"/>
                  </a:lnTo>
                  <a:lnTo>
                    <a:pt x="169163" y="70103"/>
                  </a:lnTo>
                  <a:lnTo>
                    <a:pt x="172211" y="73151"/>
                  </a:lnTo>
                  <a:lnTo>
                    <a:pt x="175259" y="74675"/>
                  </a:lnTo>
                  <a:lnTo>
                    <a:pt x="184403" y="80772"/>
                  </a:lnTo>
                  <a:close/>
                </a:path>
                <a:path w="198120" h="254634">
                  <a:moveTo>
                    <a:pt x="109727" y="253961"/>
                  </a:moveTo>
                  <a:lnTo>
                    <a:pt x="109727" y="181355"/>
                  </a:lnTo>
                  <a:lnTo>
                    <a:pt x="107727" y="189356"/>
                  </a:lnTo>
                  <a:lnTo>
                    <a:pt x="101726" y="195071"/>
                  </a:lnTo>
                  <a:lnTo>
                    <a:pt x="91725" y="198500"/>
                  </a:lnTo>
                  <a:lnTo>
                    <a:pt x="77724" y="199643"/>
                  </a:lnTo>
                  <a:lnTo>
                    <a:pt x="67960" y="199334"/>
                  </a:lnTo>
                  <a:lnTo>
                    <a:pt x="24193" y="185356"/>
                  </a:lnTo>
                  <a:lnTo>
                    <a:pt x="4572" y="173735"/>
                  </a:lnTo>
                  <a:lnTo>
                    <a:pt x="4572" y="236220"/>
                  </a:lnTo>
                  <a:lnTo>
                    <a:pt x="50292" y="249935"/>
                  </a:lnTo>
                  <a:lnTo>
                    <a:pt x="97535" y="254475"/>
                  </a:lnTo>
                  <a:lnTo>
                    <a:pt x="102107" y="254351"/>
                  </a:lnTo>
                  <a:lnTo>
                    <a:pt x="109727" y="253961"/>
                  </a:lnTo>
                  <a:close/>
                </a:path>
                <a:path w="198120" h="254634">
                  <a:moveTo>
                    <a:pt x="198120" y="178307"/>
                  </a:moveTo>
                  <a:lnTo>
                    <a:pt x="186261" y="138826"/>
                  </a:lnTo>
                  <a:lnTo>
                    <a:pt x="156376" y="114681"/>
                  </a:lnTo>
                  <a:lnTo>
                    <a:pt x="118872" y="97535"/>
                  </a:lnTo>
                  <a:lnTo>
                    <a:pt x="109680" y="93249"/>
                  </a:lnTo>
                  <a:lnTo>
                    <a:pt x="86868" y="76200"/>
                  </a:lnTo>
                  <a:lnTo>
                    <a:pt x="86868" y="158888"/>
                  </a:lnTo>
                  <a:lnTo>
                    <a:pt x="109727" y="178307"/>
                  </a:lnTo>
                  <a:lnTo>
                    <a:pt x="109727" y="253961"/>
                  </a:lnTo>
                  <a:lnTo>
                    <a:pt x="121920" y="253328"/>
                  </a:lnTo>
                  <a:lnTo>
                    <a:pt x="158853" y="243578"/>
                  </a:lnTo>
                  <a:lnTo>
                    <a:pt x="191452" y="209359"/>
                  </a:lnTo>
                  <a:lnTo>
                    <a:pt x="196429" y="194619"/>
                  </a:lnTo>
                  <a:lnTo>
                    <a:pt x="198120" y="17830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687678" y="7621524"/>
              <a:ext cx="205740" cy="337185"/>
            </a:xfrm>
            <a:custGeom>
              <a:avLst/>
              <a:gdLst/>
              <a:ahLst/>
              <a:cxnLst/>
              <a:rect l="l" t="t" r="r" b="b"/>
              <a:pathLst>
                <a:path w="205740" h="337184">
                  <a:moveTo>
                    <a:pt x="205740" y="0"/>
                  </a:moveTo>
                  <a:lnTo>
                    <a:pt x="181356" y="0"/>
                  </a:lnTo>
                  <a:lnTo>
                    <a:pt x="105156" y="156972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92964" y="179831"/>
                  </a:lnTo>
                  <a:lnTo>
                    <a:pt x="92964" y="228655"/>
                  </a:lnTo>
                  <a:lnTo>
                    <a:pt x="205740" y="0"/>
                  </a:lnTo>
                  <a:close/>
                </a:path>
                <a:path w="205740" h="337184">
                  <a:moveTo>
                    <a:pt x="92964" y="228655"/>
                  </a:moveTo>
                  <a:lnTo>
                    <a:pt x="92964" y="179831"/>
                  </a:lnTo>
                  <a:lnTo>
                    <a:pt x="15240" y="336803"/>
                  </a:lnTo>
                  <a:lnTo>
                    <a:pt x="39624" y="336803"/>
                  </a:lnTo>
                  <a:lnTo>
                    <a:pt x="92964" y="22865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925422" y="7507224"/>
              <a:ext cx="24765" cy="40005"/>
            </a:xfrm>
            <a:custGeom>
              <a:avLst/>
              <a:gdLst/>
              <a:ahLst/>
              <a:cxnLst/>
              <a:rect l="l" t="t" r="r" b="b"/>
              <a:pathLst>
                <a:path w="24765" h="40004">
                  <a:moveTo>
                    <a:pt x="24384" y="39624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24384" y="3962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937613" y="762152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24027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004670" y="7618476"/>
              <a:ext cx="199644" cy="230124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268322" y="7505700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59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335378" y="7507224"/>
              <a:ext cx="203200" cy="341630"/>
            </a:xfrm>
            <a:custGeom>
              <a:avLst/>
              <a:gdLst/>
              <a:ahLst/>
              <a:cxnLst/>
              <a:rect l="l" t="t" r="r" b="b"/>
              <a:pathLst>
                <a:path w="203200" h="341629">
                  <a:moveTo>
                    <a:pt x="178308" y="153924"/>
                  </a:moveTo>
                  <a:lnTo>
                    <a:pt x="178308" y="128016"/>
                  </a:lnTo>
                  <a:lnTo>
                    <a:pt x="161210" y="120253"/>
                  </a:lnTo>
                  <a:lnTo>
                    <a:pt x="144399" y="115061"/>
                  </a:lnTo>
                  <a:lnTo>
                    <a:pt x="128158" y="112156"/>
                  </a:lnTo>
                  <a:lnTo>
                    <a:pt x="112775" y="111251"/>
                  </a:lnTo>
                  <a:lnTo>
                    <a:pt x="89654" y="113252"/>
                  </a:lnTo>
                  <a:lnTo>
                    <a:pt x="49125" y="129254"/>
                  </a:lnTo>
                  <a:lnTo>
                    <a:pt x="18002" y="161258"/>
                  </a:lnTo>
                  <a:lnTo>
                    <a:pt x="2000" y="202406"/>
                  </a:lnTo>
                  <a:lnTo>
                    <a:pt x="0" y="225551"/>
                  </a:lnTo>
                  <a:lnTo>
                    <a:pt x="2000" y="249554"/>
                  </a:lnTo>
                  <a:lnTo>
                    <a:pt x="8000" y="271272"/>
                  </a:lnTo>
                  <a:lnTo>
                    <a:pt x="18002" y="290702"/>
                  </a:lnTo>
                  <a:lnTo>
                    <a:pt x="24384" y="298517"/>
                  </a:lnTo>
                  <a:lnTo>
                    <a:pt x="24384" y="224027"/>
                  </a:lnTo>
                  <a:lnTo>
                    <a:pt x="26074" y="205454"/>
                  </a:lnTo>
                  <a:lnTo>
                    <a:pt x="50292" y="160020"/>
                  </a:lnTo>
                  <a:lnTo>
                    <a:pt x="95083" y="135588"/>
                  </a:lnTo>
                  <a:lnTo>
                    <a:pt x="112775" y="134111"/>
                  </a:lnTo>
                  <a:lnTo>
                    <a:pt x="129659" y="135278"/>
                  </a:lnTo>
                  <a:lnTo>
                    <a:pt x="146113" y="138874"/>
                  </a:lnTo>
                  <a:lnTo>
                    <a:pt x="162282" y="145041"/>
                  </a:lnTo>
                  <a:lnTo>
                    <a:pt x="178308" y="153924"/>
                  </a:lnTo>
                  <a:close/>
                </a:path>
                <a:path w="203200" h="341629">
                  <a:moveTo>
                    <a:pt x="178308" y="320040"/>
                  </a:moveTo>
                  <a:lnTo>
                    <a:pt x="178308" y="298703"/>
                  </a:lnTo>
                  <a:lnTo>
                    <a:pt x="163449" y="307586"/>
                  </a:lnTo>
                  <a:lnTo>
                    <a:pt x="148590" y="313753"/>
                  </a:lnTo>
                  <a:lnTo>
                    <a:pt x="133731" y="317349"/>
                  </a:lnTo>
                  <a:lnTo>
                    <a:pt x="118872" y="318516"/>
                  </a:lnTo>
                  <a:lnTo>
                    <a:pt x="99393" y="316825"/>
                  </a:lnTo>
                  <a:lnTo>
                    <a:pt x="51816" y="292607"/>
                  </a:lnTo>
                  <a:lnTo>
                    <a:pt x="26098" y="243744"/>
                  </a:lnTo>
                  <a:lnTo>
                    <a:pt x="24384" y="224027"/>
                  </a:lnTo>
                  <a:lnTo>
                    <a:pt x="24384" y="298517"/>
                  </a:lnTo>
                  <a:lnTo>
                    <a:pt x="68960" y="333184"/>
                  </a:lnTo>
                  <a:lnTo>
                    <a:pt x="112775" y="341375"/>
                  </a:lnTo>
                  <a:lnTo>
                    <a:pt x="129873" y="340185"/>
                  </a:lnTo>
                  <a:lnTo>
                    <a:pt x="146684" y="336423"/>
                  </a:lnTo>
                  <a:lnTo>
                    <a:pt x="162925" y="329803"/>
                  </a:lnTo>
                  <a:lnTo>
                    <a:pt x="178308" y="320040"/>
                  </a:lnTo>
                  <a:close/>
                </a:path>
                <a:path w="203200" h="341629">
                  <a:moveTo>
                    <a:pt x="202692" y="338327"/>
                  </a:moveTo>
                  <a:lnTo>
                    <a:pt x="202692" y="0"/>
                  </a:lnTo>
                  <a:lnTo>
                    <a:pt x="178308" y="0"/>
                  </a:lnTo>
                  <a:lnTo>
                    <a:pt x="178308" y="338327"/>
                  </a:lnTo>
                  <a:lnTo>
                    <a:pt x="202692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588362" y="7618476"/>
              <a:ext cx="140207" cy="230124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899258" y="7618476"/>
              <a:ext cx="190500" cy="230124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261970" y="7618476"/>
              <a:ext cx="201295" cy="340360"/>
            </a:xfrm>
            <a:custGeom>
              <a:avLst/>
              <a:gdLst/>
              <a:ahLst/>
              <a:cxnLst/>
              <a:rect l="l" t="t" r="r" b="b"/>
              <a:pathLst>
                <a:path w="201295" h="340359">
                  <a:moveTo>
                    <a:pt x="24383" y="339851"/>
                  </a:moveTo>
                  <a:lnTo>
                    <a:pt x="24383" y="3048"/>
                  </a:lnTo>
                  <a:lnTo>
                    <a:pt x="0" y="3048"/>
                  </a:lnTo>
                  <a:lnTo>
                    <a:pt x="0" y="339851"/>
                  </a:lnTo>
                  <a:lnTo>
                    <a:pt x="24383" y="339851"/>
                  </a:lnTo>
                  <a:close/>
                </a:path>
                <a:path w="201295" h="340359">
                  <a:moveTo>
                    <a:pt x="201168" y="114300"/>
                  </a:moveTo>
                  <a:lnTo>
                    <a:pt x="193167" y="68579"/>
                  </a:lnTo>
                  <a:lnTo>
                    <a:pt x="169164" y="32003"/>
                  </a:lnTo>
                  <a:lnTo>
                    <a:pt x="134302" y="8000"/>
                  </a:lnTo>
                  <a:lnTo>
                    <a:pt x="91440" y="0"/>
                  </a:lnTo>
                  <a:lnTo>
                    <a:pt x="74318" y="904"/>
                  </a:lnTo>
                  <a:lnTo>
                    <a:pt x="57340" y="3809"/>
                  </a:lnTo>
                  <a:lnTo>
                    <a:pt x="40624" y="9012"/>
                  </a:lnTo>
                  <a:lnTo>
                    <a:pt x="24383" y="16764"/>
                  </a:lnTo>
                  <a:lnTo>
                    <a:pt x="24383" y="39624"/>
                  </a:lnTo>
                  <a:lnTo>
                    <a:pt x="39266" y="31844"/>
                  </a:lnTo>
                  <a:lnTo>
                    <a:pt x="53911" y="26669"/>
                  </a:lnTo>
                  <a:lnTo>
                    <a:pt x="68318" y="23764"/>
                  </a:lnTo>
                  <a:lnTo>
                    <a:pt x="82296" y="22859"/>
                  </a:lnTo>
                  <a:lnTo>
                    <a:pt x="101107" y="24550"/>
                  </a:lnTo>
                  <a:lnTo>
                    <a:pt x="147827" y="48768"/>
                  </a:lnTo>
                  <a:lnTo>
                    <a:pt x="173545" y="96988"/>
                  </a:lnTo>
                  <a:lnTo>
                    <a:pt x="175260" y="115824"/>
                  </a:lnTo>
                  <a:lnTo>
                    <a:pt x="175260" y="189038"/>
                  </a:lnTo>
                  <a:lnTo>
                    <a:pt x="183165" y="179236"/>
                  </a:lnTo>
                  <a:lnTo>
                    <a:pt x="193167" y="159448"/>
                  </a:lnTo>
                  <a:lnTo>
                    <a:pt x="199167" y="137660"/>
                  </a:lnTo>
                  <a:lnTo>
                    <a:pt x="201168" y="114300"/>
                  </a:lnTo>
                  <a:close/>
                </a:path>
                <a:path w="201295" h="340359">
                  <a:moveTo>
                    <a:pt x="175260" y="189038"/>
                  </a:moveTo>
                  <a:lnTo>
                    <a:pt x="175260" y="115824"/>
                  </a:lnTo>
                  <a:lnTo>
                    <a:pt x="173569" y="135516"/>
                  </a:lnTo>
                  <a:lnTo>
                    <a:pt x="168592" y="153352"/>
                  </a:lnTo>
                  <a:lnTo>
                    <a:pt x="136564" y="193762"/>
                  </a:lnTo>
                  <a:lnTo>
                    <a:pt x="85344" y="207264"/>
                  </a:lnTo>
                  <a:lnTo>
                    <a:pt x="69603" y="206359"/>
                  </a:lnTo>
                  <a:lnTo>
                    <a:pt x="54292" y="203454"/>
                  </a:lnTo>
                  <a:lnTo>
                    <a:pt x="39219" y="198238"/>
                  </a:lnTo>
                  <a:lnTo>
                    <a:pt x="24383" y="190500"/>
                  </a:lnTo>
                  <a:lnTo>
                    <a:pt x="24383" y="214883"/>
                  </a:lnTo>
                  <a:lnTo>
                    <a:pt x="40647" y="221772"/>
                  </a:lnTo>
                  <a:lnTo>
                    <a:pt x="57150" y="226504"/>
                  </a:lnTo>
                  <a:lnTo>
                    <a:pt x="73675" y="229242"/>
                  </a:lnTo>
                  <a:lnTo>
                    <a:pt x="89916" y="230124"/>
                  </a:lnTo>
                  <a:lnTo>
                    <a:pt x="111942" y="228099"/>
                  </a:lnTo>
                  <a:lnTo>
                    <a:pt x="132397" y="221932"/>
                  </a:lnTo>
                  <a:lnTo>
                    <a:pt x="151423" y="211478"/>
                  </a:lnTo>
                  <a:lnTo>
                    <a:pt x="169164" y="196596"/>
                  </a:lnTo>
                  <a:lnTo>
                    <a:pt x="175260" y="18903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514954" y="7618476"/>
              <a:ext cx="355092" cy="230124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9892906" y="7618476"/>
              <a:ext cx="172211" cy="230063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0069690" y="7548371"/>
              <a:ext cx="158750" cy="300355"/>
            </a:xfrm>
            <a:custGeom>
              <a:avLst/>
              <a:gdLst/>
              <a:ahLst/>
              <a:cxnLst/>
              <a:rect l="l" t="t" r="r" b="b"/>
              <a:pathLst>
                <a:path w="158750" h="300354">
                  <a:moveTo>
                    <a:pt x="60959" y="92963"/>
                  </a:moveTo>
                  <a:lnTo>
                    <a:pt x="60959" y="73151"/>
                  </a:lnTo>
                  <a:lnTo>
                    <a:pt x="0" y="73151"/>
                  </a:lnTo>
                  <a:lnTo>
                    <a:pt x="0" y="92963"/>
                  </a:lnTo>
                  <a:lnTo>
                    <a:pt x="60959" y="92963"/>
                  </a:lnTo>
                  <a:close/>
                </a:path>
                <a:path w="158750" h="300354">
                  <a:moveTo>
                    <a:pt x="158496" y="289559"/>
                  </a:moveTo>
                  <a:lnTo>
                    <a:pt x="158496" y="266700"/>
                  </a:lnTo>
                  <a:lnTo>
                    <a:pt x="147351" y="271581"/>
                  </a:lnTo>
                  <a:lnTo>
                    <a:pt x="136779" y="274891"/>
                  </a:lnTo>
                  <a:lnTo>
                    <a:pt x="126777" y="276772"/>
                  </a:lnTo>
                  <a:lnTo>
                    <a:pt x="117348" y="277368"/>
                  </a:lnTo>
                  <a:lnTo>
                    <a:pt x="107060" y="276796"/>
                  </a:lnTo>
                  <a:lnTo>
                    <a:pt x="84129" y="240149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60959" y="21335"/>
                  </a:lnTo>
                  <a:lnTo>
                    <a:pt x="60959" y="252983"/>
                  </a:lnTo>
                  <a:lnTo>
                    <a:pt x="82986" y="293798"/>
                  </a:lnTo>
                  <a:lnTo>
                    <a:pt x="112775" y="300227"/>
                  </a:lnTo>
                  <a:lnTo>
                    <a:pt x="123348" y="299632"/>
                  </a:lnTo>
                  <a:lnTo>
                    <a:pt x="134493" y="297751"/>
                  </a:lnTo>
                  <a:lnTo>
                    <a:pt x="146303" y="294403"/>
                  </a:lnTo>
                  <a:lnTo>
                    <a:pt x="158496" y="289559"/>
                  </a:lnTo>
                  <a:close/>
                </a:path>
                <a:path w="158750" h="300354">
                  <a:moveTo>
                    <a:pt x="146303" y="92963"/>
                  </a:moveTo>
                  <a:lnTo>
                    <a:pt x="146303" y="73151"/>
                  </a:lnTo>
                  <a:lnTo>
                    <a:pt x="83820" y="73151"/>
                  </a:lnTo>
                  <a:lnTo>
                    <a:pt x="83820" y="92963"/>
                  </a:lnTo>
                  <a:lnTo>
                    <a:pt x="146303" y="92963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0263238" y="7507224"/>
              <a:ext cx="24765" cy="40005"/>
            </a:xfrm>
            <a:custGeom>
              <a:avLst/>
              <a:gdLst/>
              <a:ahLst/>
              <a:cxnLst/>
              <a:rect l="l" t="t" r="r" b="b"/>
              <a:pathLst>
                <a:path w="24765" h="40004">
                  <a:moveTo>
                    <a:pt x="24383" y="39624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24383" y="3962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0275430" y="7621524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24027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0344010" y="7618476"/>
              <a:ext cx="170687" cy="230063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0546701" y="7618476"/>
              <a:ext cx="192024" cy="230124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0787494" y="7505700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59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4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66254" y="8179307"/>
              <a:ext cx="172212" cy="231648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73518" y="8179307"/>
              <a:ext cx="227076" cy="231648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352410" y="8179307"/>
              <a:ext cx="181356" cy="227075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555102" y="8109204"/>
              <a:ext cx="158750" cy="302260"/>
            </a:xfrm>
            <a:custGeom>
              <a:avLst/>
              <a:gdLst/>
              <a:ahLst/>
              <a:cxnLst/>
              <a:rect l="l" t="t" r="r" b="b"/>
              <a:pathLst>
                <a:path w="158750" h="302259">
                  <a:moveTo>
                    <a:pt x="59436" y="92964"/>
                  </a:moveTo>
                  <a:lnTo>
                    <a:pt x="59436" y="74675"/>
                  </a:lnTo>
                  <a:lnTo>
                    <a:pt x="0" y="74675"/>
                  </a:lnTo>
                  <a:lnTo>
                    <a:pt x="0" y="92964"/>
                  </a:lnTo>
                  <a:lnTo>
                    <a:pt x="59436" y="92964"/>
                  </a:lnTo>
                  <a:close/>
                </a:path>
                <a:path w="158750" h="302259">
                  <a:moveTo>
                    <a:pt x="158495" y="289560"/>
                  </a:moveTo>
                  <a:lnTo>
                    <a:pt x="158495" y="266700"/>
                  </a:lnTo>
                  <a:lnTo>
                    <a:pt x="146494" y="271819"/>
                  </a:lnTo>
                  <a:lnTo>
                    <a:pt x="135636" y="275653"/>
                  </a:lnTo>
                  <a:lnTo>
                    <a:pt x="125920" y="278058"/>
                  </a:lnTo>
                  <a:lnTo>
                    <a:pt x="117347" y="278892"/>
                  </a:lnTo>
                  <a:lnTo>
                    <a:pt x="107037" y="278082"/>
                  </a:lnTo>
                  <a:lnTo>
                    <a:pt x="84105" y="240149"/>
                  </a:lnTo>
                  <a:lnTo>
                    <a:pt x="83819" y="225551"/>
                  </a:lnTo>
                  <a:lnTo>
                    <a:pt x="83819" y="0"/>
                  </a:lnTo>
                  <a:lnTo>
                    <a:pt x="76200" y="0"/>
                  </a:lnTo>
                  <a:lnTo>
                    <a:pt x="59436" y="21336"/>
                  </a:lnTo>
                  <a:lnTo>
                    <a:pt x="59436" y="254508"/>
                  </a:lnTo>
                  <a:lnTo>
                    <a:pt x="74675" y="289560"/>
                  </a:lnTo>
                  <a:lnTo>
                    <a:pt x="111251" y="301751"/>
                  </a:lnTo>
                  <a:lnTo>
                    <a:pt x="122705" y="300918"/>
                  </a:lnTo>
                  <a:lnTo>
                    <a:pt x="134302" y="298513"/>
                  </a:lnTo>
                  <a:lnTo>
                    <a:pt x="146303" y="294630"/>
                  </a:lnTo>
                  <a:lnTo>
                    <a:pt x="158495" y="289560"/>
                  </a:lnTo>
                  <a:close/>
                </a:path>
                <a:path w="158750" h="302259">
                  <a:moveTo>
                    <a:pt x="146303" y="92964"/>
                  </a:moveTo>
                  <a:lnTo>
                    <a:pt x="146303" y="74675"/>
                  </a:lnTo>
                  <a:lnTo>
                    <a:pt x="83819" y="74675"/>
                  </a:lnTo>
                  <a:lnTo>
                    <a:pt x="83819" y="92964"/>
                  </a:lnTo>
                  <a:lnTo>
                    <a:pt x="146303" y="9296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734934" y="8179307"/>
              <a:ext cx="199644" cy="231648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983346" y="8179307"/>
              <a:ext cx="179831" cy="227075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186038" y="8109204"/>
              <a:ext cx="157480" cy="302260"/>
            </a:xfrm>
            <a:custGeom>
              <a:avLst/>
              <a:gdLst/>
              <a:ahLst/>
              <a:cxnLst/>
              <a:rect l="l" t="t" r="r" b="b"/>
              <a:pathLst>
                <a:path w="157480" h="302259">
                  <a:moveTo>
                    <a:pt x="59436" y="92964"/>
                  </a:moveTo>
                  <a:lnTo>
                    <a:pt x="59436" y="74675"/>
                  </a:lnTo>
                  <a:lnTo>
                    <a:pt x="0" y="74675"/>
                  </a:lnTo>
                  <a:lnTo>
                    <a:pt x="0" y="92964"/>
                  </a:lnTo>
                  <a:lnTo>
                    <a:pt x="59436" y="92964"/>
                  </a:lnTo>
                  <a:close/>
                </a:path>
                <a:path w="157480" h="302259">
                  <a:moveTo>
                    <a:pt x="156972" y="289560"/>
                  </a:moveTo>
                  <a:lnTo>
                    <a:pt x="156972" y="266700"/>
                  </a:lnTo>
                  <a:lnTo>
                    <a:pt x="145827" y="271819"/>
                  </a:lnTo>
                  <a:lnTo>
                    <a:pt x="135255" y="275653"/>
                  </a:lnTo>
                  <a:lnTo>
                    <a:pt x="125253" y="278058"/>
                  </a:lnTo>
                  <a:lnTo>
                    <a:pt x="115824" y="278892"/>
                  </a:lnTo>
                  <a:lnTo>
                    <a:pt x="105537" y="278082"/>
                  </a:lnTo>
                  <a:lnTo>
                    <a:pt x="84105" y="240149"/>
                  </a:lnTo>
                  <a:lnTo>
                    <a:pt x="83820" y="225551"/>
                  </a:lnTo>
                  <a:lnTo>
                    <a:pt x="83820" y="0"/>
                  </a:lnTo>
                  <a:lnTo>
                    <a:pt x="76200" y="0"/>
                  </a:lnTo>
                  <a:lnTo>
                    <a:pt x="59436" y="21336"/>
                  </a:lnTo>
                  <a:lnTo>
                    <a:pt x="59436" y="254508"/>
                  </a:lnTo>
                  <a:lnTo>
                    <a:pt x="74675" y="289560"/>
                  </a:lnTo>
                  <a:lnTo>
                    <a:pt x="111252" y="301751"/>
                  </a:lnTo>
                  <a:lnTo>
                    <a:pt x="122681" y="300918"/>
                  </a:lnTo>
                  <a:lnTo>
                    <a:pt x="134112" y="298513"/>
                  </a:lnTo>
                  <a:lnTo>
                    <a:pt x="145542" y="294679"/>
                  </a:lnTo>
                  <a:lnTo>
                    <a:pt x="156972" y="289560"/>
                  </a:lnTo>
                  <a:close/>
                </a:path>
                <a:path w="157480" h="302259">
                  <a:moveTo>
                    <a:pt x="146304" y="92964"/>
                  </a:moveTo>
                  <a:lnTo>
                    <a:pt x="146304" y="74675"/>
                  </a:lnTo>
                  <a:lnTo>
                    <a:pt x="83820" y="74675"/>
                  </a:lnTo>
                  <a:lnTo>
                    <a:pt x="83820" y="92964"/>
                  </a:lnTo>
                  <a:lnTo>
                    <a:pt x="146304" y="92964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379586" y="8068055"/>
              <a:ext cx="24765" cy="41275"/>
            </a:xfrm>
            <a:custGeom>
              <a:avLst/>
              <a:gdLst/>
              <a:ahLst/>
              <a:cxnLst/>
              <a:rect l="l" t="t" r="r" b="b"/>
              <a:pathLst>
                <a:path w="24764" h="41275">
                  <a:moveTo>
                    <a:pt x="24383" y="41148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24383" y="41148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391778" y="8183880"/>
              <a:ext cx="0" cy="222885"/>
            </a:xfrm>
            <a:custGeom>
              <a:avLst/>
              <a:gdLst/>
              <a:ahLst/>
              <a:cxnLst/>
              <a:rect l="l" t="t" r="r" b="b"/>
              <a:pathLst>
                <a:path h="222884">
                  <a:moveTo>
                    <a:pt x="0" y="0"/>
                  </a:moveTo>
                  <a:lnTo>
                    <a:pt x="0" y="222503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458834" y="8179307"/>
              <a:ext cx="227075" cy="231648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37726" y="8179307"/>
              <a:ext cx="181356" cy="227075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967850" y="8295131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>
                  <a:moveTo>
                    <a:pt x="0" y="0"/>
                  </a:moveTo>
                  <a:lnTo>
                    <a:pt x="118872" y="0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123298" y="8179307"/>
              <a:ext cx="190500" cy="231648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309226" y="8183880"/>
              <a:ext cx="352425" cy="227329"/>
            </a:xfrm>
            <a:custGeom>
              <a:avLst/>
              <a:gdLst/>
              <a:ahLst/>
              <a:cxnLst/>
              <a:rect l="l" t="t" r="r" b="b"/>
              <a:pathLst>
                <a:path w="352425" h="227329">
                  <a:moveTo>
                    <a:pt x="352043" y="0"/>
                  </a:moveTo>
                  <a:lnTo>
                    <a:pt x="327660" y="0"/>
                  </a:lnTo>
                  <a:lnTo>
                    <a:pt x="249936" y="181355"/>
                  </a:lnTo>
                  <a:lnTo>
                    <a:pt x="182879" y="0"/>
                  </a:lnTo>
                  <a:lnTo>
                    <a:pt x="169163" y="0"/>
                  </a:lnTo>
                  <a:lnTo>
                    <a:pt x="99060" y="181355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96012" y="227075"/>
                  </a:lnTo>
                  <a:lnTo>
                    <a:pt x="106679" y="227075"/>
                  </a:lnTo>
                  <a:lnTo>
                    <a:pt x="175260" y="45720"/>
                  </a:lnTo>
                  <a:lnTo>
                    <a:pt x="243839" y="227075"/>
                  </a:lnTo>
                  <a:lnTo>
                    <a:pt x="254507" y="227075"/>
                  </a:lnTo>
                  <a:lnTo>
                    <a:pt x="352043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678034" y="8179307"/>
              <a:ext cx="190500" cy="231648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903586" y="8179307"/>
              <a:ext cx="355091" cy="231648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432414" y="8179307"/>
              <a:ext cx="140207" cy="231648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609198" y="8179307"/>
              <a:ext cx="170688" cy="231648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825606" y="8068055"/>
              <a:ext cx="181610" cy="338455"/>
            </a:xfrm>
            <a:custGeom>
              <a:avLst/>
              <a:gdLst/>
              <a:ahLst/>
              <a:cxnLst/>
              <a:rect l="l" t="t" r="r" b="b"/>
              <a:pathLst>
                <a:path w="181610" h="338454">
                  <a:moveTo>
                    <a:pt x="24384" y="338327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24384" y="338327"/>
                  </a:lnTo>
                  <a:close/>
                </a:path>
                <a:path w="181610" h="338454">
                  <a:moveTo>
                    <a:pt x="181356" y="338327"/>
                  </a:moveTo>
                  <a:lnTo>
                    <a:pt x="181356" y="201168"/>
                  </a:lnTo>
                  <a:lnTo>
                    <a:pt x="179927" y="181498"/>
                  </a:lnTo>
                  <a:lnTo>
                    <a:pt x="158496" y="135636"/>
                  </a:lnTo>
                  <a:lnTo>
                    <a:pt x="116490" y="112704"/>
                  </a:lnTo>
                  <a:lnTo>
                    <a:pt x="99060" y="111251"/>
                  </a:lnTo>
                  <a:lnTo>
                    <a:pt x="77319" y="113847"/>
                  </a:lnTo>
                  <a:lnTo>
                    <a:pt x="57721" y="121729"/>
                  </a:lnTo>
                  <a:lnTo>
                    <a:pt x="40100" y="135069"/>
                  </a:lnTo>
                  <a:lnTo>
                    <a:pt x="24384" y="153924"/>
                  </a:lnTo>
                  <a:lnTo>
                    <a:pt x="24384" y="181356"/>
                  </a:lnTo>
                  <a:lnTo>
                    <a:pt x="40124" y="161095"/>
                  </a:lnTo>
                  <a:lnTo>
                    <a:pt x="57531" y="146303"/>
                  </a:lnTo>
                  <a:lnTo>
                    <a:pt x="76676" y="137207"/>
                  </a:lnTo>
                  <a:lnTo>
                    <a:pt x="97536" y="134112"/>
                  </a:lnTo>
                  <a:lnTo>
                    <a:pt x="123539" y="138969"/>
                  </a:lnTo>
                  <a:lnTo>
                    <a:pt x="142112" y="153543"/>
                  </a:lnTo>
                  <a:lnTo>
                    <a:pt x="153257" y="177831"/>
                  </a:lnTo>
                  <a:lnTo>
                    <a:pt x="156972" y="211836"/>
                  </a:lnTo>
                  <a:lnTo>
                    <a:pt x="156972" y="338327"/>
                  </a:lnTo>
                  <a:lnTo>
                    <a:pt x="181356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058778" y="8179307"/>
              <a:ext cx="199643" cy="231648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296522" y="8068055"/>
              <a:ext cx="203200" cy="342900"/>
            </a:xfrm>
            <a:custGeom>
              <a:avLst/>
              <a:gdLst/>
              <a:ahLst/>
              <a:cxnLst/>
              <a:rect l="l" t="t" r="r" b="b"/>
              <a:pathLst>
                <a:path w="203200" h="342900">
                  <a:moveTo>
                    <a:pt x="178308" y="155448"/>
                  </a:moveTo>
                  <a:lnTo>
                    <a:pt x="178308" y="129540"/>
                  </a:lnTo>
                  <a:lnTo>
                    <a:pt x="160567" y="121539"/>
                  </a:lnTo>
                  <a:lnTo>
                    <a:pt x="143827" y="115824"/>
                  </a:lnTo>
                  <a:lnTo>
                    <a:pt x="127944" y="112395"/>
                  </a:lnTo>
                  <a:lnTo>
                    <a:pt x="112775" y="111251"/>
                  </a:lnTo>
                  <a:lnTo>
                    <a:pt x="89011" y="113252"/>
                  </a:lnTo>
                  <a:lnTo>
                    <a:pt x="48910" y="129254"/>
                  </a:lnTo>
                  <a:lnTo>
                    <a:pt x="18002" y="161282"/>
                  </a:lnTo>
                  <a:lnTo>
                    <a:pt x="2000" y="203049"/>
                  </a:lnTo>
                  <a:lnTo>
                    <a:pt x="0" y="227075"/>
                  </a:lnTo>
                  <a:lnTo>
                    <a:pt x="2000" y="250221"/>
                  </a:lnTo>
                  <a:lnTo>
                    <a:pt x="8000" y="271652"/>
                  </a:lnTo>
                  <a:lnTo>
                    <a:pt x="18002" y="291369"/>
                  </a:lnTo>
                  <a:lnTo>
                    <a:pt x="24384" y="299574"/>
                  </a:lnTo>
                  <a:lnTo>
                    <a:pt x="24384" y="225551"/>
                  </a:lnTo>
                  <a:lnTo>
                    <a:pt x="26074" y="206097"/>
                  </a:lnTo>
                  <a:lnTo>
                    <a:pt x="50292" y="160020"/>
                  </a:lnTo>
                  <a:lnTo>
                    <a:pt x="94440" y="135802"/>
                  </a:lnTo>
                  <a:lnTo>
                    <a:pt x="112775" y="134112"/>
                  </a:lnTo>
                  <a:lnTo>
                    <a:pt x="129659" y="135516"/>
                  </a:lnTo>
                  <a:lnTo>
                    <a:pt x="146113" y="139636"/>
                  </a:lnTo>
                  <a:lnTo>
                    <a:pt x="162282" y="146327"/>
                  </a:lnTo>
                  <a:lnTo>
                    <a:pt x="178308" y="155448"/>
                  </a:lnTo>
                  <a:close/>
                </a:path>
                <a:path w="203200" h="342900">
                  <a:moveTo>
                    <a:pt x="178308" y="320040"/>
                  </a:moveTo>
                  <a:lnTo>
                    <a:pt x="178308" y="298703"/>
                  </a:lnTo>
                  <a:lnTo>
                    <a:pt x="163425" y="307824"/>
                  </a:lnTo>
                  <a:lnTo>
                    <a:pt x="148399" y="314515"/>
                  </a:lnTo>
                  <a:lnTo>
                    <a:pt x="133088" y="318635"/>
                  </a:lnTo>
                  <a:lnTo>
                    <a:pt x="117348" y="320040"/>
                  </a:lnTo>
                  <a:lnTo>
                    <a:pt x="98536" y="318325"/>
                  </a:lnTo>
                  <a:lnTo>
                    <a:pt x="51816" y="292608"/>
                  </a:lnTo>
                  <a:lnTo>
                    <a:pt x="26098" y="244387"/>
                  </a:lnTo>
                  <a:lnTo>
                    <a:pt x="24384" y="225551"/>
                  </a:lnTo>
                  <a:lnTo>
                    <a:pt x="24384" y="299574"/>
                  </a:lnTo>
                  <a:lnTo>
                    <a:pt x="68389" y="334137"/>
                  </a:lnTo>
                  <a:lnTo>
                    <a:pt x="112775" y="342900"/>
                  </a:lnTo>
                  <a:lnTo>
                    <a:pt x="129873" y="341471"/>
                  </a:lnTo>
                  <a:lnTo>
                    <a:pt x="146685" y="337184"/>
                  </a:lnTo>
                  <a:lnTo>
                    <a:pt x="162925" y="330041"/>
                  </a:lnTo>
                  <a:lnTo>
                    <a:pt x="178308" y="320040"/>
                  </a:lnTo>
                  <a:close/>
                </a:path>
                <a:path w="203200" h="342900">
                  <a:moveTo>
                    <a:pt x="202692" y="338327"/>
                  </a:moveTo>
                  <a:lnTo>
                    <a:pt x="202692" y="0"/>
                  </a:lnTo>
                  <a:lnTo>
                    <a:pt x="178308" y="0"/>
                  </a:lnTo>
                  <a:lnTo>
                    <a:pt x="178308" y="338327"/>
                  </a:lnTo>
                  <a:lnTo>
                    <a:pt x="202692" y="338327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560174" y="8183880"/>
              <a:ext cx="179831" cy="227075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817730" y="8066531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59">
                  <a:moveTo>
                    <a:pt x="0" y="0"/>
                  </a:moveTo>
                  <a:lnTo>
                    <a:pt x="0" y="339851"/>
                  </a:lnTo>
                </a:path>
              </a:pathLst>
            </a:custGeom>
            <a:ln w="24383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884786" y="8179307"/>
              <a:ext cx="201167" cy="231648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133198" y="8179307"/>
              <a:ext cx="153924" cy="227075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" name="矩形 250"/>
          <p:cNvSpPr/>
          <p:nvPr/>
        </p:nvSpPr>
        <p:spPr>
          <a:xfrm>
            <a:off x="615486" y="383572"/>
            <a:ext cx="10988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5.Addressing </a:t>
            </a:r>
            <a:r>
              <a:rPr lang="en-US" altLang="zh-CN" sz="3600" dirty="0">
                <a:latin typeface="Calibri" charset="0"/>
                <a:cs typeface="Times New Roman" charset="0"/>
              </a:rPr>
              <a:t>Shared Resource Contention in Multicore Processors via Scheduling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 64"/>
          <p:cNvGrpSpPr/>
          <p:nvPr/>
        </p:nvGrpSpPr>
        <p:grpSpPr>
          <a:xfrm>
            <a:off x="628650" y="2438400"/>
            <a:ext cx="12228018" cy="6539484"/>
            <a:chOff x="364032" y="1080516"/>
            <a:chExt cx="8036560" cy="3917187"/>
          </a:xfrm>
        </p:grpSpPr>
        <p:sp>
          <p:nvSpPr>
            <p:cNvPr id="6" name="object 6"/>
            <p:cNvSpPr/>
            <p:nvPr/>
          </p:nvSpPr>
          <p:spPr>
            <a:xfrm>
              <a:off x="364032" y="1080516"/>
              <a:ext cx="257810" cy="256540"/>
            </a:xfrm>
            <a:custGeom>
              <a:avLst/>
              <a:gdLst/>
              <a:ahLst/>
              <a:cxnLst/>
              <a:rect l="l" t="t" r="r" b="b"/>
              <a:pathLst>
                <a:path w="257809" h="256540">
                  <a:moveTo>
                    <a:pt x="257556" y="256032"/>
                  </a:moveTo>
                  <a:lnTo>
                    <a:pt x="153923" y="0"/>
                  </a:lnTo>
                  <a:lnTo>
                    <a:pt x="99059" y="0"/>
                  </a:lnTo>
                  <a:lnTo>
                    <a:pt x="0" y="256032"/>
                  </a:lnTo>
                  <a:lnTo>
                    <a:pt x="54864" y="256032"/>
                  </a:lnTo>
                  <a:lnTo>
                    <a:pt x="76200" y="198120"/>
                  </a:lnTo>
                  <a:lnTo>
                    <a:pt x="91439" y="198120"/>
                  </a:lnTo>
                  <a:lnTo>
                    <a:pt x="91439" y="155448"/>
                  </a:lnTo>
                  <a:lnTo>
                    <a:pt x="126492" y="59436"/>
                  </a:lnTo>
                  <a:lnTo>
                    <a:pt x="161544" y="155448"/>
                  </a:lnTo>
                  <a:lnTo>
                    <a:pt x="161544" y="198120"/>
                  </a:lnTo>
                  <a:lnTo>
                    <a:pt x="178308" y="198120"/>
                  </a:lnTo>
                  <a:lnTo>
                    <a:pt x="201167" y="256032"/>
                  </a:lnTo>
                  <a:lnTo>
                    <a:pt x="257556" y="256032"/>
                  </a:lnTo>
                  <a:close/>
                </a:path>
                <a:path w="257809" h="256540">
                  <a:moveTo>
                    <a:pt x="161544" y="198120"/>
                  </a:moveTo>
                  <a:lnTo>
                    <a:pt x="161544" y="155448"/>
                  </a:lnTo>
                  <a:lnTo>
                    <a:pt x="91439" y="155448"/>
                  </a:lnTo>
                  <a:lnTo>
                    <a:pt x="91439" y="198120"/>
                  </a:lnTo>
                  <a:lnTo>
                    <a:pt x="161544" y="19812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5972" y="1147572"/>
              <a:ext cx="306323" cy="19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348" y="1080516"/>
              <a:ext cx="169545" cy="256540"/>
            </a:xfrm>
            <a:custGeom>
              <a:avLst/>
              <a:gdLst/>
              <a:ahLst/>
              <a:cxnLst/>
              <a:rect l="l" t="t" r="r" b="b"/>
              <a:pathLst>
                <a:path w="169544" h="256540">
                  <a:moveTo>
                    <a:pt x="48768" y="256032"/>
                  </a:moveTo>
                  <a:lnTo>
                    <a:pt x="48768" y="0"/>
                  </a:lnTo>
                  <a:lnTo>
                    <a:pt x="0" y="0"/>
                  </a:lnTo>
                  <a:lnTo>
                    <a:pt x="0" y="256032"/>
                  </a:lnTo>
                  <a:lnTo>
                    <a:pt x="48768" y="256032"/>
                  </a:lnTo>
                  <a:close/>
                </a:path>
                <a:path w="169544" h="256540">
                  <a:moveTo>
                    <a:pt x="169163" y="256032"/>
                  </a:moveTo>
                  <a:lnTo>
                    <a:pt x="169163" y="147828"/>
                  </a:lnTo>
                  <a:lnTo>
                    <a:pt x="168902" y="136112"/>
                  </a:lnTo>
                  <a:lnTo>
                    <a:pt x="161544" y="96012"/>
                  </a:lnTo>
                  <a:lnTo>
                    <a:pt x="130016" y="70270"/>
                  </a:lnTo>
                  <a:lnTo>
                    <a:pt x="105156" y="67056"/>
                  </a:lnTo>
                  <a:lnTo>
                    <a:pt x="89487" y="68770"/>
                  </a:lnTo>
                  <a:lnTo>
                    <a:pt x="74675" y="73914"/>
                  </a:lnTo>
                  <a:lnTo>
                    <a:pt x="61007" y="82486"/>
                  </a:lnTo>
                  <a:lnTo>
                    <a:pt x="48768" y="94488"/>
                  </a:lnTo>
                  <a:lnTo>
                    <a:pt x="48768" y="163068"/>
                  </a:lnTo>
                  <a:lnTo>
                    <a:pt x="49053" y="152233"/>
                  </a:lnTo>
                  <a:lnTo>
                    <a:pt x="49911" y="142684"/>
                  </a:lnTo>
                  <a:lnTo>
                    <a:pt x="74675" y="106680"/>
                  </a:lnTo>
                  <a:lnTo>
                    <a:pt x="80772" y="103632"/>
                  </a:lnTo>
                  <a:lnTo>
                    <a:pt x="96012" y="103632"/>
                  </a:lnTo>
                  <a:lnTo>
                    <a:pt x="102108" y="105156"/>
                  </a:lnTo>
                  <a:lnTo>
                    <a:pt x="120134" y="145065"/>
                  </a:lnTo>
                  <a:lnTo>
                    <a:pt x="120396" y="158496"/>
                  </a:lnTo>
                  <a:lnTo>
                    <a:pt x="120396" y="256032"/>
                  </a:lnTo>
                  <a:lnTo>
                    <a:pt x="169163" y="256032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804" y="1080516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19">
                  <a:moveTo>
                    <a:pt x="48768" y="45720"/>
                  </a:moveTo>
                  <a:lnTo>
                    <a:pt x="48768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48768" y="4572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188" y="1150619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5">
                  <a:moveTo>
                    <a:pt x="0" y="0"/>
                  </a:moveTo>
                  <a:lnTo>
                    <a:pt x="0" y="185927"/>
                  </a:lnTo>
                </a:path>
              </a:pathLst>
            </a:custGeom>
            <a:ln w="48768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6052" y="1085088"/>
              <a:ext cx="109855" cy="256540"/>
            </a:xfrm>
            <a:custGeom>
              <a:avLst/>
              <a:gdLst/>
              <a:ahLst/>
              <a:cxnLst/>
              <a:rect l="l" t="t" r="r" b="b"/>
              <a:pathLst>
                <a:path w="109855" h="256540">
                  <a:moveTo>
                    <a:pt x="21336" y="105156"/>
                  </a:moveTo>
                  <a:lnTo>
                    <a:pt x="21336" y="65531"/>
                  </a:lnTo>
                  <a:lnTo>
                    <a:pt x="0" y="65531"/>
                  </a:lnTo>
                  <a:lnTo>
                    <a:pt x="0" y="105156"/>
                  </a:lnTo>
                  <a:lnTo>
                    <a:pt x="21336" y="105156"/>
                  </a:lnTo>
                  <a:close/>
                </a:path>
                <a:path w="109855" h="256540">
                  <a:moveTo>
                    <a:pt x="109728" y="248412"/>
                  </a:moveTo>
                  <a:lnTo>
                    <a:pt x="105156" y="210312"/>
                  </a:lnTo>
                  <a:lnTo>
                    <a:pt x="96012" y="213359"/>
                  </a:lnTo>
                  <a:lnTo>
                    <a:pt x="89915" y="214884"/>
                  </a:lnTo>
                  <a:lnTo>
                    <a:pt x="79248" y="214884"/>
                  </a:lnTo>
                  <a:lnTo>
                    <a:pt x="76200" y="213359"/>
                  </a:lnTo>
                  <a:lnTo>
                    <a:pt x="74676" y="211836"/>
                  </a:lnTo>
                  <a:lnTo>
                    <a:pt x="73152" y="208787"/>
                  </a:lnTo>
                  <a:lnTo>
                    <a:pt x="71628" y="207264"/>
                  </a:lnTo>
                  <a:lnTo>
                    <a:pt x="71628" y="0"/>
                  </a:lnTo>
                  <a:lnTo>
                    <a:pt x="21336" y="28956"/>
                  </a:lnTo>
                  <a:lnTo>
                    <a:pt x="21336" y="185928"/>
                  </a:lnTo>
                  <a:lnTo>
                    <a:pt x="21574" y="198262"/>
                  </a:lnTo>
                  <a:lnTo>
                    <a:pt x="22098" y="208025"/>
                  </a:lnTo>
                  <a:lnTo>
                    <a:pt x="22621" y="215503"/>
                  </a:lnTo>
                  <a:lnTo>
                    <a:pt x="22859" y="220980"/>
                  </a:lnTo>
                  <a:lnTo>
                    <a:pt x="53340" y="254508"/>
                  </a:lnTo>
                  <a:lnTo>
                    <a:pt x="60959" y="256031"/>
                  </a:lnTo>
                  <a:lnTo>
                    <a:pt x="73152" y="255938"/>
                  </a:lnTo>
                  <a:lnTo>
                    <a:pt x="81010" y="255698"/>
                  </a:lnTo>
                  <a:lnTo>
                    <a:pt x="91059" y="254508"/>
                  </a:lnTo>
                  <a:lnTo>
                    <a:pt x="100536" y="252174"/>
                  </a:lnTo>
                  <a:lnTo>
                    <a:pt x="109728" y="248412"/>
                  </a:lnTo>
                  <a:close/>
                </a:path>
                <a:path w="109855" h="256540">
                  <a:moveTo>
                    <a:pt x="105156" y="105156"/>
                  </a:moveTo>
                  <a:lnTo>
                    <a:pt x="105156" y="65531"/>
                  </a:lnTo>
                  <a:lnTo>
                    <a:pt x="71628" y="65531"/>
                  </a:lnTo>
                  <a:lnTo>
                    <a:pt x="71628" y="105156"/>
                  </a:lnTo>
                  <a:lnTo>
                    <a:pt x="105156" y="10515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1020" y="1147572"/>
              <a:ext cx="173736" cy="193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3712" y="1147572"/>
              <a:ext cx="175260" cy="1935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4212" y="1085088"/>
              <a:ext cx="108585" cy="256540"/>
            </a:xfrm>
            <a:custGeom>
              <a:avLst/>
              <a:gdLst/>
              <a:ahLst/>
              <a:cxnLst/>
              <a:rect l="l" t="t" r="r" b="b"/>
              <a:pathLst>
                <a:path w="108585" h="256540">
                  <a:moveTo>
                    <a:pt x="21336" y="105155"/>
                  </a:moveTo>
                  <a:lnTo>
                    <a:pt x="21336" y="65531"/>
                  </a:lnTo>
                  <a:lnTo>
                    <a:pt x="0" y="65531"/>
                  </a:lnTo>
                  <a:lnTo>
                    <a:pt x="0" y="105155"/>
                  </a:lnTo>
                  <a:lnTo>
                    <a:pt x="21336" y="105155"/>
                  </a:lnTo>
                  <a:close/>
                </a:path>
                <a:path w="108585" h="256540">
                  <a:moveTo>
                    <a:pt x="108204" y="248411"/>
                  </a:moveTo>
                  <a:lnTo>
                    <a:pt x="105156" y="210311"/>
                  </a:lnTo>
                  <a:lnTo>
                    <a:pt x="96012" y="213359"/>
                  </a:lnTo>
                  <a:lnTo>
                    <a:pt x="90296" y="214788"/>
                  </a:lnTo>
                  <a:lnTo>
                    <a:pt x="79248" y="214883"/>
                  </a:lnTo>
                  <a:lnTo>
                    <a:pt x="76200" y="213359"/>
                  </a:lnTo>
                  <a:lnTo>
                    <a:pt x="74675" y="211835"/>
                  </a:lnTo>
                  <a:lnTo>
                    <a:pt x="73152" y="208787"/>
                  </a:lnTo>
                  <a:lnTo>
                    <a:pt x="71628" y="207263"/>
                  </a:lnTo>
                  <a:lnTo>
                    <a:pt x="71628" y="0"/>
                  </a:lnTo>
                  <a:lnTo>
                    <a:pt x="21336" y="28955"/>
                  </a:lnTo>
                  <a:lnTo>
                    <a:pt x="21336" y="185927"/>
                  </a:lnTo>
                  <a:lnTo>
                    <a:pt x="21574" y="198262"/>
                  </a:lnTo>
                  <a:lnTo>
                    <a:pt x="22098" y="208025"/>
                  </a:lnTo>
                  <a:lnTo>
                    <a:pt x="22621" y="215503"/>
                  </a:lnTo>
                  <a:lnTo>
                    <a:pt x="22860" y="220979"/>
                  </a:lnTo>
                  <a:lnTo>
                    <a:pt x="53340" y="254507"/>
                  </a:lnTo>
                  <a:lnTo>
                    <a:pt x="60960" y="256031"/>
                  </a:lnTo>
                  <a:lnTo>
                    <a:pt x="73152" y="255932"/>
                  </a:lnTo>
                  <a:lnTo>
                    <a:pt x="80343" y="255698"/>
                  </a:lnTo>
                  <a:lnTo>
                    <a:pt x="90296" y="254507"/>
                  </a:lnTo>
                  <a:lnTo>
                    <a:pt x="99679" y="252174"/>
                  </a:lnTo>
                  <a:lnTo>
                    <a:pt x="108204" y="248411"/>
                  </a:lnTo>
                  <a:close/>
                </a:path>
                <a:path w="108585" h="256540">
                  <a:moveTo>
                    <a:pt x="105156" y="105155"/>
                  </a:moveTo>
                  <a:lnTo>
                    <a:pt x="105156" y="65531"/>
                  </a:lnTo>
                  <a:lnTo>
                    <a:pt x="71628" y="65531"/>
                  </a:lnTo>
                  <a:lnTo>
                    <a:pt x="71628" y="105155"/>
                  </a:lnTo>
                  <a:lnTo>
                    <a:pt x="105156" y="10515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2896" y="1150619"/>
              <a:ext cx="167639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59304" y="1147572"/>
              <a:ext cx="301751" cy="1935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21120" y="1996439"/>
              <a:ext cx="2030095" cy="2429510"/>
            </a:xfrm>
            <a:custGeom>
              <a:avLst/>
              <a:gdLst/>
              <a:ahLst/>
              <a:cxnLst/>
              <a:rect l="l" t="t" r="r" b="b"/>
              <a:pathLst>
                <a:path w="2030095" h="2429510">
                  <a:moveTo>
                    <a:pt x="0" y="0"/>
                  </a:moveTo>
                  <a:lnTo>
                    <a:pt x="2029967" y="0"/>
                  </a:lnTo>
                  <a:lnTo>
                    <a:pt x="2029967" y="2429255"/>
                  </a:lnTo>
                  <a:lnTo>
                    <a:pt x="0" y="2429255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2624" y="2141220"/>
              <a:ext cx="2032000" cy="2429510"/>
            </a:xfrm>
            <a:custGeom>
              <a:avLst/>
              <a:gdLst/>
              <a:ahLst/>
              <a:cxnLst/>
              <a:rect l="l" t="t" r="r" b="b"/>
              <a:pathLst>
                <a:path w="2032000" h="2429510">
                  <a:moveTo>
                    <a:pt x="2031491" y="0"/>
                  </a:moveTo>
                  <a:lnTo>
                    <a:pt x="2031491" y="2429255"/>
                  </a:lnTo>
                  <a:lnTo>
                    <a:pt x="0" y="2429256"/>
                  </a:lnTo>
                  <a:lnTo>
                    <a:pt x="0" y="0"/>
                  </a:lnTo>
                  <a:lnTo>
                    <a:pt x="2031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2624" y="2141219"/>
              <a:ext cx="2030095" cy="2428240"/>
            </a:xfrm>
            <a:custGeom>
              <a:avLst/>
              <a:gdLst/>
              <a:ahLst/>
              <a:cxnLst/>
              <a:rect l="l" t="t" r="r" b="b"/>
              <a:pathLst>
                <a:path w="2030095" h="2428240">
                  <a:moveTo>
                    <a:pt x="0" y="0"/>
                  </a:moveTo>
                  <a:lnTo>
                    <a:pt x="2029967" y="0"/>
                  </a:lnTo>
                  <a:lnTo>
                    <a:pt x="2029967" y="2427731"/>
                  </a:lnTo>
                  <a:lnTo>
                    <a:pt x="0" y="2427731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18784" y="2330195"/>
              <a:ext cx="2098675" cy="2520950"/>
            </a:xfrm>
            <a:custGeom>
              <a:avLst/>
              <a:gdLst/>
              <a:ahLst/>
              <a:cxnLst/>
              <a:rect l="l" t="t" r="r" b="b"/>
              <a:pathLst>
                <a:path w="2098675" h="2520950">
                  <a:moveTo>
                    <a:pt x="2098548" y="0"/>
                  </a:moveTo>
                  <a:lnTo>
                    <a:pt x="2098548" y="2520695"/>
                  </a:lnTo>
                  <a:lnTo>
                    <a:pt x="0" y="2520696"/>
                  </a:lnTo>
                  <a:lnTo>
                    <a:pt x="0" y="0"/>
                  </a:lnTo>
                  <a:lnTo>
                    <a:pt x="2098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18784" y="2330195"/>
              <a:ext cx="2098675" cy="2520950"/>
            </a:xfrm>
            <a:custGeom>
              <a:avLst/>
              <a:gdLst/>
              <a:ahLst/>
              <a:cxnLst/>
              <a:rect l="l" t="t" r="r" b="b"/>
              <a:pathLst>
                <a:path w="2098675" h="2520950">
                  <a:moveTo>
                    <a:pt x="0" y="0"/>
                  </a:moveTo>
                  <a:lnTo>
                    <a:pt x="2098547" y="0"/>
                  </a:lnTo>
                  <a:lnTo>
                    <a:pt x="2098547" y="2520695"/>
                  </a:lnTo>
                  <a:lnTo>
                    <a:pt x="0" y="2520695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2060" y="2455164"/>
              <a:ext cx="163068" cy="1554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12560" y="2464307"/>
              <a:ext cx="121920" cy="1463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54292" y="2497835"/>
              <a:ext cx="92963" cy="115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70116" y="2453639"/>
              <a:ext cx="143256" cy="1600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04813" y="2455164"/>
              <a:ext cx="155448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86168" y="2494788"/>
              <a:ext cx="219455" cy="1188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25437" y="2455164"/>
              <a:ext cx="92964" cy="1554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47356" y="2455164"/>
              <a:ext cx="20320" cy="22860"/>
            </a:xfrm>
            <a:custGeom>
              <a:avLst/>
              <a:gdLst/>
              <a:ahLst/>
              <a:cxnLst/>
              <a:rect l="l" t="t" r="r" b="b"/>
              <a:pathLst>
                <a:path w="20320" h="22860">
                  <a:moveTo>
                    <a:pt x="19812" y="22860"/>
                  </a:moveTo>
                  <a:lnTo>
                    <a:pt x="19812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19812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57263" y="2497835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30">
                  <a:moveTo>
                    <a:pt x="0" y="0"/>
                  </a:moveTo>
                  <a:lnTo>
                    <a:pt x="0" y="1127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94601" y="2494788"/>
              <a:ext cx="94487" cy="1158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10425" y="2494788"/>
              <a:ext cx="103631" cy="1188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46372" y="3130295"/>
              <a:ext cx="3622547" cy="15483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0796" y="2375916"/>
              <a:ext cx="268224" cy="1676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4928" y="2418588"/>
              <a:ext cx="108204" cy="12191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5992" y="2372867"/>
              <a:ext cx="455675" cy="17068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95196" y="2421635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32004" y="30480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32004" y="3048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95196" y="250850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004" y="32004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2004" y="32004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2320" y="2682239"/>
              <a:ext cx="1188720" cy="2270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2320" y="3002279"/>
              <a:ext cx="356616" cy="2225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3320" y="3070860"/>
              <a:ext cx="295656" cy="1249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3360" y="3028188"/>
              <a:ext cx="97535" cy="16459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61110" y="3028188"/>
              <a:ext cx="229158" cy="1676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23796" y="3028188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0"/>
                  </a:moveTo>
                  <a:lnTo>
                    <a:pt x="0" y="166115"/>
                  </a:lnTo>
                </a:path>
              </a:pathLst>
            </a:custGeom>
            <a:ln w="21335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58848" y="3070860"/>
              <a:ext cx="109728" cy="12496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92960" y="3070860"/>
              <a:ext cx="181356" cy="1249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98700" y="3070860"/>
              <a:ext cx="97536" cy="12191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20620" y="3070860"/>
              <a:ext cx="225551" cy="12496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2320" y="3334511"/>
              <a:ext cx="367284" cy="2225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0940" y="3345270"/>
              <a:ext cx="131064" cy="17051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99540" y="3348228"/>
              <a:ext cx="1429512" cy="2103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2320" y="3654552"/>
              <a:ext cx="341376" cy="2225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508" y="3724655"/>
              <a:ext cx="225551" cy="12496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02588" y="3680459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115"/>
                  </a:lnTo>
                </a:path>
              </a:pathLst>
            </a:custGeom>
            <a:ln w="21336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37640" y="3724655"/>
              <a:ext cx="109728" cy="12496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3276" y="3681984"/>
              <a:ext cx="103631" cy="16763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10436" y="3680459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115"/>
                  </a:lnTo>
                </a:path>
              </a:pathLst>
            </a:custGeom>
            <a:ln w="21336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45488" y="3724655"/>
              <a:ext cx="109728" cy="12496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12972" y="1556003"/>
              <a:ext cx="5087620" cy="3441700"/>
            </a:xfrm>
            <a:custGeom>
              <a:avLst/>
              <a:gdLst/>
              <a:ahLst/>
              <a:cxnLst/>
              <a:rect l="l" t="t" r="r" b="b"/>
              <a:pathLst>
                <a:path w="5087620" h="3441700">
                  <a:moveTo>
                    <a:pt x="0" y="0"/>
                  </a:moveTo>
                  <a:lnTo>
                    <a:pt x="5087111" y="0"/>
                  </a:lnTo>
                  <a:lnTo>
                    <a:pt x="5087111" y="3441191"/>
                  </a:lnTo>
                  <a:lnTo>
                    <a:pt x="0" y="3441191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79054" y="168402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90484" y="176479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868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88020" y="168402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21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24596" y="1694688"/>
              <a:ext cx="304800" cy="15697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矩形 124"/>
          <p:cNvSpPr/>
          <p:nvPr/>
        </p:nvSpPr>
        <p:spPr>
          <a:xfrm>
            <a:off x="759945" y="962652"/>
            <a:ext cx="1137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6.kAFL</a:t>
            </a:r>
            <a:r>
              <a:rPr lang="en-US" altLang="zh-CN" sz="3600" dirty="0">
                <a:latin typeface="Calibri" charset="0"/>
                <a:cs typeface="Times New Roman" charset="0"/>
              </a:rPr>
              <a:t>: Hardware-Assisted Feedback Fuzzing for OS Kernels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 200"/>
          <p:cNvGrpSpPr/>
          <p:nvPr/>
        </p:nvGrpSpPr>
        <p:grpSpPr>
          <a:xfrm>
            <a:off x="2693671" y="2667000"/>
            <a:ext cx="8298179" cy="5187695"/>
            <a:chOff x="575691" y="190500"/>
            <a:chExt cx="8298179" cy="5187695"/>
          </a:xfrm>
        </p:grpSpPr>
        <p:sp>
          <p:nvSpPr>
            <p:cNvPr id="2" name="object 2"/>
            <p:cNvSpPr/>
            <p:nvPr/>
          </p:nvSpPr>
          <p:spPr>
            <a:xfrm>
              <a:off x="3067431" y="1941575"/>
              <a:ext cx="4541520" cy="0"/>
            </a:xfrm>
            <a:custGeom>
              <a:avLst/>
              <a:gdLst/>
              <a:ahLst/>
              <a:cxnLst/>
              <a:rect l="l" t="t" r="r" b="b"/>
              <a:pathLst>
                <a:path w="4541520">
                  <a:moveTo>
                    <a:pt x="0" y="0"/>
                  </a:moveTo>
                  <a:lnTo>
                    <a:pt x="454151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197226" y="2264664"/>
              <a:ext cx="292735" cy="224154"/>
            </a:xfrm>
            <a:custGeom>
              <a:avLst/>
              <a:gdLst/>
              <a:ahLst/>
              <a:cxnLst/>
              <a:rect l="l" t="t" r="r" b="b"/>
              <a:pathLst>
                <a:path w="292735" h="224155">
                  <a:moveTo>
                    <a:pt x="292608" y="0"/>
                  </a:moveTo>
                  <a:lnTo>
                    <a:pt x="256031" y="0"/>
                  </a:lnTo>
                  <a:lnTo>
                    <a:pt x="220003" y="147351"/>
                  </a:lnTo>
                  <a:lnTo>
                    <a:pt x="216979" y="161925"/>
                  </a:lnTo>
                  <a:lnTo>
                    <a:pt x="214812" y="174783"/>
                  </a:lnTo>
                  <a:lnTo>
                    <a:pt x="213360" y="185928"/>
                  </a:lnTo>
                  <a:lnTo>
                    <a:pt x="207263" y="155257"/>
                  </a:lnTo>
                  <a:lnTo>
                    <a:pt x="204358" y="142851"/>
                  </a:lnTo>
                  <a:lnTo>
                    <a:pt x="201168" y="132587"/>
                  </a:lnTo>
                  <a:lnTo>
                    <a:pt x="164592" y="0"/>
                  </a:lnTo>
                  <a:lnTo>
                    <a:pt x="128016" y="0"/>
                  </a:lnTo>
                  <a:lnTo>
                    <a:pt x="91440" y="131063"/>
                  </a:lnTo>
                  <a:lnTo>
                    <a:pt x="90273" y="136826"/>
                  </a:lnTo>
                  <a:lnTo>
                    <a:pt x="88963" y="142875"/>
                  </a:lnTo>
                  <a:lnTo>
                    <a:pt x="87368" y="149494"/>
                  </a:lnTo>
                  <a:lnTo>
                    <a:pt x="85343" y="156972"/>
                  </a:lnTo>
                  <a:lnTo>
                    <a:pt x="83058" y="172593"/>
                  </a:lnTo>
                  <a:lnTo>
                    <a:pt x="81915" y="179689"/>
                  </a:lnTo>
                  <a:lnTo>
                    <a:pt x="80772" y="185928"/>
                  </a:lnTo>
                  <a:lnTo>
                    <a:pt x="73271" y="146494"/>
                  </a:lnTo>
                  <a:lnTo>
                    <a:pt x="70104" y="131063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59436" y="224028"/>
                  </a:lnTo>
                  <a:lnTo>
                    <a:pt x="99060" y="224028"/>
                  </a:lnTo>
                  <a:lnTo>
                    <a:pt x="135636" y="91440"/>
                  </a:lnTo>
                  <a:lnTo>
                    <a:pt x="137160" y="86868"/>
                  </a:lnTo>
                  <a:lnTo>
                    <a:pt x="138684" y="79248"/>
                  </a:lnTo>
                  <a:lnTo>
                    <a:pt x="141731" y="68580"/>
                  </a:lnTo>
                  <a:lnTo>
                    <a:pt x="142875" y="60888"/>
                  </a:lnTo>
                  <a:lnTo>
                    <a:pt x="144018" y="53911"/>
                  </a:lnTo>
                  <a:lnTo>
                    <a:pt x="145161" y="47791"/>
                  </a:lnTo>
                  <a:lnTo>
                    <a:pt x="146304" y="42672"/>
                  </a:lnTo>
                  <a:lnTo>
                    <a:pt x="146304" y="47243"/>
                  </a:lnTo>
                  <a:lnTo>
                    <a:pt x="147828" y="54863"/>
                  </a:lnTo>
                  <a:lnTo>
                    <a:pt x="150875" y="65531"/>
                  </a:lnTo>
                  <a:lnTo>
                    <a:pt x="152900" y="73223"/>
                  </a:lnTo>
                  <a:lnTo>
                    <a:pt x="154495" y="80200"/>
                  </a:lnTo>
                  <a:lnTo>
                    <a:pt x="155805" y="86320"/>
                  </a:lnTo>
                  <a:lnTo>
                    <a:pt x="156972" y="91440"/>
                  </a:lnTo>
                  <a:lnTo>
                    <a:pt x="195072" y="224028"/>
                  </a:lnTo>
                  <a:lnTo>
                    <a:pt x="234696" y="224028"/>
                  </a:lnTo>
                  <a:lnTo>
                    <a:pt x="292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7267" y="2250948"/>
              <a:ext cx="149351" cy="237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6242" y="2316479"/>
              <a:ext cx="150875" cy="1752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6742" y="2316479"/>
              <a:ext cx="149351" cy="172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5719" y="2316479"/>
              <a:ext cx="492252" cy="175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9119" y="2316479"/>
              <a:ext cx="103631" cy="1722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2478" y="2255520"/>
              <a:ext cx="41275" cy="233679"/>
            </a:xfrm>
            <a:custGeom>
              <a:avLst/>
              <a:gdLst/>
              <a:ahLst/>
              <a:cxnLst/>
              <a:rect l="l" t="t" r="r" b="b"/>
              <a:pathLst>
                <a:path w="41275" h="233680">
                  <a:moveTo>
                    <a:pt x="38100" y="233172"/>
                  </a:moveTo>
                  <a:lnTo>
                    <a:pt x="38100" y="64007"/>
                  </a:lnTo>
                  <a:lnTo>
                    <a:pt x="3048" y="64007"/>
                  </a:lnTo>
                  <a:lnTo>
                    <a:pt x="3048" y="233172"/>
                  </a:lnTo>
                  <a:lnTo>
                    <a:pt x="38100" y="233172"/>
                  </a:lnTo>
                  <a:close/>
                </a:path>
                <a:path w="41275" h="233680">
                  <a:moveTo>
                    <a:pt x="41148" y="25907"/>
                  </a:moveTo>
                  <a:lnTo>
                    <a:pt x="41148" y="13716"/>
                  </a:lnTo>
                  <a:lnTo>
                    <a:pt x="39624" y="7619"/>
                  </a:lnTo>
                  <a:lnTo>
                    <a:pt x="35051" y="4572"/>
                  </a:lnTo>
                  <a:lnTo>
                    <a:pt x="32004" y="1524"/>
                  </a:lnTo>
                  <a:lnTo>
                    <a:pt x="27432" y="0"/>
                  </a:lnTo>
                  <a:lnTo>
                    <a:pt x="13716" y="0"/>
                  </a:lnTo>
                  <a:lnTo>
                    <a:pt x="9144" y="1524"/>
                  </a:lnTo>
                  <a:lnTo>
                    <a:pt x="6096" y="4572"/>
                  </a:lnTo>
                  <a:lnTo>
                    <a:pt x="1524" y="7619"/>
                  </a:lnTo>
                  <a:lnTo>
                    <a:pt x="0" y="13716"/>
                  </a:lnTo>
                  <a:lnTo>
                    <a:pt x="0" y="25907"/>
                  </a:lnTo>
                  <a:lnTo>
                    <a:pt x="1524" y="30480"/>
                  </a:lnTo>
                  <a:lnTo>
                    <a:pt x="6096" y="33528"/>
                  </a:lnTo>
                  <a:lnTo>
                    <a:pt x="9144" y="38100"/>
                  </a:lnTo>
                  <a:lnTo>
                    <a:pt x="13716" y="39624"/>
                  </a:lnTo>
                  <a:lnTo>
                    <a:pt x="27432" y="39624"/>
                  </a:lnTo>
                  <a:lnTo>
                    <a:pt x="32004" y="38100"/>
                  </a:lnTo>
                  <a:lnTo>
                    <a:pt x="35051" y="33528"/>
                  </a:lnTo>
                  <a:lnTo>
                    <a:pt x="39624" y="30480"/>
                  </a:lnTo>
                  <a:lnTo>
                    <a:pt x="41148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2395" y="2316479"/>
              <a:ext cx="149351" cy="172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0703" y="2282951"/>
              <a:ext cx="109727" cy="2087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3290" y="2316479"/>
              <a:ext cx="150875" cy="1752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25315" y="2249423"/>
              <a:ext cx="379475" cy="242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4415" y="2316593"/>
              <a:ext cx="129539" cy="1751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9863" y="2316479"/>
              <a:ext cx="150875" cy="1752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61990" y="2255520"/>
              <a:ext cx="1603248" cy="3093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74967" y="2316479"/>
              <a:ext cx="129539" cy="1752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0415" y="2316479"/>
              <a:ext cx="160019" cy="1752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1582" y="2316479"/>
              <a:ext cx="249936" cy="1722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31810" y="2316479"/>
              <a:ext cx="248412" cy="1722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30515" y="2319527"/>
              <a:ext cx="149351" cy="17221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10346" y="2282951"/>
              <a:ext cx="109727" cy="20878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44458" y="2316479"/>
              <a:ext cx="149351" cy="1752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18194" y="2452116"/>
              <a:ext cx="53340" cy="78105"/>
            </a:xfrm>
            <a:custGeom>
              <a:avLst/>
              <a:gdLst/>
              <a:ahLst/>
              <a:cxnLst/>
              <a:rect l="l" t="t" r="r" b="b"/>
              <a:pathLst>
                <a:path w="53340" h="78105">
                  <a:moveTo>
                    <a:pt x="53339" y="4571"/>
                  </a:moveTo>
                  <a:lnTo>
                    <a:pt x="51815" y="0"/>
                  </a:lnTo>
                  <a:lnTo>
                    <a:pt x="16763" y="0"/>
                  </a:lnTo>
                  <a:lnTo>
                    <a:pt x="9524" y="37718"/>
                  </a:lnTo>
                  <a:lnTo>
                    <a:pt x="5191" y="57435"/>
                  </a:lnTo>
                  <a:lnTo>
                    <a:pt x="0" y="77723"/>
                  </a:lnTo>
                  <a:lnTo>
                    <a:pt x="27431" y="77723"/>
                  </a:lnTo>
                  <a:lnTo>
                    <a:pt x="35980" y="56006"/>
                  </a:lnTo>
                  <a:lnTo>
                    <a:pt x="43243" y="36575"/>
                  </a:lnTo>
                  <a:lnTo>
                    <a:pt x="49077" y="19430"/>
                  </a:lnTo>
                  <a:lnTo>
                    <a:pt x="53339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4139" y="2674620"/>
              <a:ext cx="108204" cy="21031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7395" y="2642616"/>
              <a:ext cx="147828" cy="2392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04847" y="2708148"/>
              <a:ext cx="327659" cy="2484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28519" y="2708148"/>
              <a:ext cx="129539" cy="17678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82442" y="2708209"/>
              <a:ext cx="143256" cy="17672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75991" y="2708148"/>
              <a:ext cx="149351" cy="1737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56407" y="2642616"/>
              <a:ext cx="153923" cy="24231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0810" y="2708148"/>
              <a:ext cx="150875" cy="17678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10559" y="2647188"/>
              <a:ext cx="41275" cy="234950"/>
            </a:xfrm>
            <a:custGeom>
              <a:avLst/>
              <a:gdLst/>
              <a:ahLst/>
              <a:cxnLst/>
              <a:rect l="l" t="t" r="r" b="b"/>
              <a:pathLst>
                <a:path w="41275" h="234950">
                  <a:moveTo>
                    <a:pt x="38100" y="234696"/>
                  </a:moveTo>
                  <a:lnTo>
                    <a:pt x="38100" y="64008"/>
                  </a:lnTo>
                  <a:lnTo>
                    <a:pt x="3048" y="64008"/>
                  </a:lnTo>
                  <a:lnTo>
                    <a:pt x="3048" y="234696"/>
                  </a:lnTo>
                  <a:lnTo>
                    <a:pt x="38100" y="234696"/>
                  </a:lnTo>
                  <a:close/>
                </a:path>
                <a:path w="41275" h="234950">
                  <a:moveTo>
                    <a:pt x="41148" y="25908"/>
                  </a:moveTo>
                  <a:lnTo>
                    <a:pt x="41148" y="13716"/>
                  </a:lnTo>
                  <a:lnTo>
                    <a:pt x="39624" y="9144"/>
                  </a:lnTo>
                  <a:lnTo>
                    <a:pt x="32003" y="1524"/>
                  </a:lnTo>
                  <a:lnTo>
                    <a:pt x="27431" y="0"/>
                  </a:lnTo>
                  <a:lnTo>
                    <a:pt x="13715" y="0"/>
                  </a:lnTo>
                  <a:lnTo>
                    <a:pt x="9143" y="1524"/>
                  </a:lnTo>
                  <a:lnTo>
                    <a:pt x="6095" y="4572"/>
                  </a:lnTo>
                  <a:lnTo>
                    <a:pt x="0" y="13716"/>
                  </a:lnTo>
                  <a:lnTo>
                    <a:pt x="0" y="25908"/>
                  </a:lnTo>
                  <a:lnTo>
                    <a:pt x="3048" y="30480"/>
                  </a:lnTo>
                  <a:lnTo>
                    <a:pt x="6095" y="33528"/>
                  </a:lnTo>
                  <a:lnTo>
                    <a:pt x="9143" y="38100"/>
                  </a:lnTo>
                  <a:lnTo>
                    <a:pt x="13715" y="39624"/>
                  </a:lnTo>
                  <a:lnTo>
                    <a:pt x="27431" y="39624"/>
                  </a:lnTo>
                  <a:lnTo>
                    <a:pt x="32003" y="38100"/>
                  </a:lnTo>
                  <a:lnTo>
                    <a:pt x="35051" y="33528"/>
                  </a:lnTo>
                  <a:lnTo>
                    <a:pt x="39624" y="30480"/>
                  </a:lnTo>
                  <a:lnTo>
                    <a:pt x="41148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00475" y="2708148"/>
              <a:ext cx="249936" cy="17373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0703" y="2708148"/>
              <a:ext cx="153924" cy="24841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14063" y="2642616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0"/>
                  </a:moveTo>
                  <a:lnTo>
                    <a:pt x="0" y="239267"/>
                  </a:lnTo>
                </a:path>
              </a:pathLst>
            </a:custGeom>
            <a:ln w="36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73498" y="2708148"/>
              <a:ext cx="149351" cy="17678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63998" y="2708148"/>
              <a:ext cx="249936" cy="17373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53559" y="2708148"/>
              <a:ext cx="150875" cy="17678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44059" y="2708148"/>
              <a:ext cx="149351" cy="17373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3890" y="2674620"/>
              <a:ext cx="108204" cy="21031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56478" y="2708148"/>
              <a:ext cx="149351" cy="17678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36310" y="2642616"/>
              <a:ext cx="153924" cy="24231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21298" y="2647188"/>
              <a:ext cx="41275" cy="234950"/>
            </a:xfrm>
            <a:custGeom>
              <a:avLst/>
              <a:gdLst/>
              <a:ahLst/>
              <a:cxnLst/>
              <a:rect l="l" t="t" r="r" b="b"/>
              <a:pathLst>
                <a:path w="41275" h="234950">
                  <a:moveTo>
                    <a:pt x="38100" y="234696"/>
                  </a:moveTo>
                  <a:lnTo>
                    <a:pt x="38100" y="64008"/>
                  </a:lnTo>
                  <a:lnTo>
                    <a:pt x="1524" y="64008"/>
                  </a:lnTo>
                  <a:lnTo>
                    <a:pt x="1524" y="234696"/>
                  </a:lnTo>
                  <a:lnTo>
                    <a:pt x="38100" y="234696"/>
                  </a:lnTo>
                  <a:close/>
                </a:path>
                <a:path w="41275" h="234950">
                  <a:moveTo>
                    <a:pt x="41148" y="25908"/>
                  </a:moveTo>
                  <a:lnTo>
                    <a:pt x="41148" y="13716"/>
                  </a:lnTo>
                  <a:lnTo>
                    <a:pt x="35051" y="4572"/>
                  </a:lnTo>
                  <a:lnTo>
                    <a:pt x="32003" y="1524"/>
                  </a:lnTo>
                  <a:lnTo>
                    <a:pt x="27431" y="0"/>
                  </a:lnTo>
                  <a:lnTo>
                    <a:pt x="13715" y="0"/>
                  </a:lnTo>
                  <a:lnTo>
                    <a:pt x="9143" y="1524"/>
                  </a:lnTo>
                  <a:lnTo>
                    <a:pt x="1524" y="9144"/>
                  </a:lnTo>
                  <a:lnTo>
                    <a:pt x="0" y="13716"/>
                  </a:lnTo>
                  <a:lnTo>
                    <a:pt x="0" y="25908"/>
                  </a:lnTo>
                  <a:lnTo>
                    <a:pt x="1524" y="30480"/>
                  </a:lnTo>
                  <a:lnTo>
                    <a:pt x="6096" y="33528"/>
                  </a:lnTo>
                  <a:lnTo>
                    <a:pt x="9143" y="38100"/>
                  </a:lnTo>
                  <a:lnTo>
                    <a:pt x="13715" y="39624"/>
                  </a:lnTo>
                  <a:lnTo>
                    <a:pt x="27431" y="39624"/>
                  </a:lnTo>
                  <a:lnTo>
                    <a:pt x="32003" y="38100"/>
                  </a:lnTo>
                  <a:lnTo>
                    <a:pt x="35051" y="33528"/>
                  </a:lnTo>
                  <a:lnTo>
                    <a:pt x="38100" y="30480"/>
                  </a:lnTo>
                  <a:lnTo>
                    <a:pt x="41148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11215" y="2708148"/>
              <a:ext cx="147827" cy="17373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79439" y="2708148"/>
              <a:ext cx="143256" cy="17678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30898" y="2708209"/>
              <a:ext cx="409955" cy="176722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65239" y="2711195"/>
              <a:ext cx="169163" cy="24536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21270" y="2674620"/>
              <a:ext cx="108203" cy="21031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64527" y="2642616"/>
              <a:ext cx="147827" cy="23926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50455" y="2708202"/>
              <a:ext cx="143255" cy="17662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24191" y="2674620"/>
              <a:ext cx="109727" cy="21031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37551" y="2708148"/>
              <a:ext cx="124968" cy="17663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91475" y="2708148"/>
              <a:ext cx="129540" cy="17678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43875" y="2708148"/>
              <a:ext cx="144779" cy="176783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55710" y="2642616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0"/>
                  </a:moveTo>
                  <a:lnTo>
                    <a:pt x="0" y="239267"/>
                  </a:lnTo>
                </a:path>
              </a:pathLst>
            </a:custGeom>
            <a:ln w="36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415146" y="2708148"/>
              <a:ext cx="149351" cy="176783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94979" y="2708237"/>
              <a:ext cx="124968" cy="17661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753475" y="283921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45720" y="30480"/>
                  </a:moveTo>
                  <a:lnTo>
                    <a:pt x="45720" y="15240"/>
                  </a:lnTo>
                  <a:lnTo>
                    <a:pt x="39624" y="6096"/>
                  </a:lnTo>
                  <a:lnTo>
                    <a:pt x="35051" y="1524"/>
                  </a:lnTo>
                  <a:lnTo>
                    <a:pt x="28955" y="0"/>
                  </a:lnTo>
                  <a:lnTo>
                    <a:pt x="15240" y="0"/>
                  </a:lnTo>
                  <a:lnTo>
                    <a:pt x="9144" y="1524"/>
                  </a:lnTo>
                  <a:lnTo>
                    <a:pt x="6096" y="6096"/>
                  </a:lnTo>
                  <a:lnTo>
                    <a:pt x="1524" y="9144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1524" y="36576"/>
                  </a:lnTo>
                  <a:lnTo>
                    <a:pt x="6096" y="39624"/>
                  </a:lnTo>
                  <a:lnTo>
                    <a:pt x="9144" y="44196"/>
                  </a:lnTo>
                  <a:lnTo>
                    <a:pt x="15240" y="45720"/>
                  </a:lnTo>
                  <a:lnTo>
                    <a:pt x="28955" y="45720"/>
                  </a:lnTo>
                  <a:lnTo>
                    <a:pt x="35051" y="44196"/>
                  </a:lnTo>
                  <a:lnTo>
                    <a:pt x="39624" y="39624"/>
                  </a:lnTo>
                  <a:lnTo>
                    <a:pt x="45720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34360" y="1604772"/>
              <a:ext cx="73660" cy="15240"/>
            </a:xfrm>
            <a:custGeom>
              <a:avLst/>
              <a:gdLst/>
              <a:ahLst/>
              <a:cxnLst/>
              <a:rect l="l" t="t" r="r" b="b"/>
              <a:pathLst>
                <a:path w="73660" h="15240">
                  <a:moveTo>
                    <a:pt x="0" y="0"/>
                  </a:moveTo>
                  <a:lnTo>
                    <a:pt x="0" y="15239"/>
                  </a:lnTo>
                  <a:lnTo>
                    <a:pt x="73660" y="15239"/>
                  </a:lnTo>
                  <a:lnTo>
                    <a:pt x="73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16275" y="1604772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5">
                  <a:moveTo>
                    <a:pt x="0" y="0"/>
                  </a:moveTo>
                  <a:lnTo>
                    <a:pt x="0" y="224027"/>
                  </a:lnTo>
                </a:path>
              </a:pathLst>
            </a:custGeom>
            <a:ln w="1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24529" y="1604772"/>
              <a:ext cx="71120" cy="15240"/>
            </a:xfrm>
            <a:custGeom>
              <a:avLst/>
              <a:gdLst/>
              <a:ahLst/>
              <a:cxnLst/>
              <a:rect l="l" t="t" r="r" b="b"/>
              <a:pathLst>
                <a:path w="71120" h="15240">
                  <a:moveTo>
                    <a:pt x="0" y="0"/>
                  </a:moveTo>
                  <a:lnTo>
                    <a:pt x="0" y="15239"/>
                  </a:lnTo>
                  <a:lnTo>
                    <a:pt x="71119" y="15239"/>
                  </a:lnTo>
                  <a:lnTo>
                    <a:pt x="71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24986" y="1589532"/>
              <a:ext cx="131063" cy="23926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00246" y="1658111"/>
              <a:ext cx="135636" cy="17373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48659" y="1658111"/>
              <a:ext cx="117348" cy="17364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99534" y="1658111"/>
              <a:ext cx="118872" cy="17373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44315" y="1659635"/>
              <a:ext cx="126492" cy="172183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31766" y="1589532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0"/>
                  </a:moveTo>
                  <a:lnTo>
                    <a:pt x="0" y="239268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82059" y="1659635"/>
              <a:ext cx="124967" cy="17221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60366" y="1589532"/>
              <a:ext cx="140208" cy="24231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53915" y="1589532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0"/>
                  </a:moveTo>
                  <a:lnTo>
                    <a:pt x="0" y="239268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08778" y="1658111"/>
              <a:ext cx="135636" cy="17373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61763" y="1658111"/>
              <a:ext cx="118872" cy="173666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109590" y="1658111"/>
              <a:ext cx="147828" cy="17373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03139" y="1658111"/>
              <a:ext cx="222503" cy="170688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78983" y="1658111"/>
              <a:ext cx="224027" cy="170688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54827" y="1662683"/>
              <a:ext cx="131063" cy="16916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16371" y="1621536"/>
              <a:ext cx="92963" cy="21031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32195" y="1659635"/>
              <a:ext cx="124967" cy="172169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87642" y="1621536"/>
              <a:ext cx="92964" cy="210312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14134" y="1601724"/>
              <a:ext cx="20320" cy="227329"/>
            </a:xfrm>
            <a:custGeom>
              <a:avLst/>
              <a:gdLst/>
              <a:ahLst/>
              <a:cxnLst/>
              <a:rect l="l" t="t" r="r" b="b"/>
              <a:pathLst>
                <a:path w="20320" h="227330">
                  <a:moveTo>
                    <a:pt x="16763" y="227075"/>
                  </a:moveTo>
                  <a:lnTo>
                    <a:pt x="16763" y="60959"/>
                  </a:lnTo>
                  <a:lnTo>
                    <a:pt x="1524" y="60959"/>
                  </a:lnTo>
                  <a:lnTo>
                    <a:pt x="1524" y="227075"/>
                  </a:lnTo>
                  <a:lnTo>
                    <a:pt x="16763" y="227075"/>
                  </a:lnTo>
                  <a:close/>
                </a:path>
                <a:path w="20320" h="227330">
                  <a:moveTo>
                    <a:pt x="19812" y="18287"/>
                  </a:moveTo>
                  <a:lnTo>
                    <a:pt x="19812" y="9143"/>
                  </a:lnTo>
                  <a:lnTo>
                    <a:pt x="15239" y="0"/>
                  </a:lnTo>
                  <a:lnTo>
                    <a:pt x="3048" y="0"/>
                  </a:lnTo>
                  <a:lnTo>
                    <a:pt x="0" y="4571"/>
                  </a:lnTo>
                  <a:lnTo>
                    <a:pt x="0" y="24383"/>
                  </a:lnTo>
                  <a:lnTo>
                    <a:pt x="3048" y="28955"/>
                  </a:lnTo>
                  <a:lnTo>
                    <a:pt x="12191" y="28955"/>
                  </a:lnTo>
                  <a:lnTo>
                    <a:pt x="15239" y="27431"/>
                  </a:lnTo>
                  <a:lnTo>
                    <a:pt x="16763" y="24383"/>
                  </a:lnTo>
                  <a:lnTo>
                    <a:pt x="18287" y="22859"/>
                  </a:lnTo>
                  <a:lnTo>
                    <a:pt x="19812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59854" y="1662683"/>
              <a:ext cx="143255" cy="166116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29018" y="1601724"/>
              <a:ext cx="20320" cy="227329"/>
            </a:xfrm>
            <a:custGeom>
              <a:avLst/>
              <a:gdLst/>
              <a:ahLst/>
              <a:cxnLst/>
              <a:rect l="l" t="t" r="r" b="b"/>
              <a:pathLst>
                <a:path w="20320" h="227330">
                  <a:moveTo>
                    <a:pt x="16763" y="227075"/>
                  </a:moveTo>
                  <a:lnTo>
                    <a:pt x="16763" y="60959"/>
                  </a:lnTo>
                  <a:lnTo>
                    <a:pt x="1524" y="60959"/>
                  </a:lnTo>
                  <a:lnTo>
                    <a:pt x="1524" y="227075"/>
                  </a:lnTo>
                  <a:lnTo>
                    <a:pt x="16763" y="227075"/>
                  </a:lnTo>
                  <a:close/>
                </a:path>
                <a:path w="20320" h="227330">
                  <a:moveTo>
                    <a:pt x="19811" y="18287"/>
                  </a:moveTo>
                  <a:lnTo>
                    <a:pt x="19811" y="9143"/>
                  </a:lnTo>
                  <a:lnTo>
                    <a:pt x="15239" y="0"/>
                  </a:lnTo>
                  <a:lnTo>
                    <a:pt x="3048" y="0"/>
                  </a:lnTo>
                  <a:lnTo>
                    <a:pt x="0" y="4571"/>
                  </a:lnTo>
                  <a:lnTo>
                    <a:pt x="0" y="24383"/>
                  </a:lnTo>
                  <a:lnTo>
                    <a:pt x="3048" y="28955"/>
                  </a:lnTo>
                  <a:lnTo>
                    <a:pt x="12191" y="28955"/>
                  </a:lnTo>
                  <a:lnTo>
                    <a:pt x="15239" y="27431"/>
                  </a:lnTo>
                  <a:lnTo>
                    <a:pt x="16763" y="24383"/>
                  </a:lnTo>
                  <a:lnTo>
                    <a:pt x="18287" y="22859"/>
                  </a:lnTo>
                  <a:lnTo>
                    <a:pt x="19811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77786" y="1621536"/>
              <a:ext cx="245364" cy="28194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31355" y="1658111"/>
              <a:ext cx="88392" cy="170688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151751" y="1662683"/>
              <a:ext cx="131064" cy="16916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45298" y="1589532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0"/>
                  </a:moveTo>
                  <a:lnTo>
                    <a:pt x="0" y="239268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00163" y="1658111"/>
              <a:ext cx="135635" cy="173736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24886" y="4690989"/>
              <a:ext cx="103631" cy="150758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663570" y="4690871"/>
              <a:ext cx="210312" cy="150875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02839" y="4690871"/>
              <a:ext cx="109728" cy="150875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38475" y="4657344"/>
              <a:ext cx="80772" cy="18440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01542" y="4692396"/>
              <a:ext cx="190499" cy="146303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17951" y="4639055"/>
              <a:ext cx="18415" cy="200025"/>
            </a:xfrm>
            <a:custGeom>
              <a:avLst/>
              <a:gdLst/>
              <a:ahLst/>
              <a:cxnLst/>
              <a:rect l="l" t="t" r="r" b="b"/>
              <a:pathLst>
                <a:path w="18414" h="200025">
                  <a:moveTo>
                    <a:pt x="15239" y="199644"/>
                  </a:moveTo>
                  <a:lnTo>
                    <a:pt x="15239" y="53340"/>
                  </a:lnTo>
                  <a:lnTo>
                    <a:pt x="3048" y="53340"/>
                  </a:lnTo>
                  <a:lnTo>
                    <a:pt x="3048" y="199644"/>
                  </a:lnTo>
                  <a:lnTo>
                    <a:pt x="15239" y="199644"/>
                  </a:lnTo>
                  <a:close/>
                </a:path>
                <a:path w="18414" h="200025">
                  <a:moveTo>
                    <a:pt x="18287" y="16764"/>
                  </a:moveTo>
                  <a:lnTo>
                    <a:pt x="18287" y="9144"/>
                  </a:lnTo>
                  <a:lnTo>
                    <a:pt x="16763" y="6096"/>
                  </a:lnTo>
                  <a:lnTo>
                    <a:pt x="15239" y="4572"/>
                  </a:lnTo>
                  <a:lnTo>
                    <a:pt x="13715" y="1524"/>
                  </a:lnTo>
                  <a:lnTo>
                    <a:pt x="12191" y="0"/>
                  </a:lnTo>
                  <a:lnTo>
                    <a:pt x="3048" y="0"/>
                  </a:lnTo>
                  <a:lnTo>
                    <a:pt x="0" y="4572"/>
                  </a:lnTo>
                  <a:lnTo>
                    <a:pt x="0" y="22860"/>
                  </a:lnTo>
                  <a:lnTo>
                    <a:pt x="3048" y="25908"/>
                  </a:lnTo>
                  <a:lnTo>
                    <a:pt x="13715" y="25908"/>
                  </a:lnTo>
                  <a:lnTo>
                    <a:pt x="15239" y="22860"/>
                  </a:lnTo>
                  <a:lnTo>
                    <a:pt x="16763" y="21336"/>
                  </a:lnTo>
                  <a:lnTo>
                    <a:pt x="18287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62146" y="4657344"/>
              <a:ext cx="80772" cy="18440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73398" y="4629911"/>
              <a:ext cx="115824" cy="208787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13428" y="4629911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59910" y="4690871"/>
              <a:ext cx="335279" cy="150875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215003" y="4690871"/>
              <a:ext cx="118872" cy="150875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59783" y="4657344"/>
              <a:ext cx="201167" cy="184403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672965" y="4642103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596"/>
                  </a:lnTo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679950" y="4648961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79">
                  <a:moveTo>
                    <a:pt x="0" y="0"/>
                  </a:moveTo>
                  <a:lnTo>
                    <a:pt x="9398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679822" y="4744973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391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804790" y="4642103"/>
              <a:ext cx="147828" cy="196596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455539" y="4194047"/>
              <a:ext cx="144780" cy="201167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624703" y="4244340"/>
              <a:ext cx="129539" cy="150875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793866" y="4244340"/>
              <a:ext cx="195072" cy="147828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36183" y="4244340"/>
              <a:ext cx="195071" cy="147827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76975" y="4247388"/>
              <a:ext cx="114300" cy="147827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418707" y="4212335"/>
              <a:ext cx="80771" cy="182879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522339" y="4244340"/>
              <a:ext cx="118871" cy="15087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668643" y="4244340"/>
              <a:ext cx="103631" cy="150819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435215" y="3508247"/>
              <a:ext cx="120395" cy="201167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584567" y="3558657"/>
              <a:ext cx="105155" cy="150758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712582" y="3558540"/>
              <a:ext cx="109727" cy="150875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876413" y="349757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19846" y="3558540"/>
              <a:ext cx="109727" cy="150875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76818" y="3497579"/>
              <a:ext cx="121920" cy="211836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246744" y="349757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293227" y="3558540"/>
              <a:ext cx="118872" cy="150875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71918" y="3851147"/>
              <a:ext cx="17145" cy="198120"/>
            </a:xfrm>
            <a:custGeom>
              <a:avLst/>
              <a:gdLst/>
              <a:ahLst/>
              <a:cxnLst/>
              <a:rect l="l" t="t" r="r" b="b"/>
              <a:pathLst>
                <a:path w="17145" h="198120">
                  <a:moveTo>
                    <a:pt x="15239" y="198119"/>
                  </a:moveTo>
                  <a:lnTo>
                    <a:pt x="15239" y="53339"/>
                  </a:lnTo>
                  <a:lnTo>
                    <a:pt x="1524" y="53339"/>
                  </a:lnTo>
                  <a:lnTo>
                    <a:pt x="1524" y="198119"/>
                  </a:lnTo>
                  <a:lnTo>
                    <a:pt x="15239" y="198119"/>
                  </a:lnTo>
                  <a:close/>
                </a:path>
                <a:path w="17145" h="198120">
                  <a:moveTo>
                    <a:pt x="16763" y="19812"/>
                  </a:moveTo>
                  <a:lnTo>
                    <a:pt x="16763" y="4572"/>
                  </a:lnTo>
                  <a:lnTo>
                    <a:pt x="15239" y="3048"/>
                  </a:lnTo>
                  <a:lnTo>
                    <a:pt x="13715" y="0"/>
                  </a:lnTo>
                  <a:lnTo>
                    <a:pt x="3048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3048" y="25907"/>
                  </a:lnTo>
                  <a:lnTo>
                    <a:pt x="12191" y="25907"/>
                  </a:lnTo>
                  <a:lnTo>
                    <a:pt x="13715" y="24384"/>
                  </a:lnTo>
                  <a:lnTo>
                    <a:pt x="15239" y="21336"/>
                  </a:lnTo>
                  <a:lnTo>
                    <a:pt x="16763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035927" y="3901440"/>
              <a:ext cx="195072" cy="147827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278243" y="3901440"/>
              <a:ext cx="123443" cy="214884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448168" y="384047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494651" y="3901440"/>
              <a:ext cx="118872" cy="150875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53146" y="3901440"/>
              <a:ext cx="195072" cy="147827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886318" y="3901440"/>
              <a:ext cx="118872" cy="150875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046339" y="3901440"/>
              <a:ext cx="114300" cy="147827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186546" y="3869435"/>
              <a:ext cx="80772" cy="182879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287131" y="3901440"/>
              <a:ext cx="109727" cy="150830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422767" y="3869435"/>
              <a:ext cx="82296" cy="182879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534018" y="3851147"/>
              <a:ext cx="18415" cy="198120"/>
            </a:xfrm>
            <a:custGeom>
              <a:avLst/>
              <a:gdLst/>
              <a:ahLst/>
              <a:cxnLst/>
              <a:rect l="l" t="t" r="r" b="b"/>
              <a:pathLst>
                <a:path w="18415" h="198120">
                  <a:moveTo>
                    <a:pt x="15239" y="198119"/>
                  </a:moveTo>
                  <a:lnTo>
                    <a:pt x="15239" y="53339"/>
                  </a:lnTo>
                  <a:lnTo>
                    <a:pt x="3048" y="53339"/>
                  </a:lnTo>
                  <a:lnTo>
                    <a:pt x="3048" y="198119"/>
                  </a:lnTo>
                  <a:lnTo>
                    <a:pt x="15239" y="198119"/>
                  </a:lnTo>
                  <a:close/>
                </a:path>
                <a:path w="18415" h="198120">
                  <a:moveTo>
                    <a:pt x="18287" y="16763"/>
                  </a:moveTo>
                  <a:lnTo>
                    <a:pt x="18287" y="7619"/>
                  </a:lnTo>
                  <a:lnTo>
                    <a:pt x="16763" y="4572"/>
                  </a:lnTo>
                  <a:lnTo>
                    <a:pt x="15239" y="3048"/>
                  </a:lnTo>
                  <a:lnTo>
                    <a:pt x="13715" y="0"/>
                  </a:lnTo>
                  <a:lnTo>
                    <a:pt x="3048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3048" y="25907"/>
                  </a:lnTo>
                  <a:lnTo>
                    <a:pt x="12191" y="25907"/>
                  </a:lnTo>
                  <a:lnTo>
                    <a:pt x="13715" y="24384"/>
                  </a:lnTo>
                  <a:lnTo>
                    <a:pt x="15239" y="21336"/>
                  </a:lnTo>
                  <a:lnTo>
                    <a:pt x="16763" y="19812"/>
                  </a:lnTo>
                  <a:lnTo>
                    <a:pt x="18287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590406" y="3901440"/>
              <a:ext cx="128016" cy="150875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59570" y="3901440"/>
              <a:ext cx="114300" cy="147827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593710" y="4244340"/>
              <a:ext cx="259080" cy="150875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81746" y="4194047"/>
              <a:ext cx="18415" cy="198120"/>
            </a:xfrm>
            <a:custGeom>
              <a:avLst/>
              <a:gdLst/>
              <a:ahLst/>
              <a:cxnLst/>
              <a:rect l="l" t="t" r="r" b="b"/>
              <a:pathLst>
                <a:path w="18415" h="198120">
                  <a:moveTo>
                    <a:pt x="15239" y="198119"/>
                  </a:moveTo>
                  <a:lnTo>
                    <a:pt x="15239" y="53339"/>
                  </a:lnTo>
                  <a:lnTo>
                    <a:pt x="1524" y="53339"/>
                  </a:lnTo>
                  <a:lnTo>
                    <a:pt x="1524" y="198119"/>
                  </a:lnTo>
                  <a:lnTo>
                    <a:pt x="15239" y="198119"/>
                  </a:lnTo>
                  <a:close/>
                </a:path>
                <a:path w="18415" h="198120">
                  <a:moveTo>
                    <a:pt x="18287" y="16763"/>
                  </a:moveTo>
                  <a:lnTo>
                    <a:pt x="18287" y="7619"/>
                  </a:lnTo>
                  <a:lnTo>
                    <a:pt x="16763" y="4572"/>
                  </a:lnTo>
                  <a:lnTo>
                    <a:pt x="15239" y="3048"/>
                  </a:lnTo>
                  <a:lnTo>
                    <a:pt x="13716" y="0"/>
                  </a:lnTo>
                  <a:lnTo>
                    <a:pt x="3048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3048" y="25907"/>
                  </a:lnTo>
                  <a:lnTo>
                    <a:pt x="12192" y="25907"/>
                  </a:lnTo>
                  <a:lnTo>
                    <a:pt x="13716" y="24384"/>
                  </a:lnTo>
                  <a:lnTo>
                    <a:pt x="15239" y="21336"/>
                  </a:lnTo>
                  <a:lnTo>
                    <a:pt x="16763" y="19812"/>
                  </a:lnTo>
                  <a:lnTo>
                    <a:pt x="18287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33563" y="4212335"/>
              <a:ext cx="199643" cy="182879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53018" y="4244340"/>
              <a:ext cx="103631" cy="150819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23990" y="4608576"/>
              <a:ext cx="182880" cy="233172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878454" y="5163311"/>
              <a:ext cx="103631" cy="152400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17139" y="5163311"/>
              <a:ext cx="210312" cy="152400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256407" y="5164835"/>
              <a:ext cx="109727" cy="150875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392042" y="5131308"/>
              <a:ext cx="80772" cy="184403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555110" y="5166359"/>
              <a:ext cx="190500" cy="146303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771519" y="5113020"/>
              <a:ext cx="18415" cy="200025"/>
            </a:xfrm>
            <a:custGeom>
              <a:avLst/>
              <a:gdLst/>
              <a:ahLst/>
              <a:cxnLst/>
              <a:rect l="l" t="t" r="r" b="b"/>
              <a:pathLst>
                <a:path w="18414" h="200025">
                  <a:moveTo>
                    <a:pt x="15239" y="199643"/>
                  </a:moveTo>
                  <a:lnTo>
                    <a:pt x="15239" y="53339"/>
                  </a:lnTo>
                  <a:lnTo>
                    <a:pt x="3047" y="53339"/>
                  </a:lnTo>
                  <a:lnTo>
                    <a:pt x="3047" y="199643"/>
                  </a:lnTo>
                  <a:lnTo>
                    <a:pt x="15239" y="199643"/>
                  </a:lnTo>
                  <a:close/>
                </a:path>
                <a:path w="18414" h="200025">
                  <a:moveTo>
                    <a:pt x="18287" y="16763"/>
                  </a:moveTo>
                  <a:lnTo>
                    <a:pt x="18287" y="9143"/>
                  </a:lnTo>
                  <a:lnTo>
                    <a:pt x="16763" y="6095"/>
                  </a:lnTo>
                  <a:lnTo>
                    <a:pt x="15239" y="4571"/>
                  </a:lnTo>
                  <a:lnTo>
                    <a:pt x="13715" y="1524"/>
                  </a:lnTo>
                  <a:lnTo>
                    <a:pt x="12191" y="0"/>
                  </a:lnTo>
                  <a:lnTo>
                    <a:pt x="3047" y="0"/>
                  </a:lnTo>
                  <a:lnTo>
                    <a:pt x="0" y="4571"/>
                  </a:lnTo>
                  <a:lnTo>
                    <a:pt x="0" y="21335"/>
                  </a:lnTo>
                  <a:lnTo>
                    <a:pt x="3047" y="25907"/>
                  </a:lnTo>
                  <a:lnTo>
                    <a:pt x="12191" y="25907"/>
                  </a:lnTo>
                  <a:lnTo>
                    <a:pt x="15239" y="22859"/>
                  </a:lnTo>
                  <a:lnTo>
                    <a:pt x="18287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15715" y="5131308"/>
              <a:ext cx="80772" cy="184403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928490" y="5103876"/>
              <a:ext cx="114300" cy="208787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49471" y="5164835"/>
              <a:ext cx="109727" cy="150875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304919" y="5163311"/>
              <a:ext cx="115823" cy="149351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42078" y="5166359"/>
              <a:ext cx="126492" cy="211836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674234" y="5116067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596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681220" y="5122926"/>
              <a:ext cx="92710" cy="0"/>
            </a:xfrm>
            <a:custGeom>
              <a:avLst/>
              <a:gdLst/>
              <a:ahLst/>
              <a:cxnLst/>
              <a:rect l="l" t="t" r="r" b="b"/>
              <a:pathLst>
                <a:path w="92710">
                  <a:moveTo>
                    <a:pt x="0" y="0"/>
                  </a:moveTo>
                  <a:lnTo>
                    <a:pt x="9271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681346" y="5218176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39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804790" y="5116067"/>
              <a:ext cx="147828" cy="196596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33134" y="5114544"/>
              <a:ext cx="163067" cy="167639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843646" y="5114544"/>
              <a:ext cx="161544" cy="167639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302883" y="5215127"/>
              <a:ext cx="1369060" cy="0"/>
            </a:xfrm>
            <a:custGeom>
              <a:avLst/>
              <a:gdLst/>
              <a:ahLst/>
              <a:cxnLst/>
              <a:rect l="l" t="t" r="r" b="b"/>
              <a:pathLst>
                <a:path w="1369059">
                  <a:moveTo>
                    <a:pt x="0" y="0"/>
                  </a:moveTo>
                  <a:lnTo>
                    <a:pt x="136855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529703" y="5170932"/>
              <a:ext cx="146303" cy="86867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767703" y="4988052"/>
              <a:ext cx="76200" cy="147827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872858" y="4989576"/>
              <a:ext cx="114300" cy="149351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042784" y="4927091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089267" y="4988052"/>
              <a:ext cx="118872" cy="150875"/>
            </a:xfrm>
            <a:prstGeom prst="rect">
              <a:avLst/>
            </a:prstGeom>
            <a:blipFill>
              <a:blip r:embed="rId1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5691" y="213359"/>
              <a:ext cx="241300" cy="323215"/>
            </a:xfrm>
            <a:custGeom>
              <a:avLst/>
              <a:gdLst/>
              <a:ahLst/>
              <a:cxnLst/>
              <a:rect l="l" t="t" r="r" b="b"/>
              <a:pathLst>
                <a:path w="241300" h="323215">
                  <a:moveTo>
                    <a:pt x="240792" y="323088"/>
                  </a:moveTo>
                  <a:lnTo>
                    <a:pt x="160020" y="0"/>
                  </a:lnTo>
                  <a:lnTo>
                    <a:pt x="79248" y="0"/>
                  </a:lnTo>
                  <a:lnTo>
                    <a:pt x="0" y="323088"/>
                  </a:lnTo>
                  <a:lnTo>
                    <a:pt x="59436" y="323088"/>
                  </a:lnTo>
                  <a:lnTo>
                    <a:pt x="77724" y="240792"/>
                  </a:lnTo>
                  <a:lnTo>
                    <a:pt x="89915" y="240792"/>
                  </a:lnTo>
                  <a:lnTo>
                    <a:pt x="89915" y="188976"/>
                  </a:lnTo>
                  <a:lnTo>
                    <a:pt x="109632" y="98964"/>
                  </a:lnTo>
                  <a:lnTo>
                    <a:pt x="117157" y="62103"/>
                  </a:lnTo>
                  <a:lnTo>
                    <a:pt x="118991" y="52101"/>
                  </a:lnTo>
                  <a:lnTo>
                    <a:pt x="120396" y="42672"/>
                  </a:lnTo>
                  <a:lnTo>
                    <a:pt x="120919" y="48387"/>
                  </a:lnTo>
                  <a:lnTo>
                    <a:pt x="122300" y="56388"/>
                  </a:lnTo>
                  <a:lnTo>
                    <a:pt x="124253" y="66675"/>
                  </a:lnTo>
                  <a:lnTo>
                    <a:pt x="128754" y="91797"/>
                  </a:lnTo>
                  <a:lnTo>
                    <a:pt x="130873" y="101917"/>
                  </a:lnTo>
                  <a:lnTo>
                    <a:pt x="132707" y="109466"/>
                  </a:lnTo>
                  <a:lnTo>
                    <a:pt x="134112" y="114300"/>
                  </a:lnTo>
                  <a:lnTo>
                    <a:pt x="150876" y="188976"/>
                  </a:lnTo>
                  <a:lnTo>
                    <a:pt x="150876" y="240792"/>
                  </a:lnTo>
                  <a:lnTo>
                    <a:pt x="161544" y="240792"/>
                  </a:lnTo>
                  <a:lnTo>
                    <a:pt x="179832" y="323088"/>
                  </a:lnTo>
                  <a:lnTo>
                    <a:pt x="240792" y="323088"/>
                  </a:lnTo>
                  <a:close/>
                </a:path>
                <a:path w="241300" h="323215">
                  <a:moveTo>
                    <a:pt x="150876" y="240792"/>
                  </a:moveTo>
                  <a:lnTo>
                    <a:pt x="150876" y="188976"/>
                  </a:lnTo>
                  <a:lnTo>
                    <a:pt x="89915" y="188976"/>
                  </a:lnTo>
                  <a:lnTo>
                    <a:pt x="89915" y="240792"/>
                  </a:lnTo>
                  <a:lnTo>
                    <a:pt x="150876" y="240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40866" y="286511"/>
              <a:ext cx="182880" cy="358140"/>
            </a:xfrm>
            <a:custGeom>
              <a:avLst/>
              <a:gdLst/>
              <a:ahLst/>
              <a:cxnLst/>
              <a:rect l="l" t="t" r="r" b="b"/>
              <a:pathLst>
                <a:path w="182880" h="358140">
                  <a:moveTo>
                    <a:pt x="182880" y="126492"/>
                  </a:moveTo>
                  <a:lnTo>
                    <a:pt x="177546" y="73152"/>
                  </a:lnTo>
                  <a:lnTo>
                    <a:pt x="163068" y="33528"/>
                  </a:lnTo>
                  <a:lnTo>
                    <a:pt x="126634" y="2024"/>
                  </a:lnTo>
                  <a:lnTo>
                    <a:pt x="111252" y="0"/>
                  </a:lnTo>
                  <a:lnTo>
                    <a:pt x="94988" y="2286"/>
                  </a:lnTo>
                  <a:lnTo>
                    <a:pt x="80581" y="9144"/>
                  </a:lnTo>
                  <a:lnTo>
                    <a:pt x="68175" y="20574"/>
                  </a:lnTo>
                  <a:lnTo>
                    <a:pt x="57912" y="36576"/>
                  </a:lnTo>
                  <a:lnTo>
                    <a:pt x="54864" y="36576"/>
                  </a:lnTo>
                  <a:lnTo>
                    <a:pt x="45720" y="4572"/>
                  </a:lnTo>
                  <a:lnTo>
                    <a:pt x="0" y="4572"/>
                  </a:lnTo>
                  <a:lnTo>
                    <a:pt x="0" y="358140"/>
                  </a:lnTo>
                  <a:lnTo>
                    <a:pt x="54864" y="358140"/>
                  </a:lnTo>
                  <a:lnTo>
                    <a:pt x="54864" y="220980"/>
                  </a:lnTo>
                  <a:lnTo>
                    <a:pt x="57912" y="220980"/>
                  </a:lnTo>
                  <a:lnTo>
                    <a:pt x="57912" y="118872"/>
                  </a:lnTo>
                  <a:lnTo>
                    <a:pt x="59126" y="101107"/>
                  </a:lnTo>
                  <a:lnTo>
                    <a:pt x="71080" y="58412"/>
                  </a:lnTo>
                  <a:lnTo>
                    <a:pt x="91440" y="48768"/>
                  </a:lnTo>
                  <a:lnTo>
                    <a:pt x="98869" y="50149"/>
                  </a:lnTo>
                  <a:lnTo>
                    <a:pt x="120396" y="92202"/>
                  </a:lnTo>
                  <a:lnTo>
                    <a:pt x="121920" y="124968"/>
                  </a:lnTo>
                  <a:lnTo>
                    <a:pt x="121920" y="252789"/>
                  </a:lnTo>
                  <a:lnTo>
                    <a:pt x="125777" y="252245"/>
                  </a:lnTo>
                  <a:lnTo>
                    <a:pt x="163068" y="219456"/>
                  </a:lnTo>
                  <a:lnTo>
                    <a:pt x="177546" y="179832"/>
                  </a:lnTo>
                  <a:lnTo>
                    <a:pt x="181498" y="154733"/>
                  </a:lnTo>
                  <a:lnTo>
                    <a:pt x="182880" y="126492"/>
                  </a:lnTo>
                  <a:close/>
                </a:path>
                <a:path w="182880" h="358140">
                  <a:moveTo>
                    <a:pt x="59436" y="358140"/>
                  </a:moveTo>
                  <a:lnTo>
                    <a:pt x="59436" y="257556"/>
                  </a:lnTo>
                  <a:lnTo>
                    <a:pt x="59150" y="252698"/>
                  </a:lnTo>
                  <a:lnTo>
                    <a:pt x="58293" y="244983"/>
                  </a:lnTo>
                  <a:lnTo>
                    <a:pt x="56864" y="234410"/>
                  </a:lnTo>
                  <a:lnTo>
                    <a:pt x="54864" y="220980"/>
                  </a:lnTo>
                  <a:lnTo>
                    <a:pt x="54864" y="358140"/>
                  </a:lnTo>
                  <a:lnTo>
                    <a:pt x="59436" y="358140"/>
                  </a:lnTo>
                  <a:close/>
                </a:path>
                <a:path w="182880" h="358140">
                  <a:moveTo>
                    <a:pt x="121920" y="252789"/>
                  </a:moveTo>
                  <a:lnTo>
                    <a:pt x="121920" y="124968"/>
                  </a:lnTo>
                  <a:lnTo>
                    <a:pt x="120157" y="159853"/>
                  </a:lnTo>
                  <a:lnTo>
                    <a:pt x="114681" y="184594"/>
                  </a:lnTo>
                  <a:lnTo>
                    <a:pt x="105203" y="199334"/>
                  </a:lnTo>
                  <a:lnTo>
                    <a:pt x="91440" y="204216"/>
                  </a:lnTo>
                  <a:lnTo>
                    <a:pt x="83105" y="203049"/>
                  </a:lnTo>
                  <a:lnTo>
                    <a:pt x="60007" y="160591"/>
                  </a:lnTo>
                  <a:lnTo>
                    <a:pt x="57912" y="126492"/>
                  </a:lnTo>
                  <a:lnTo>
                    <a:pt x="57912" y="220980"/>
                  </a:lnTo>
                  <a:lnTo>
                    <a:pt x="87653" y="250007"/>
                  </a:lnTo>
                  <a:lnTo>
                    <a:pt x="109728" y="254508"/>
                  </a:lnTo>
                  <a:lnTo>
                    <a:pt x="121920" y="252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64894" y="286511"/>
              <a:ext cx="181610" cy="358140"/>
            </a:xfrm>
            <a:custGeom>
              <a:avLst/>
              <a:gdLst/>
              <a:ahLst/>
              <a:cxnLst/>
              <a:rect l="l" t="t" r="r" b="b"/>
              <a:pathLst>
                <a:path w="181609" h="358140">
                  <a:moveTo>
                    <a:pt x="181356" y="126492"/>
                  </a:moveTo>
                  <a:lnTo>
                    <a:pt x="176784" y="73151"/>
                  </a:lnTo>
                  <a:lnTo>
                    <a:pt x="163068" y="33528"/>
                  </a:lnTo>
                  <a:lnTo>
                    <a:pt x="126634" y="2024"/>
                  </a:lnTo>
                  <a:lnTo>
                    <a:pt x="111252" y="0"/>
                  </a:lnTo>
                  <a:lnTo>
                    <a:pt x="94345" y="2286"/>
                  </a:lnTo>
                  <a:lnTo>
                    <a:pt x="80010" y="9144"/>
                  </a:lnTo>
                  <a:lnTo>
                    <a:pt x="67960" y="20574"/>
                  </a:lnTo>
                  <a:lnTo>
                    <a:pt x="57912" y="36576"/>
                  </a:lnTo>
                  <a:lnTo>
                    <a:pt x="54864" y="36576"/>
                  </a:lnTo>
                  <a:lnTo>
                    <a:pt x="44196" y="4572"/>
                  </a:lnTo>
                  <a:lnTo>
                    <a:pt x="0" y="4572"/>
                  </a:lnTo>
                  <a:lnTo>
                    <a:pt x="0" y="358140"/>
                  </a:lnTo>
                  <a:lnTo>
                    <a:pt x="54864" y="358140"/>
                  </a:lnTo>
                  <a:lnTo>
                    <a:pt x="54864" y="220980"/>
                  </a:lnTo>
                  <a:lnTo>
                    <a:pt x="57912" y="220980"/>
                  </a:lnTo>
                  <a:lnTo>
                    <a:pt x="57912" y="118872"/>
                  </a:lnTo>
                  <a:lnTo>
                    <a:pt x="58459" y="101107"/>
                  </a:lnTo>
                  <a:lnTo>
                    <a:pt x="70437" y="58412"/>
                  </a:lnTo>
                  <a:lnTo>
                    <a:pt x="91440" y="48768"/>
                  </a:lnTo>
                  <a:lnTo>
                    <a:pt x="98869" y="50149"/>
                  </a:lnTo>
                  <a:lnTo>
                    <a:pt x="119824" y="92202"/>
                  </a:lnTo>
                  <a:lnTo>
                    <a:pt x="121920" y="124968"/>
                  </a:lnTo>
                  <a:lnTo>
                    <a:pt x="121920" y="252603"/>
                  </a:lnTo>
                  <a:lnTo>
                    <a:pt x="124491" y="252245"/>
                  </a:lnTo>
                  <a:lnTo>
                    <a:pt x="163068" y="219456"/>
                  </a:lnTo>
                  <a:lnTo>
                    <a:pt x="176784" y="179832"/>
                  </a:lnTo>
                  <a:lnTo>
                    <a:pt x="180212" y="154733"/>
                  </a:lnTo>
                  <a:lnTo>
                    <a:pt x="181356" y="126492"/>
                  </a:lnTo>
                  <a:close/>
                </a:path>
                <a:path w="181609" h="358140">
                  <a:moveTo>
                    <a:pt x="57912" y="358140"/>
                  </a:moveTo>
                  <a:lnTo>
                    <a:pt x="57912" y="257556"/>
                  </a:lnTo>
                  <a:lnTo>
                    <a:pt x="57864" y="252698"/>
                  </a:lnTo>
                  <a:lnTo>
                    <a:pt x="57531" y="244983"/>
                  </a:lnTo>
                  <a:lnTo>
                    <a:pt x="56626" y="234410"/>
                  </a:lnTo>
                  <a:lnTo>
                    <a:pt x="54864" y="220980"/>
                  </a:lnTo>
                  <a:lnTo>
                    <a:pt x="54864" y="358140"/>
                  </a:lnTo>
                  <a:lnTo>
                    <a:pt x="57912" y="358140"/>
                  </a:lnTo>
                  <a:close/>
                </a:path>
                <a:path w="181609" h="358140">
                  <a:moveTo>
                    <a:pt x="121920" y="252603"/>
                  </a:moveTo>
                  <a:lnTo>
                    <a:pt x="121920" y="124968"/>
                  </a:lnTo>
                  <a:lnTo>
                    <a:pt x="119943" y="159853"/>
                  </a:lnTo>
                  <a:lnTo>
                    <a:pt x="114109" y="184594"/>
                  </a:lnTo>
                  <a:lnTo>
                    <a:pt x="104560" y="199334"/>
                  </a:lnTo>
                  <a:lnTo>
                    <a:pt x="91440" y="204216"/>
                  </a:lnTo>
                  <a:lnTo>
                    <a:pt x="82891" y="203049"/>
                  </a:lnTo>
                  <a:lnTo>
                    <a:pt x="60007" y="160591"/>
                  </a:lnTo>
                  <a:lnTo>
                    <a:pt x="57912" y="126492"/>
                  </a:lnTo>
                  <a:lnTo>
                    <a:pt x="57912" y="220980"/>
                  </a:lnTo>
                  <a:lnTo>
                    <a:pt x="86772" y="250007"/>
                  </a:lnTo>
                  <a:lnTo>
                    <a:pt x="108204" y="254508"/>
                  </a:lnTo>
                  <a:lnTo>
                    <a:pt x="121920" y="252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287399" y="286511"/>
              <a:ext cx="126491" cy="249936"/>
            </a:xfrm>
            <a:prstGeom prst="rect">
              <a:avLst/>
            </a:prstGeom>
            <a:blipFill>
              <a:blip r:embed="rId1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430655" y="286511"/>
              <a:ext cx="190500" cy="254635"/>
            </a:xfrm>
            <a:custGeom>
              <a:avLst/>
              <a:gdLst/>
              <a:ahLst/>
              <a:cxnLst/>
              <a:rect l="l" t="t" r="r" b="b"/>
              <a:pathLst>
                <a:path w="190500" h="254634">
                  <a:moveTo>
                    <a:pt x="190500" y="126492"/>
                  </a:moveTo>
                  <a:lnTo>
                    <a:pt x="183832" y="73723"/>
                  </a:lnTo>
                  <a:lnTo>
                    <a:pt x="164591" y="33528"/>
                  </a:lnTo>
                  <a:lnTo>
                    <a:pt x="134873" y="8191"/>
                  </a:lnTo>
                  <a:lnTo>
                    <a:pt x="96011" y="0"/>
                  </a:lnTo>
                  <a:lnTo>
                    <a:pt x="74556" y="2024"/>
                  </a:lnTo>
                  <a:lnTo>
                    <a:pt x="39647" y="18645"/>
                  </a:lnTo>
                  <a:lnTo>
                    <a:pt x="14787" y="52125"/>
                  </a:lnTo>
                  <a:lnTo>
                    <a:pt x="1690" y="98464"/>
                  </a:lnTo>
                  <a:lnTo>
                    <a:pt x="0" y="126492"/>
                  </a:lnTo>
                  <a:lnTo>
                    <a:pt x="833" y="145327"/>
                  </a:lnTo>
                  <a:lnTo>
                    <a:pt x="12191" y="193548"/>
                  </a:lnTo>
                  <a:lnTo>
                    <a:pt x="35123" y="230409"/>
                  </a:lnTo>
                  <a:lnTo>
                    <a:pt x="59435" y="246677"/>
                  </a:lnTo>
                  <a:lnTo>
                    <a:pt x="59435" y="126492"/>
                  </a:lnTo>
                  <a:lnTo>
                    <a:pt x="60007" y="108442"/>
                  </a:lnTo>
                  <a:lnTo>
                    <a:pt x="68579" y="68580"/>
                  </a:lnTo>
                  <a:lnTo>
                    <a:pt x="94487" y="50292"/>
                  </a:lnTo>
                  <a:lnTo>
                    <a:pt x="103060" y="51435"/>
                  </a:lnTo>
                  <a:lnTo>
                    <a:pt x="128777" y="92964"/>
                  </a:lnTo>
                  <a:lnTo>
                    <a:pt x="131063" y="126492"/>
                  </a:lnTo>
                  <a:lnTo>
                    <a:pt x="131063" y="247005"/>
                  </a:lnTo>
                  <a:lnTo>
                    <a:pt x="134683" y="245745"/>
                  </a:lnTo>
                  <a:lnTo>
                    <a:pt x="164591" y="220980"/>
                  </a:lnTo>
                  <a:lnTo>
                    <a:pt x="183832" y="180022"/>
                  </a:lnTo>
                  <a:lnTo>
                    <a:pt x="188809" y="154757"/>
                  </a:lnTo>
                  <a:lnTo>
                    <a:pt x="190500" y="126492"/>
                  </a:lnTo>
                  <a:close/>
                </a:path>
                <a:path w="190500" h="254634">
                  <a:moveTo>
                    <a:pt x="131063" y="247005"/>
                  </a:moveTo>
                  <a:lnTo>
                    <a:pt x="131063" y="126492"/>
                  </a:lnTo>
                  <a:lnTo>
                    <a:pt x="128777" y="160496"/>
                  </a:lnTo>
                  <a:lnTo>
                    <a:pt x="121919" y="184785"/>
                  </a:lnTo>
                  <a:lnTo>
                    <a:pt x="110489" y="199358"/>
                  </a:lnTo>
                  <a:lnTo>
                    <a:pt x="94487" y="204216"/>
                  </a:lnTo>
                  <a:lnTo>
                    <a:pt x="85939" y="203049"/>
                  </a:lnTo>
                  <a:lnTo>
                    <a:pt x="61721" y="160020"/>
                  </a:lnTo>
                  <a:lnTo>
                    <a:pt x="59435" y="126492"/>
                  </a:lnTo>
                  <a:lnTo>
                    <a:pt x="59435" y="246677"/>
                  </a:lnTo>
                  <a:lnTo>
                    <a:pt x="68389" y="250317"/>
                  </a:lnTo>
                  <a:lnTo>
                    <a:pt x="81081" y="253412"/>
                  </a:lnTo>
                  <a:lnTo>
                    <a:pt x="94487" y="254508"/>
                  </a:lnTo>
                  <a:lnTo>
                    <a:pt x="115943" y="252269"/>
                  </a:lnTo>
                  <a:lnTo>
                    <a:pt x="131063" y="247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648586" y="286511"/>
              <a:ext cx="177165" cy="254635"/>
            </a:xfrm>
            <a:custGeom>
              <a:avLst/>
              <a:gdLst/>
              <a:ahLst/>
              <a:cxnLst/>
              <a:rect l="l" t="t" r="r" b="b"/>
              <a:pathLst>
                <a:path w="177164" h="254634">
                  <a:moveTo>
                    <a:pt x="117348" y="134112"/>
                  </a:moveTo>
                  <a:lnTo>
                    <a:pt x="117348" y="97536"/>
                  </a:lnTo>
                  <a:lnTo>
                    <a:pt x="85343" y="99060"/>
                  </a:lnTo>
                  <a:lnTo>
                    <a:pt x="33908" y="111490"/>
                  </a:lnTo>
                  <a:lnTo>
                    <a:pt x="5524" y="143446"/>
                  </a:lnTo>
                  <a:lnTo>
                    <a:pt x="0" y="176784"/>
                  </a:lnTo>
                  <a:lnTo>
                    <a:pt x="1119" y="194167"/>
                  </a:lnTo>
                  <a:lnTo>
                    <a:pt x="16763" y="233172"/>
                  </a:lnTo>
                  <a:lnTo>
                    <a:pt x="59436" y="254508"/>
                  </a:lnTo>
                  <a:lnTo>
                    <a:pt x="60960" y="254418"/>
                  </a:lnTo>
                  <a:lnTo>
                    <a:pt x="60960" y="178308"/>
                  </a:lnTo>
                  <a:lnTo>
                    <a:pt x="61531" y="168592"/>
                  </a:lnTo>
                  <a:lnTo>
                    <a:pt x="90892" y="136445"/>
                  </a:lnTo>
                  <a:lnTo>
                    <a:pt x="101274" y="135573"/>
                  </a:lnTo>
                  <a:lnTo>
                    <a:pt x="117348" y="134112"/>
                  </a:lnTo>
                  <a:close/>
                </a:path>
                <a:path w="177164" h="254634">
                  <a:moveTo>
                    <a:pt x="176783" y="249936"/>
                  </a:moveTo>
                  <a:lnTo>
                    <a:pt x="176783" y="85344"/>
                  </a:lnTo>
                  <a:lnTo>
                    <a:pt x="175379" y="65913"/>
                  </a:lnTo>
                  <a:lnTo>
                    <a:pt x="155448" y="21336"/>
                  </a:lnTo>
                  <a:lnTo>
                    <a:pt x="115609" y="1196"/>
                  </a:lnTo>
                  <a:lnTo>
                    <a:pt x="97536" y="0"/>
                  </a:lnTo>
                  <a:lnTo>
                    <a:pt x="76128" y="1428"/>
                  </a:lnTo>
                  <a:lnTo>
                    <a:pt x="55435" y="5715"/>
                  </a:lnTo>
                  <a:lnTo>
                    <a:pt x="35599" y="12858"/>
                  </a:lnTo>
                  <a:lnTo>
                    <a:pt x="16763" y="22860"/>
                  </a:lnTo>
                  <a:lnTo>
                    <a:pt x="38100" y="62484"/>
                  </a:lnTo>
                  <a:lnTo>
                    <a:pt x="51530" y="55364"/>
                  </a:lnTo>
                  <a:lnTo>
                    <a:pt x="64388" y="50101"/>
                  </a:lnTo>
                  <a:lnTo>
                    <a:pt x="76676" y="46839"/>
                  </a:lnTo>
                  <a:lnTo>
                    <a:pt x="88392" y="45720"/>
                  </a:lnTo>
                  <a:lnTo>
                    <a:pt x="101274" y="47982"/>
                  </a:lnTo>
                  <a:lnTo>
                    <a:pt x="110299" y="54673"/>
                  </a:lnTo>
                  <a:lnTo>
                    <a:pt x="115609" y="65651"/>
                  </a:lnTo>
                  <a:lnTo>
                    <a:pt x="117348" y="80772"/>
                  </a:lnTo>
                  <a:lnTo>
                    <a:pt x="117348" y="220843"/>
                  </a:lnTo>
                  <a:lnTo>
                    <a:pt x="120395" y="216408"/>
                  </a:lnTo>
                  <a:lnTo>
                    <a:pt x="121919" y="216408"/>
                  </a:lnTo>
                  <a:lnTo>
                    <a:pt x="134112" y="249936"/>
                  </a:lnTo>
                  <a:lnTo>
                    <a:pt x="176783" y="249936"/>
                  </a:lnTo>
                  <a:close/>
                </a:path>
                <a:path w="177164" h="254634">
                  <a:moveTo>
                    <a:pt x="117348" y="220843"/>
                  </a:moveTo>
                  <a:lnTo>
                    <a:pt x="117348" y="155448"/>
                  </a:lnTo>
                  <a:lnTo>
                    <a:pt x="116776" y="166544"/>
                  </a:lnTo>
                  <a:lnTo>
                    <a:pt x="115062" y="176784"/>
                  </a:lnTo>
                  <a:lnTo>
                    <a:pt x="89987" y="207692"/>
                  </a:lnTo>
                  <a:lnTo>
                    <a:pt x="82295" y="208788"/>
                  </a:lnTo>
                  <a:lnTo>
                    <a:pt x="73175" y="206811"/>
                  </a:lnTo>
                  <a:lnTo>
                    <a:pt x="66484" y="200977"/>
                  </a:lnTo>
                  <a:lnTo>
                    <a:pt x="62364" y="191428"/>
                  </a:lnTo>
                  <a:lnTo>
                    <a:pt x="60960" y="178308"/>
                  </a:lnTo>
                  <a:lnTo>
                    <a:pt x="60960" y="254418"/>
                  </a:lnTo>
                  <a:lnTo>
                    <a:pt x="100464" y="240839"/>
                  </a:lnTo>
                  <a:lnTo>
                    <a:pt x="113752" y="226075"/>
                  </a:lnTo>
                  <a:lnTo>
                    <a:pt x="117348" y="220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863470" y="286511"/>
              <a:ext cx="144780" cy="254635"/>
            </a:xfrm>
            <a:custGeom>
              <a:avLst/>
              <a:gdLst/>
              <a:ahLst/>
              <a:cxnLst/>
              <a:rect l="l" t="t" r="r" b="b"/>
              <a:pathLst>
                <a:path w="144780" h="254634">
                  <a:moveTo>
                    <a:pt x="144780" y="15240"/>
                  </a:moveTo>
                  <a:lnTo>
                    <a:pt x="102298" y="952"/>
                  </a:lnTo>
                  <a:lnTo>
                    <a:pt x="88392" y="0"/>
                  </a:lnTo>
                  <a:lnTo>
                    <a:pt x="67198" y="2000"/>
                  </a:lnTo>
                  <a:lnTo>
                    <a:pt x="21336" y="32004"/>
                  </a:lnTo>
                  <a:lnTo>
                    <a:pt x="5524" y="72009"/>
                  </a:lnTo>
                  <a:lnTo>
                    <a:pt x="0" y="128016"/>
                  </a:lnTo>
                  <a:lnTo>
                    <a:pt x="1428" y="157138"/>
                  </a:lnTo>
                  <a:lnTo>
                    <a:pt x="12858" y="204525"/>
                  </a:lnTo>
                  <a:lnTo>
                    <a:pt x="35694" y="236505"/>
                  </a:lnTo>
                  <a:lnTo>
                    <a:pt x="59436" y="249219"/>
                  </a:lnTo>
                  <a:lnTo>
                    <a:pt x="59436" y="128016"/>
                  </a:lnTo>
                  <a:lnTo>
                    <a:pt x="60007" y="109751"/>
                  </a:lnTo>
                  <a:lnTo>
                    <a:pt x="68580" y="70104"/>
                  </a:lnTo>
                  <a:lnTo>
                    <a:pt x="94487" y="50292"/>
                  </a:lnTo>
                  <a:lnTo>
                    <a:pt x="102512" y="50887"/>
                  </a:lnTo>
                  <a:lnTo>
                    <a:pt x="110680" y="52768"/>
                  </a:lnTo>
                  <a:lnTo>
                    <a:pt x="119133" y="56078"/>
                  </a:lnTo>
                  <a:lnTo>
                    <a:pt x="128016" y="60960"/>
                  </a:lnTo>
                  <a:lnTo>
                    <a:pt x="144780" y="15240"/>
                  </a:lnTo>
                  <a:close/>
                </a:path>
                <a:path w="144780" h="254634">
                  <a:moveTo>
                    <a:pt x="140208" y="239268"/>
                  </a:moveTo>
                  <a:lnTo>
                    <a:pt x="140208" y="187452"/>
                  </a:lnTo>
                  <a:lnTo>
                    <a:pt x="128778" y="194571"/>
                  </a:lnTo>
                  <a:lnTo>
                    <a:pt x="117348" y="199834"/>
                  </a:lnTo>
                  <a:lnTo>
                    <a:pt x="105918" y="203096"/>
                  </a:lnTo>
                  <a:lnTo>
                    <a:pt x="94487" y="204216"/>
                  </a:lnTo>
                  <a:lnTo>
                    <a:pt x="85939" y="202834"/>
                  </a:lnTo>
                  <a:lnTo>
                    <a:pt x="61721" y="160782"/>
                  </a:lnTo>
                  <a:lnTo>
                    <a:pt x="59436" y="128016"/>
                  </a:lnTo>
                  <a:lnTo>
                    <a:pt x="59436" y="249219"/>
                  </a:lnTo>
                  <a:lnTo>
                    <a:pt x="69365" y="252507"/>
                  </a:lnTo>
                  <a:lnTo>
                    <a:pt x="89916" y="254508"/>
                  </a:lnTo>
                  <a:lnTo>
                    <a:pt x="103346" y="253412"/>
                  </a:lnTo>
                  <a:lnTo>
                    <a:pt x="116205" y="250317"/>
                  </a:lnTo>
                  <a:lnTo>
                    <a:pt x="128492" y="245506"/>
                  </a:lnTo>
                  <a:lnTo>
                    <a:pt x="140208" y="239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038730" y="193547"/>
              <a:ext cx="181610" cy="342900"/>
            </a:xfrm>
            <a:custGeom>
              <a:avLst/>
              <a:gdLst/>
              <a:ahLst/>
              <a:cxnLst/>
              <a:rect l="l" t="t" r="r" b="b"/>
              <a:pathLst>
                <a:path w="181610" h="342900">
                  <a:moveTo>
                    <a:pt x="59436" y="76199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342899"/>
                  </a:lnTo>
                  <a:lnTo>
                    <a:pt x="56387" y="342899"/>
                  </a:lnTo>
                  <a:lnTo>
                    <a:pt x="56387" y="129539"/>
                  </a:lnTo>
                  <a:lnTo>
                    <a:pt x="59174" y="84748"/>
                  </a:lnTo>
                  <a:lnTo>
                    <a:pt x="59436" y="76199"/>
                  </a:lnTo>
                  <a:close/>
                </a:path>
                <a:path w="181610" h="342900">
                  <a:moveTo>
                    <a:pt x="181356" y="342899"/>
                  </a:moveTo>
                  <a:lnTo>
                    <a:pt x="181356" y="182879"/>
                  </a:lnTo>
                  <a:lnTo>
                    <a:pt x="180236" y="161686"/>
                  </a:lnTo>
                  <a:lnTo>
                    <a:pt x="164592" y="115823"/>
                  </a:lnTo>
                  <a:lnTo>
                    <a:pt x="129444" y="94392"/>
                  </a:lnTo>
                  <a:lnTo>
                    <a:pt x="114300" y="92963"/>
                  </a:lnTo>
                  <a:lnTo>
                    <a:pt x="96512" y="95249"/>
                  </a:lnTo>
                  <a:lnTo>
                    <a:pt x="81724" y="102107"/>
                  </a:lnTo>
                  <a:lnTo>
                    <a:pt x="69508" y="113537"/>
                  </a:lnTo>
                  <a:lnTo>
                    <a:pt x="59436" y="129539"/>
                  </a:lnTo>
                  <a:lnTo>
                    <a:pt x="56387" y="129539"/>
                  </a:lnTo>
                  <a:lnTo>
                    <a:pt x="56387" y="342899"/>
                  </a:lnTo>
                  <a:lnTo>
                    <a:pt x="59436" y="342899"/>
                  </a:lnTo>
                  <a:lnTo>
                    <a:pt x="59436" y="224027"/>
                  </a:lnTo>
                  <a:lnTo>
                    <a:pt x="59983" y="205716"/>
                  </a:lnTo>
                  <a:lnTo>
                    <a:pt x="67056" y="163067"/>
                  </a:lnTo>
                  <a:lnTo>
                    <a:pt x="96012" y="141731"/>
                  </a:lnTo>
                  <a:lnTo>
                    <a:pt x="107775" y="145160"/>
                  </a:lnTo>
                  <a:lnTo>
                    <a:pt x="115823" y="155447"/>
                  </a:lnTo>
                  <a:lnTo>
                    <a:pt x="120443" y="172592"/>
                  </a:lnTo>
                  <a:lnTo>
                    <a:pt x="121919" y="196595"/>
                  </a:lnTo>
                  <a:lnTo>
                    <a:pt x="121919" y="342899"/>
                  </a:lnTo>
                  <a:lnTo>
                    <a:pt x="181356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268854" y="286511"/>
              <a:ext cx="71755" cy="256540"/>
            </a:xfrm>
            <a:custGeom>
              <a:avLst/>
              <a:gdLst/>
              <a:ahLst/>
              <a:cxnLst/>
              <a:rect l="l" t="t" r="r" b="b"/>
              <a:pathLst>
                <a:path w="71755" h="256540">
                  <a:moveTo>
                    <a:pt x="71627" y="219456"/>
                  </a:moveTo>
                  <a:lnTo>
                    <a:pt x="51053" y="185166"/>
                  </a:lnTo>
                  <a:lnTo>
                    <a:pt x="35051" y="182880"/>
                  </a:lnTo>
                  <a:lnTo>
                    <a:pt x="26503" y="183451"/>
                  </a:lnTo>
                  <a:lnTo>
                    <a:pt x="0" y="219456"/>
                  </a:lnTo>
                  <a:lnTo>
                    <a:pt x="571" y="227147"/>
                  </a:lnTo>
                  <a:lnTo>
                    <a:pt x="27360" y="255436"/>
                  </a:lnTo>
                  <a:lnTo>
                    <a:pt x="35051" y="256032"/>
                  </a:lnTo>
                  <a:lnTo>
                    <a:pt x="43624" y="255436"/>
                  </a:lnTo>
                  <a:lnTo>
                    <a:pt x="71056" y="227147"/>
                  </a:lnTo>
                  <a:lnTo>
                    <a:pt x="71627" y="219456"/>
                  </a:lnTo>
                  <a:close/>
                </a:path>
                <a:path w="71755" h="256540">
                  <a:moveTo>
                    <a:pt x="71627" y="35052"/>
                  </a:moveTo>
                  <a:lnTo>
                    <a:pt x="51053" y="2286"/>
                  </a:lnTo>
                  <a:lnTo>
                    <a:pt x="35051" y="0"/>
                  </a:lnTo>
                  <a:lnTo>
                    <a:pt x="26503" y="571"/>
                  </a:lnTo>
                  <a:lnTo>
                    <a:pt x="0" y="35052"/>
                  </a:lnTo>
                  <a:lnTo>
                    <a:pt x="571" y="43410"/>
                  </a:lnTo>
                  <a:lnTo>
                    <a:pt x="27360" y="71056"/>
                  </a:lnTo>
                  <a:lnTo>
                    <a:pt x="35051" y="71628"/>
                  </a:lnTo>
                  <a:lnTo>
                    <a:pt x="43624" y="71056"/>
                  </a:lnTo>
                  <a:lnTo>
                    <a:pt x="71056" y="43624"/>
                  </a:lnTo>
                  <a:lnTo>
                    <a:pt x="71627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543936" y="213359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5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56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36139" y="286511"/>
              <a:ext cx="181356" cy="249936"/>
            </a:xfrm>
            <a:prstGeom prst="rect">
              <a:avLst/>
            </a:prstGeom>
            <a:blipFill>
              <a:blip r:embed="rId1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46451" y="237743"/>
              <a:ext cx="129539" cy="303530"/>
            </a:xfrm>
            <a:custGeom>
              <a:avLst/>
              <a:gdLst/>
              <a:ahLst/>
              <a:cxnLst/>
              <a:rect l="l" t="t" r="r" b="b"/>
              <a:pathLst>
                <a:path w="129539" h="303530">
                  <a:moveTo>
                    <a:pt x="129540" y="292607"/>
                  </a:moveTo>
                  <a:lnTo>
                    <a:pt x="129540" y="246887"/>
                  </a:lnTo>
                  <a:lnTo>
                    <a:pt x="122705" y="249769"/>
                  </a:lnTo>
                  <a:lnTo>
                    <a:pt x="116014" y="251650"/>
                  </a:lnTo>
                  <a:lnTo>
                    <a:pt x="109608" y="252674"/>
                  </a:lnTo>
                  <a:lnTo>
                    <a:pt x="103631" y="252983"/>
                  </a:lnTo>
                  <a:lnTo>
                    <a:pt x="94749" y="251531"/>
                  </a:lnTo>
                  <a:lnTo>
                    <a:pt x="88582" y="247078"/>
                  </a:lnTo>
                  <a:lnTo>
                    <a:pt x="84986" y="239482"/>
                  </a:lnTo>
                  <a:lnTo>
                    <a:pt x="83819" y="228599"/>
                  </a:lnTo>
                  <a:lnTo>
                    <a:pt x="83819" y="0"/>
                  </a:lnTo>
                  <a:lnTo>
                    <a:pt x="45719" y="0"/>
                  </a:lnTo>
                  <a:lnTo>
                    <a:pt x="30480" y="51815"/>
                  </a:lnTo>
                  <a:lnTo>
                    <a:pt x="0" y="73151"/>
                  </a:lnTo>
                  <a:lnTo>
                    <a:pt x="0" y="99059"/>
                  </a:lnTo>
                  <a:lnTo>
                    <a:pt x="24384" y="99059"/>
                  </a:lnTo>
                  <a:lnTo>
                    <a:pt x="24384" y="227075"/>
                  </a:lnTo>
                  <a:lnTo>
                    <a:pt x="25265" y="244459"/>
                  </a:lnTo>
                  <a:lnTo>
                    <a:pt x="39624" y="283463"/>
                  </a:lnTo>
                  <a:lnTo>
                    <a:pt x="84986" y="303128"/>
                  </a:lnTo>
                  <a:lnTo>
                    <a:pt x="88582" y="303174"/>
                  </a:lnTo>
                  <a:lnTo>
                    <a:pt x="100607" y="302466"/>
                  </a:lnTo>
                  <a:lnTo>
                    <a:pt x="112204" y="300227"/>
                  </a:lnTo>
                  <a:lnTo>
                    <a:pt x="121800" y="296846"/>
                  </a:lnTo>
                  <a:lnTo>
                    <a:pt x="129540" y="292607"/>
                  </a:lnTo>
                  <a:close/>
                </a:path>
                <a:path w="129539" h="303530">
                  <a:moveTo>
                    <a:pt x="128016" y="99059"/>
                  </a:moveTo>
                  <a:lnTo>
                    <a:pt x="128016" y="53339"/>
                  </a:lnTo>
                  <a:lnTo>
                    <a:pt x="83819" y="53339"/>
                  </a:lnTo>
                  <a:lnTo>
                    <a:pt x="83819" y="99059"/>
                  </a:lnTo>
                  <a:lnTo>
                    <a:pt x="128016" y="99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01898" y="286511"/>
              <a:ext cx="177165" cy="254635"/>
            </a:xfrm>
            <a:custGeom>
              <a:avLst/>
              <a:gdLst/>
              <a:ahLst/>
              <a:cxnLst/>
              <a:rect l="l" t="t" r="r" b="b"/>
              <a:pathLst>
                <a:path w="177164" h="254634">
                  <a:moveTo>
                    <a:pt x="176783" y="141732"/>
                  </a:moveTo>
                  <a:lnTo>
                    <a:pt x="176783" y="111252"/>
                  </a:lnTo>
                  <a:lnTo>
                    <a:pt x="175355" y="86391"/>
                  </a:lnTo>
                  <a:lnTo>
                    <a:pt x="163925" y="45243"/>
                  </a:lnTo>
                  <a:lnTo>
                    <a:pt x="126682" y="7048"/>
                  </a:lnTo>
                  <a:lnTo>
                    <a:pt x="91439" y="0"/>
                  </a:lnTo>
                  <a:lnTo>
                    <a:pt x="70889" y="2024"/>
                  </a:lnTo>
                  <a:lnTo>
                    <a:pt x="24383" y="33528"/>
                  </a:lnTo>
                  <a:lnTo>
                    <a:pt x="5905" y="74485"/>
                  </a:lnTo>
                  <a:lnTo>
                    <a:pt x="0" y="128016"/>
                  </a:lnTo>
                  <a:lnTo>
                    <a:pt x="1690" y="156900"/>
                  </a:lnTo>
                  <a:lnTo>
                    <a:pt x="14787" y="203239"/>
                  </a:lnTo>
                  <a:lnTo>
                    <a:pt x="40767" y="235219"/>
                  </a:lnTo>
                  <a:lnTo>
                    <a:pt x="59436" y="246256"/>
                  </a:lnTo>
                  <a:lnTo>
                    <a:pt x="59436" y="141732"/>
                  </a:lnTo>
                  <a:lnTo>
                    <a:pt x="60959" y="141732"/>
                  </a:lnTo>
                  <a:lnTo>
                    <a:pt x="60959" y="99060"/>
                  </a:lnTo>
                  <a:lnTo>
                    <a:pt x="61531" y="86201"/>
                  </a:lnTo>
                  <a:lnTo>
                    <a:pt x="63245" y="75057"/>
                  </a:lnTo>
                  <a:lnTo>
                    <a:pt x="66103" y="65627"/>
                  </a:lnTo>
                  <a:lnTo>
                    <a:pt x="70103" y="57912"/>
                  </a:lnTo>
                  <a:lnTo>
                    <a:pt x="74675" y="48768"/>
                  </a:lnTo>
                  <a:lnTo>
                    <a:pt x="82295" y="44196"/>
                  </a:lnTo>
                  <a:lnTo>
                    <a:pt x="89915" y="44196"/>
                  </a:lnTo>
                  <a:lnTo>
                    <a:pt x="117347" y="76390"/>
                  </a:lnTo>
                  <a:lnTo>
                    <a:pt x="118871" y="99060"/>
                  </a:lnTo>
                  <a:lnTo>
                    <a:pt x="118871" y="141732"/>
                  </a:lnTo>
                  <a:lnTo>
                    <a:pt x="176783" y="141732"/>
                  </a:lnTo>
                  <a:close/>
                </a:path>
                <a:path w="177164" h="254634">
                  <a:moveTo>
                    <a:pt x="166115" y="237744"/>
                  </a:moveTo>
                  <a:lnTo>
                    <a:pt x="166115" y="188976"/>
                  </a:lnTo>
                  <a:lnTo>
                    <a:pt x="151280" y="196977"/>
                  </a:lnTo>
                  <a:lnTo>
                    <a:pt x="136588" y="202692"/>
                  </a:lnTo>
                  <a:lnTo>
                    <a:pt x="122181" y="206121"/>
                  </a:lnTo>
                  <a:lnTo>
                    <a:pt x="109989" y="207117"/>
                  </a:lnTo>
                  <a:lnTo>
                    <a:pt x="107275" y="207168"/>
                  </a:lnTo>
                  <a:lnTo>
                    <a:pt x="97369" y="206144"/>
                  </a:lnTo>
                  <a:lnTo>
                    <a:pt x="67151" y="181379"/>
                  </a:lnTo>
                  <a:lnTo>
                    <a:pt x="59436" y="141732"/>
                  </a:lnTo>
                  <a:lnTo>
                    <a:pt x="59436" y="246256"/>
                  </a:lnTo>
                  <a:lnTo>
                    <a:pt x="77343" y="252269"/>
                  </a:lnTo>
                  <a:lnTo>
                    <a:pt x="99059" y="254508"/>
                  </a:lnTo>
                  <a:lnTo>
                    <a:pt x="117895" y="253388"/>
                  </a:lnTo>
                  <a:lnTo>
                    <a:pt x="135445" y="250126"/>
                  </a:lnTo>
                  <a:lnTo>
                    <a:pt x="151566" y="244863"/>
                  </a:lnTo>
                  <a:lnTo>
                    <a:pt x="166115" y="237744"/>
                  </a:lnTo>
                  <a:close/>
                </a:path>
                <a:path w="177164" h="254634">
                  <a:moveTo>
                    <a:pt x="118871" y="141732"/>
                  </a:moveTo>
                  <a:lnTo>
                    <a:pt x="118871" y="99060"/>
                  </a:lnTo>
                  <a:lnTo>
                    <a:pt x="60959" y="99060"/>
                  </a:lnTo>
                  <a:lnTo>
                    <a:pt x="60959" y="141732"/>
                  </a:lnTo>
                  <a:lnTo>
                    <a:pt x="118871" y="141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218307" y="286511"/>
              <a:ext cx="126492" cy="249936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350895" y="190500"/>
              <a:ext cx="144780" cy="346075"/>
            </a:xfrm>
            <a:custGeom>
              <a:avLst/>
              <a:gdLst/>
              <a:ahLst/>
              <a:cxnLst/>
              <a:rect l="l" t="t" r="r" b="b"/>
              <a:pathLst>
                <a:path w="144779" h="346075">
                  <a:moveTo>
                    <a:pt x="28955" y="146303"/>
                  </a:moveTo>
                  <a:lnTo>
                    <a:pt x="28955" y="100583"/>
                  </a:lnTo>
                  <a:lnTo>
                    <a:pt x="0" y="117347"/>
                  </a:lnTo>
                  <a:lnTo>
                    <a:pt x="0" y="146303"/>
                  </a:lnTo>
                  <a:lnTo>
                    <a:pt x="28955" y="146303"/>
                  </a:lnTo>
                  <a:close/>
                </a:path>
                <a:path w="144779" h="346075">
                  <a:moveTo>
                    <a:pt x="144779" y="10667"/>
                  </a:moveTo>
                  <a:lnTo>
                    <a:pt x="134231" y="6429"/>
                  </a:lnTo>
                  <a:lnTo>
                    <a:pt x="123253" y="3047"/>
                  </a:lnTo>
                  <a:lnTo>
                    <a:pt x="111990" y="809"/>
                  </a:lnTo>
                  <a:lnTo>
                    <a:pt x="100583" y="0"/>
                  </a:lnTo>
                  <a:lnTo>
                    <a:pt x="83438" y="1404"/>
                  </a:lnTo>
                  <a:lnTo>
                    <a:pt x="45719" y="21335"/>
                  </a:lnTo>
                  <a:lnTo>
                    <a:pt x="30075" y="62269"/>
                  </a:lnTo>
                  <a:lnTo>
                    <a:pt x="28955" y="80771"/>
                  </a:lnTo>
                  <a:lnTo>
                    <a:pt x="28955" y="345947"/>
                  </a:lnTo>
                  <a:lnTo>
                    <a:pt x="86867" y="345947"/>
                  </a:lnTo>
                  <a:lnTo>
                    <a:pt x="86867" y="71627"/>
                  </a:lnTo>
                  <a:lnTo>
                    <a:pt x="88391" y="62483"/>
                  </a:lnTo>
                  <a:lnTo>
                    <a:pt x="92963" y="57911"/>
                  </a:lnTo>
                  <a:lnTo>
                    <a:pt x="96012" y="53339"/>
                  </a:lnTo>
                  <a:lnTo>
                    <a:pt x="100583" y="50291"/>
                  </a:lnTo>
                  <a:lnTo>
                    <a:pt x="114300" y="50291"/>
                  </a:lnTo>
                  <a:lnTo>
                    <a:pt x="121919" y="51815"/>
                  </a:lnTo>
                  <a:lnTo>
                    <a:pt x="129539" y="54863"/>
                  </a:lnTo>
                  <a:lnTo>
                    <a:pt x="144779" y="10667"/>
                  </a:lnTo>
                  <a:close/>
                </a:path>
                <a:path w="144779" h="346075">
                  <a:moveTo>
                    <a:pt x="128015" y="146303"/>
                  </a:moveTo>
                  <a:lnTo>
                    <a:pt x="128015" y="100583"/>
                  </a:lnTo>
                  <a:lnTo>
                    <a:pt x="86867" y="100583"/>
                  </a:lnTo>
                  <a:lnTo>
                    <a:pt x="86867" y="146303"/>
                  </a:lnTo>
                  <a:lnTo>
                    <a:pt x="128015" y="146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491103" y="286511"/>
              <a:ext cx="177165" cy="254635"/>
            </a:xfrm>
            <a:custGeom>
              <a:avLst/>
              <a:gdLst/>
              <a:ahLst/>
              <a:cxnLst/>
              <a:rect l="l" t="t" r="r" b="b"/>
              <a:pathLst>
                <a:path w="177164" h="254634">
                  <a:moveTo>
                    <a:pt x="117348" y="134112"/>
                  </a:moveTo>
                  <a:lnTo>
                    <a:pt x="117348" y="97536"/>
                  </a:lnTo>
                  <a:lnTo>
                    <a:pt x="85344" y="99060"/>
                  </a:lnTo>
                  <a:lnTo>
                    <a:pt x="47625" y="105156"/>
                  </a:lnTo>
                  <a:lnTo>
                    <a:pt x="12215" y="130706"/>
                  </a:lnTo>
                  <a:lnTo>
                    <a:pt x="0" y="176784"/>
                  </a:lnTo>
                  <a:lnTo>
                    <a:pt x="1095" y="194167"/>
                  </a:lnTo>
                  <a:lnTo>
                    <a:pt x="15239" y="233172"/>
                  </a:lnTo>
                  <a:lnTo>
                    <a:pt x="57912" y="254508"/>
                  </a:lnTo>
                  <a:lnTo>
                    <a:pt x="60960" y="254343"/>
                  </a:lnTo>
                  <a:lnTo>
                    <a:pt x="60960" y="178308"/>
                  </a:lnTo>
                  <a:lnTo>
                    <a:pt x="61531" y="168592"/>
                  </a:lnTo>
                  <a:lnTo>
                    <a:pt x="90249" y="136445"/>
                  </a:lnTo>
                  <a:lnTo>
                    <a:pt x="101274" y="135451"/>
                  </a:lnTo>
                  <a:lnTo>
                    <a:pt x="117348" y="134112"/>
                  </a:lnTo>
                  <a:close/>
                </a:path>
                <a:path w="177164" h="254634">
                  <a:moveTo>
                    <a:pt x="176784" y="249936"/>
                  </a:moveTo>
                  <a:lnTo>
                    <a:pt x="176784" y="85344"/>
                  </a:lnTo>
                  <a:lnTo>
                    <a:pt x="175379" y="65913"/>
                  </a:lnTo>
                  <a:lnTo>
                    <a:pt x="155448" y="21336"/>
                  </a:lnTo>
                  <a:lnTo>
                    <a:pt x="114300" y="1190"/>
                  </a:lnTo>
                  <a:lnTo>
                    <a:pt x="96012" y="0"/>
                  </a:lnTo>
                  <a:lnTo>
                    <a:pt x="75485" y="1428"/>
                  </a:lnTo>
                  <a:lnTo>
                    <a:pt x="55244" y="5715"/>
                  </a:lnTo>
                  <a:lnTo>
                    <a:pt x="35575" y="12858"/>
                  </a:lnTo>
                  <a:lnTo>
                    <a:pt x="16763" y="22860"/>
                  </a:lnTo>
                  <a:lnTo>
                    <a:pt x="38100" y="62484"/>
                  </a:lnTo>
                  <a:lnTo>
                    <a:pt x="51530" y="55364"/>
                  </a:lnTo>
                  <a:lnTo>
                    <a:pt x="64388" y="50101"/>
                  </a:lnTo>
                  <a:lnTo>
                    <a:pt x="76676" y="46839"/>
                  </a:lnTo>
                  <a:lnTo>
                    <a:pt x="88392" y="45720"/>
                  </a:lnTo>
                  <a:lnTo>
                    <a:pt x="101274" y="47982"/>
                  </a:lnTo>
                  <a:lnTo>
                    <a:pt x="110299" y="54673"/>
                  </a:lnTo>
                  <a:lnTo>
                    <a:pt x="115609" y="65651"/>
                  </a:lnTo>
                  <a:lnTo>
                    <a:pt x="117348" y="80772"/>
                  </a:lnTo>
                  <a:lnTo>
                    <a:pt x="117348" y="220704"/>
                  </a:lnTo>
                  <a:lnTo>
                    <a:pt x="120396" y="216408"/>
                  </a:lnTo>
                  <a:lnTo>
                    <a:pt x="121920" y="216408"/>
                  </a:lnTo>
                  <a:lnTo>
                    <a:pt x="134112" y="249936"/>
                  </a:lnTo>
                  <a:lnTo>
                    <a:pt x="176784" y="249936"/>
                  </a:lnTo>
                  <a:close/>
                </a:path>
                <a:path w="177164" h="254634">
                  <a:moveTo>
                    <a:pt x="117348" y="220704"/>
                  </a:moveTo>
                  <a:lnTo>
                    <a:pt x="117348" y="155448"/>
                  </a:lnTo>
                  <a:lnTo>
                    <a:pt x="116776" y="166544"/>
                  </a:lnTo>
                  <a:lnTo>
                    <a:pt x="115062" y="176784"/>
                  </a:lnTo>
                  <a:lnTo>
                    <a:pt x="89987" y="207692"/>
                  </a:lnTo>
                  <a:lnTo>
                    <a:pt x="82296" y="208788"/>
                  </a:lnTo>
                  <a:lnTo>
                    <a:pt x="73175" y="206811"/>
                  </a:lnTo>
                  <a:lnTo>
                    <a:pt x="66484" y="200977"/>
                  </a:lnTo>
                  <a:lnTo>
                    <a:pt x="62364" y="191428"/>
                  </a:lnTo>
                  <a:lnTo>
                    <a:pt x="60960" y="178308"/>
                  </a:lnTo>
                  <a:lnTo>
                    <a:pt x="60960" y="254343"/>
                  </a:lnTo>
                  <a:lnTo>
                    <a:pt x="99821" y="240839"/>
                  </a:lnTo>
                  <a:lnTo>
                    <a:pt x="113537" y="226075"/>
                  </a:lnTo>
                  <a:lnTo>
                    <a:pt x="117348" y="220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705986" y="286511"/>
              <a:ext cx="143510" cy="254635"/>
            </a:xfrm>
            <a:custGeom>
              <a:avLst/>
              <a:gdLst/>
              <a:ahLst/>
              <a:cxnLst/>
              <a:rect l="l" t="t" r="r" b="b"/>
              <a:pathLst>
                <a:path w="143510" h="254634">
                  <a:moveTo>
                    <a:pt x="143255" y="15240"/>
                  </a:moveTo>
                  <a:lnTo>
                    <a:pt x="102298" y="952"/>
                  </a:lnTo>
                  <a:lnTo>
                    <a:pt x="88391" y="0"/>
                  </a:lnTo>
                  <a:lnTo>
                    <a:pt x="67198" y="2000"/>
                  </a:lnTo>
                  <a:lnTo>
                    <a:pt x="21336" y="32004"/>
                  </a:lnTo>
                  <a:lnTo>
                    <a:pt x="5524" y="72009"/>
                  </a:lnTo>
                  <a:lnTo>
                    <a:pt x="0" y="128016"/>
                  </a:lnTo>
                  <a:lnTo>
                    <a:pt x="1428" y="157138"/>
                  </a:lnTo>
                  <a:lnTo>
                    <a:pt x="12858" y="204525"/>
                  </a:lnTo>
                  <a:lnTo>
                    <a:pt x="35694" y="236505"/>
                  </a:lnTo>
                  <a:lnTo>
                    <a:pt x="59436" y="249219"/>
                  </a:lnTo>
                  <a:lnTo>
                    <a:pt x="59436" y="128016"/>
                  </a:lnTo>
                  <a:lnTo>
                    <a:pt x="60007" y="109751"/>
                  </a:lnTo>
                  <a:lnTo>
                    <a:pt x="68579" y="70104"/>
                  </a:lnTo>
                  <a:lnTo>
                    <a:pt x="94487" y="50292"/>
                  </a:lnTo>
                  <a:lnTo>
                    <a:pt x="101846" y="50887"/>
                  </a:lnTo>
                  <a:lnTo>
                    <a:pt x="109918" y="52768"/>
                  </a:lnTo>
                  <a:lnTo>
                    <a:pt x="118276" y="56078"/>
                  </a:lnTo>
                  <a:lnTo>
                    <a:pt x="126491" y="60960"/>
                  </a:lnTo>
                  <a:lnTo>
                    <a:pt x="143255" y="15240"/>
                  </a:lnTo>
                  <a:close/>
                </a:path>
                <a:path w="143510" h="254634">
                  <a:moveTo>
                    <a:pt x="140208" y="239268"/>
                  </a:moveTo>
                  <a:lnTo>
                    <a:pt x="140208" y="187452"/>
                  </a:lnTo>
                  <a:lnTo>
                    <a:pt x="128777" y="194571"/>
                  </a:lnTo>
                  <a:lnTo>
                    <a:pt x="117347" y="199834"/>
                  </a:lnTo>
                  <a:lnTo>
                    <a:pt x="105917" y="203096"/>
                  </a:lnTo>
                  <a:lnTo>
                    <a:pt x="94487" y="204216"/>
                  </a:lnTo>
                  <a:lnTo>
                    <a:pt x="85915" y="202834"/>
                  </a:lnTo>
                  <a:lnTo>
                    <a:pt x="61531" y="160782"/>
                  </a:lnTo>
                  <a:lnTo>
                    <a:pt x="59436" y="128016"/>
                  </a:lnTo>
                  <a:lnTo>
                    <a:pt x="59436" y="249219"/>
                  </a:lnTo>
                  <a:lnTo>
                    <a:pt x="69365" y="252507"/>
                  </a:lnTo>
                  <a:lnTo>
                    <a:pt x="89915" y="254508"/>
                  </a:lnTo>
                  <a:lnTo>
                    <a:pt x="103346" y="253412"/>
                  </a:lnTo>
                  <a:lnTo>
                    <a:pt x="116204" y="250317"/>
                  </a:lnTo>
                  <a:lnTo>
                    <a:pt x="128492" y="245506"/>
                  </a:lnTo>
                  <a:lnTo>
                    <a:pt x="140208" y="239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873627" y="286511"/>
              <a:ext cx="177165" cy="254635"/>
            </a:xfrm>
            <a:custGeom>
              <a:avLst/>
              <a:gdLst/>
              <a:ahLst/>
              <a:cxnLst/>
              <a:rect l="l" t="t" r="r" b="b"/>
              <a:pathLst>
                <a:path w="177164" h="254634">
                  <a:moveTo>
                    <a:pt x="176784" y="141732"/>
                  </a:moveTo>
                  <a:lnTo>
                    <a:pt x="176784" y="111252"/>
                  </a:lnTo>
                  <a:lnTo>
                    <a:pt x="175355" y="86391"/>
                  </a:lnTo>
                  <a:lnTo>
                    <a:pt x="163925" y="45243"/>
                  </a:lnTo>
                  <a:lnTo>
                    <a:pt x="126492" y="7048"/>
                  </a:lnTo>
                  <a:lnTo>
                    <a:pt x="89915" y="0"/>
                  </a:lnTo>
                  <a:lnTo>
                    <a:pt x="69580" y="2024"/>
                  </a:lnTo>
                  <a:lnTo>
                    <a:pt x="22860" y="33528"/>
                  </a:lnTo>
                  <a:lnTo>
                    <a:pt x="5715" y="74485"/>
                  </a:lnTo>
                  <a:lnTo>
                    <a:pt x="0" y="128016"/>
                  </a:lnTo>
                  <a:lnTo>
                    <a:pt x="1476" y="156900"/>
                  </a:lnTo>
                  <a:lnTo>
                    <a:pt x="14144" y="203239"/>
                  </a:lnTo>
                  <a:lnTo>
                    <a:pt x="40552" y="235219"/>
                  </a:lnTo>
                  <a:lnTo>
                    <a:pt x="59436" y="246451"/>
                  </a:lnTo>
                  <a:lnTo>
                    <a:pt x="59436" y="99060"/>
                  </a:lnTo>
                  <a:lnTo>
                    <a:pt x="60864" y="86201"/>
                  </a:lnTo>
                  <a:lnTo>
                    <a:pt x="74675" y="48768"/>
                  </a:lnTo>
                  <a:lnTo>
                    <a:pt x="80772" y="44196"/>
                  </a:lnTo>
                  <a:lnTo>
                    <a:pt x="89915" y="44196"/>
                  </a:lnTo>
                  <a:lnTo>
                    <a:pt x="116776" y="76390"/>
                  </a:lnTo>
                  <a:lnTo>
                    <a:pt x="118872" y="99060"/>
                  </a:lnTo>
                  <a:lnTo>
                    <a:pt x="118872" y="141732"/>
                  </a:lnTo>
                  <a:lnTo>
                    <a:pt x="176784" y="141732"/>
                  </a:lnTo>
                  <a:close/>
                </a:path>
                <a:path w="177164" h="254634">
                  <a:moveTo>
                    <a:pt x="118872" y="141732"/>
                  </a:moveTo>
                  <a:lnTo>
                    <a:pt x="118872" y="99060"/>
                  </a:lnTo>
                  <a:lnTo>
                    <a:pt x="59436" y="99060"/>
                  </a:lnTo>
                  <a:lnTo>
                    <a:pt x="59436" y="141732"/>
                  </a:lnTo>
                  <a:lnTo>
                    <a:pt x="118872" y="141732"/>
                  </a:lnTo>
                  <a:close/>
                </a:path>
                <a:path w="177164" h="254634">
                  <a:moveTo>
                    <a:pt x="166115" y="237744"/>
                  </a:moveTo>
                  <a:lnTo>
                    <a:pt x="166115" y="188976"/>
                  </a:lnTo>
                  <a:lnTo>
                    <a:pt x="151256" y="196977"/>
                  </a:lnTo>
                  <a:lnTo>
                    <a:pt x="136398" y="202692"/>
                  </a:lnTo>
                  <a:lnTo>
                    <a:pt x="121539" y="206121"/>
                  </a:lnTo>
                  <a:lnTo>
                    <a:pt x="106632" y="207258"/>
                  </a:lnTo>
                  <a:lnTo>
                    <a:pt x="96702" y="206144"/>
                  </a:lnTo>
                  <a:lnTo>
                    <a:pt x="66508" y="181379"/>
                  </a:lnTo>
                  <a:lnTo>
                    <a:pt x="59436" y="141732"/>
                  </a:lnTo>
                  <a:lnTo>
                    <a:pt x="59436" y="246451"/>
                  </a:lnTo>
                  <a:lnTo>
                    <a:pt x="76700" y="252269"/>
                  </a:lnTo>
                  <a:lnTo>
                    <a:pt x="99060" y="254508"/>
                  </a:lnTo>
                  <a:lnTo>
                    <a:pt x="117895" y="253388"/>
                  </a:lnTo>
                  <a:lnTo>
                    <a:pt x="135445" y="250126"/>
                  </a:lnTo>
                  <a:lnTo>
                    <a:pt x="151566" y="244863"/>
                  </a:lnTo>
                  <a:lnTo>
                    <a:pt x="166115" y="2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079366" y="414527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>
                  <a:moveTo>
                    <a:pt x="0" y="0"/>
                  </a:moveTo>
                  <a:lnTo>
                    <a:pt x="111252" y="0"/>
                  </a:lnTo>
                </a:path>
              </a:pathLst>
            </a:custGeom>
            <a:ln w="51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222622" y="193547"/>
              <a:ext cx="182880" cy="347980"/>
            </a:xfrm>
            <a:custGeom>
              <a:avLst/>
              <a:gdLst/>
              <a:ahLst/>
              <a:cxnLst/>
              <a:rect l="l" t="t" r="r" b="b"/>
              <a:pathLst>
                <a:path w="182879" h="347980">
                  <a:moveTo>
                    <a:pt x="128015" y="310895"/>
                  </a:moveTo>
                  <a:lnTo>
                    <a:pt x="128015" y="129539"/>
                  </a:lnTo>
                  <a:lnTo>
                    <a:pt x="123443" y="129539"/>
                  </a:lnTo>
                  <a:lnTo>
                    <a:pt x="118610" y="120086"/>
                  </a:lnTo>
                  <a:lnTo>
                    <a:pt x="88201" y="95059"/>
                  </a:lnTo>
                  <a:lnTo>
                    <a:pt x="73151" y="92963"/>
                  </a:lnTo>
                  <a:lnTo>
                    <a:pt x="56888" y="94988"/>
                  </a:lnTo>
                  <a:lnTo>
                    <a:pt x="19812" y="126491"/>
                  </a:lnTo>
                  <a:lnTo>
                    <a:pt x="5333" y="166877"/>
                  </a:lnTo>
                  <a:lnTo>
                    <a:pt x="0" y="220979"/>
                  </a:lnTo>
                  <a:lnTo>
                    <a:pt x="1381" y="249007"/>
                  </a:lnTo>
                  <a:lnTo>
                    <a:pt x="11572" y="295346"/>
                  </a:lnTo>
                  <a:lnTo>
                    <a:pt x="43052" y="338708"/>
                  </a:lnTo>
                  <a:lnTo>
                    <a:pt x="60960" y="345771"/>
                  </a:lnTo>
                  <a:lnTo>
                    <a:pt x="60960" y="220979"/>
                  </a:lnTo>
                  <a:lnTo>
                    <a:pt x="61507" y="202930"/>
                  </a:lnTo>
                  <a:lnTo>
                    <a:pt x="68579" y="163067"/>
                  </a:lnTo>
                  <a:lnTo>
                    <a:pt x="91439" y="143255"/>
                  </a:lnTo>
                  <a:lnTo>
                    <a:pt x="99774" y="144375"/>
                  </a:lnTo>
                  <a:lnTo>
                    <a:pt x="122872" y="184213"/>
                  </a:lnTo>
                  <a:lnTo>
                    <a:pt x="124967" y="220979"/>
                  </a:lnTo>
                  <a:lnTo>
                    <a:pt x="124967" y="315637"/>
                  </a:lnTo>
                  <a:lnTo>
                    <a:pt x="128015" y="310895"/>
                  </a:lnTo>
                  <a:close/>
                </a:path>
                <a:path w="182879" h="347980">
                  <a:moveTo>
                    <a:pt x="124967" y="315637"/>
                  </a:moveTo>
                  <a:lnTo>
                    <a:pt x="124967" y="228599"/>
                  </a:lnTo>
                  <a:lnTo>
                    <a:pt x="123753" y="246578"/>
                  </a:lnTo>
                  <a:lnTo>
                    <a:pt x="122110" y="261556"/>
                  </a:lnTo>
                  <a:lnTo>
                    <a:pt x="100393" y="296298"/>
                  </a:lnTo>
                  <a:lnTo>
                    <a:pt x="92963" y="297179"/>
                  </a:lnTo>
                  <a:lnTo>
                    <a:pt x="84653" y="296036"/>
                  </a:lnTo>
                  <a:lnTo>
                    <a:pt x="63055" y="254507"/>
                  </a:lnTo>
                  <a:lnTo>
                    <a:pt x="60960" y="220979"/>
                  </a:lnTo>
                  <a:lnTo>
                    <a:pt x="60960" y="345771"/>
                  </a:lnTo>
                  <a:lnTo>
                    <a:pt x="73151" y="347471"/>
                  </a:lnTo>
                  <a:lnTo>
                    <a:pt x="90296" y="345185"/>
                  </a:lnTo>
                  <a:lnTo>
                    <a:pt x="105155" y="338327"/>
                  </a:lnTo>
                  <a:lnTo>
                    <a:pt x="117728" y="326897"/>
                  </a:lnTo>
                  <a:lnTo>
                    <a:pt x="124967" y="315637"/>
                  </a:lnTo>
                  <a:close/>
                </a:path>
                <a:path w="182879" h="347980">
                  <a:moveTo>
                    <a:pt x="182879" y="342899"/>
                  </a:moveTo>
                  <a:lnTo>
                    <a:pt x="182879" y="0"/>
                  </a:lnTo>
                  <a:lnTo>
                    <a:pt x="124967" y="0"/>
                  </a:lnTo>
                  <a:lnTo>
                    <a:pt x="124967" y="82295"/>
                  </a:lnTo>
                  <a:lnTo>
                    <a:pt x="125229" y="90320"/>
                  </a:lnTo>
                  <a:lnTo>
                    <a:pt x="128015" y="129539"/>
                  </a:lnTo>
                  <a:lnTo>
                    <a:pt x="128015" y="310895"/>
                  </a:lnTo>
                  <a:lnTo>
                    <a:pt x="129539" y="310895"/>
                  </a:lnTo>
                  <a:lnTo>
                    <a:pt x="140207" y="342899"/>
                  </a:lnTo>
                  <a:lnTo>
                    <a:pt x="182879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455795" y="286511"/>
              <a:ext cx="124967" cy="249936"/>
            </a:xfrm>
            <a:prstGeom prst="rect">
              <a:avLst/>
            </a:prstGeom>
            <a:blipFill>
              <a:blip r:embed="rId1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605146" y="195071"/>
              <a:ext cx="62865" cy="341630"/>
            </a:xfrm>
            <a:custGeom>
              <a:avLst/>
              <a:gdLst/>
              <a:ahLst/>
              <a:cxnLst/>
              <a:rect l="l" t="t" r="r" b="b"/>
              <a:pathLst>
                <a:path w="62864" h="341630">
                  <a:moveTo>
                    <a:pt x="60960" y="341375"/>
                  </a:moveTo>
                  <a:lnTo>
                    <a:pt x="60960" y="96011"/>
                  </a:lnTo>
                  <a:lnTo>
                    <a:pt x="1524" y="96011"/>
                  </a:lnTo>
                  <a:lnTo>
                    <a:pt x="1524" y="341375"/>
                  </a:lnTo>
                  <a:lnTo>
                    <a:pt x="60960" y="341375"/>
                  </a:lnTo>
                  <a:close/>
                </a:path>
                <a:path w="62864" h="341630">
                  <a:moveTo>
                    <a:pt x="62483" y="41147"/>
                  </a:moveTo>
                  <a:lnTo>
                    <a:pt x="62483" y="21335"/>
                  </a:lnTo>
                  <a:lnTo>
                    <a:pt x="60960" y="13715"/>
                  </a:lnTo>
                  <a:lnTo>
                    <a:pt x="54863" y="9143"/>
                  </a:lnTo>
                  <a:lnTo>
                    <a:pt x="48767" y="3047"/>
                  </a:lnTo>
                  <a:lnTo>
                    <a:pt x="41148" y="0"/>
                  </a:lnTo>
                  <a:lnTo>
                    <a:pt x="32003" y="0"/>
                  </a:lnTo>
                  <a:lnTo>
                    <a:pt x="0" y="21335"/>
                  </a:lnTo>
                  <a:lnTo>
                    <a:pt x="0" y="41147"/>
                  </a:lnTo>
                  <a:lnTo>
                    <a:pt x="32003" y="62483"/>
                  </a:lnTo>
                  <a:lnTo>
                    <a:pt x="41148" y="62483"/>
                  </a:lnTo>
                  <a:lnTo>
                    <a:pt x="48767" y="60959"/>
                  </a:lnTo>
                  <a:lnTo>
                    <a:pt x="60960" y="48767"/>
                  </a:lnTo>
                  <a:lnTo>
                    <a:pt x="62483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690490" y="291084"/>
              <a:ext cx="201168" cy="245364"/>
            </a:xfrm>
            <a:prstGeom prst="rect">
              <a:avLst/>
            </a:prstGeom>
            <a:blipFill>
              <a:blip r:embed="rId1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908422" y="286511"/>
              <a:ext cx="177165" cy="254635"/>
            </a:xfrm>
            <a:custGeom>
              <a:avLst/>
              <a:gdLst/>
              <a:ahLst/>
              <a:cxnLst/>
              <a:rect l="l" t="t" r="r" b="b"/>
              <a:pathLst>
                <a:path w="177164" h="254634">
                  <a:moveTo>
                    <a:pt x="176784" y="141732"/>
                  </a:moveTo>
                  <a:lnTo>
                    <a:pt x="176784" y="111252"/>
                  </a:lnTo>
                  <a:lnTo>
                    <a:pt x="175355" y="86391"/>
                  </a:lnTo>
                  <a:lnTo>
                    <a:pt x="163925" y="45243"/>
                  </a:lnTo>
                  <a:lnTo>
                    <a:pt x="126492" y="7048"/>
                  </a:lnTo>
                  <a:lnTo>
                    <a:pt x="89915" y="0"/>
                  </a:lnTo>
                  <a:lnTo>
                    <a:pt x="69580" y="2024"/>
                  </a:lnTo>
                  <a:lnTo>
                    <a:pt x="22860" y="33528"/>
                  </a:lnTo>
                  <a:lnTo>
                    <a:pt x="5714" y="74485"/>
                  </a:lnTo>
                  <a:lnTo>
                    <a:pt x="0" y="128016"/>
                  </a:lnTo>
                  <a:lnTo>
                    <a:pt x="1476" y="156900"/>
                  </a:lnTo>
                  <a:lnTo>
                    <a:pt x="14144" y="203239"/>
                  </a:lnTo>
                  <a:lnTo>
                    <a:pt x="40552" y="235219"/>
                  </a:lnTo>
                  <a:lnTo>
                    <a:pt x="59436" y="246451"/>
                  </a:lnTo>
                  <a:lnTo>
                    <a:pt x="59436" y="99060"/>
                  </a:lnTo>
                  <a:lnTo>
                    <a:pt x="60864" y="86201"/>
                  </a:lnTo>
                  <a:lnTo>
                    <a:pt x="74675" y="48768"/>
                  </a:lnTo>
                  <a:lnTo>
                    <a:pt x="80772" y="44196"/>
                  </a:lnTo>
                  <a:lnTo>
                    <a:pt x="89915" y="44196"/>
                  </a:lnTo>
                  <a:lnTo>
                    <a:pt x="116776" y="76390"/>
                  </a:lnTo>
                  <a:lnTo>
                    <a:pt x="118872" y="99060"/>
                  </a:lnTo>
                  <a:lnTo>
                    <a:pt x="118872" y="141732"/>
                  </a:lnTo>
                  <a:lnTo>
                    <a:pt x="176784" y="141732"/>
                  </a:lnTo>
                  <a:close/>
                </a:path>
                <a:path w="177164" h="254634">
                  <a:moveTo>
                    <a:pt x="118872" y="141732"/>
                  </a:moveTo>
                  <a:lnTo>
                    <a:pt x="118872" y="99060"/>
                  </a:lnTo>
                  <a:lnTo>
                    <a:pt x="59436" y="99060"/>
                  </a:lnTo>
                  <a:lnTo>
                    <a:pt x="59436" y="141732"/>
                  </a:lnTo>
                  <a:lnTo>
                    <a:pt x="118872" y="141732"/>
                  </a:lnTo>
                  <a:close/>
                </a:path>
                <a:path w="177164" h="254634">
                  <a:moveTo>
                    <a:pt x="166115" y="237744"/>
                  </a:moveTo>
                  <a:lnTo>
                    <a:pt x="166115" y="188976"/>
                  </a:lnTo>
                  <a:lnTo>
                    <a:pt x="151257" y="196977"/>
                  </a:lnTo>
                  <a:lnTo>
                    <a:pt x="136398" y="202692"/>
                  </a:lnTo>
                  <a:lnTo>
                    <a:pt x="121538" y="206121"/>
                  </a:lnTo>
                  <a:lnTo>
                    <a:pt x="106632" y="207258"/>
                  </a:lnTo>
                  <a:lnTo>
                    <a:pt x="96702" y="206144"/>
                  </a:lnTo>
                  <a:lnTo>
                    <a:pt x="66508" y="181379"/>
                  </a:lnTo>
                  <a:lnTo>
                    <a:pt x="59436" y="141732"/>
                  </a:lnTo>
                  <a:lnTo>
                    <a:pt x="59436" y="246451"/>
                  </a:lnTo>
                  <a:lnTo>
                    <a:pt x="76700" y="252269"/>
                  </a:lnTo>
                  <a:lnTo>
                    <a:pt x="99060" y="254508"/>
                  </a:lnTo>
                  <a:lnTo>
                    <a:pt x="117895" y="253388"/>
                  </a:lnTo>
                  <a:lnTo>
                    <a:pt x="135445" y="250126"/>
                  </a:lnTo>
                  <a:lnTo>
                    <a:pt x="151566" y="244863"/>
                  </a:lnTo>
                  <a:lnTo>
                    <a:pt x="166115" y="2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123307" y="286511"/>
              <a:ext cx="181355" cy="249936"/>
            </a:xfrm>
            <a:prstGeom prst="rect">
              <a:avLst/>
            </a:prstGeom>
            <a:blipFill>
              <a:blip r:embed="rId1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452490" y="286632"/>
              <a:ext cx="143510" cy="254635"/>
            </a:xfrm>
            <a:custGeom>
              <a:avLst/>
              <a:gdLst/>
              <a:ahLst/>
              <a:cxnLst/>
              <a:rect l="l" t="t" r="r" b="b"/>
              <a:pathLst>
                <a:path w="143510" h="254634">
                  <a:moveTo>
                    <a:pt x="141732" y="16643"/>
                  </a:moveTo>
                  <a:lnTo>
                    <a:pt x="96512" y="998"/>
                  </a:lnTo>
                  <a:lnTo>
                    <a:pt x="78843" y="0"/>
                  </a:lnTo>
                  <a:lnTo>
                    <a:pt x="62483" y="1022"/>
                  </a:lnTo>
                  <a:lnTo>
                    <a:pt x="21336" y="18167"/>
                  </a:lnTo>
                  <a:lnTo>
                    <a:pt x="1404" y="52671"/>
                  </a:lnTo>
                  <a:lnTo>
                    <a:pt x="0" y="66935"/>
                  </a:lnTo>
                  <a:lnTo>
                    <a:pt x="833" y="78960"/>
                  </a:lnTo>
                  <a:lnTo>
                    <a:pt x="18788" y="118489"/>
                  </a:lnTo>
                  <a:lnTo>
                    <a:pt x="50387" y="143205"/>
                  </a:lnTo>
                  <a:lnTo>
                    <a:pt x="59436" y="149884"/>
                  </a:lnTo>
                  <a:lnTo>
                    <a:pt x="59436" y="60839"/>
                  </a:lnTo>
                  <a:lnTo>
                    <a:pt x="60960" y="56267"/>
                  </a:lnTo>
                  <a:lnTo>
                    <a:pt x="64008" y="51695"/>
                  </a:lnTo>
                  <a:lnTo>
                    <a:pt x="73151" y="45599"/>
                  </a:lnTo>
                  <a:lnTo>
                    <a:pt x="80772" y="45599"/>
                  </a:lnTo>
                  <a:lnTo>
                    <a:pt x="90201" y="46456"/>
                  </a:lnTo>
                  <a:lnTo>
                    <a:pt x="100203" y="49028"/>
                  </a:lnTo>
                  <a:lnTo>
                    <a:pt x="110871" y="53365"/>
                  </a:lnTo>
                  <a:lnTo>
                    <a:pt x="121920" y="59315"/>
                  </a:lnTo>
                  <a:lnTo>
                    <a:pt x="141732" y="16643"/>
                  </a:lnTo>
                  <a:close/>
                </a:path>
                <a:path w="143510" h="254634">
                  <a:moveTo>
                    <a:pt x="85344" y="251405"/>
                  </a:moveTo>
                  <a:lnTo>
                    <a:pt x="85344" y="190379"/>
                  </a:lnTo>
                  <a:lnTo>
                    <a:pt x="82296" y="196475"/>
                  </a:lnTo>
                  <a:lnTo>
                    <a:pt x="73151" y="205619"/>
                  </a:lnTo>
                  <a:lnTo>
                    <a:pt x="65532" y="208667"/>
                  </a:lnTo>
                  <a:lnTo>
                    <a:pt x="56387" y="208667"/>
                  </a:lnTo>
                  <a:lnTo>
                    <a:pt x="12763" y="196284"/>
                  </a:lnTo>
                  <a:lnTo>
                    <a:pt x="0" y="188855"/>
                  </a:lnTo>
                  <a:lnTo>
                    <a:pt x="0" y="239147"/>
                  </a:lnTo>
                  <a:lnTo>
                    <a:pt x="12501" y="246029"/>
                  </a:lnTo>
                  <a:lnTo>
                    <a:pt x="26860" y="250767"/>
                  </a:lnTo>
                  <a:lnTo>
                    <a:pt x="42648" y="253506"/>
                  </a:lnTo>
                  <a:lnTo>
                    <a:pt x="59436" y="254387"/>
                  </a:lnTo>
                  <a:lnTo>
                    <a:pt x="78843" y="252982"/>
                  </a:lnTo>
                  <a:lnTo>
                    <a:pt x="85344" y="251405"/>
                  </a:lnTo>
                  <a:close/>
                </a:path>
                <a:path w="143510" h="254634">
                  <a:moveTo>
                    <a:pt x="143256" y="178187"/>
                  </a:moveTo>
                  <a:lnTo>
                    <a:pt x="131635" y="136658"/>
                  </a:lnTo>
                  <a:lnTo>
                    <a:pt x="102012" y="110083"/>
                  </a:lnTo>
                  <a:lnTo>
                    <a:pt x="91439" y="103511"/>
                  </a:lnTo>
                  <a:lnTo>
                    <a:pt x="82891" y="98058"/>
                  </a:lnTo>
                  <a:lnTo>
                    <a:pt x="75628" y="93033"/>
                  </a:lnTo>
                  <a:lnTo>
                    <a:pt x="69794" y="88295"/>
                  </a:lnTo>
                  <a:lnTo>
                    <a:pt x="65532" y="83699"/>
                  </a:lnTo>
                  <a:lnTo>
                    <a:pt x="60960" y="79127"/>
                  </a:lnTo>
                  <a:lnTo>
                    <a:pt x="59436" y="73031"/>
                  </a:lnTo>
                  <a:lnTo>
                    <a:pt x="59436" y="149884"/>
                  </a:lnTo>
                  <a:lnTo>
                    <a:pt x="66294" y="154946"/>
                  </a:lnTo>
                  <a:lnTo>
                    <a:pt x="72580" y="159851"/>
                  </a:lnTo>
                  <a:lnTo>
                    <a:pt x="77724" y="164471"/>
                  </a:lnTo>
                  <a:lnTo>
                    <a:pt x="82296" y="169043"/>
                  </a:lnTo>
                  <a:lnTo>
                    <a:pt x="85344" y="176663"/>
                  </a:lnTo>
                  <a:lnTo>
                    <a:pt x="85344" y="251405"/>
                  </a:lnTo>
                  <a:lnTo>
                    <a:pt x="95821" y="248862"/>
                  </a:lnTo>
                  <a:lnTo>
                    <a:pt x="131040" y="222550"/>
                  </a:lnTo>
                  <a:lnTo>
                    <a:pt x="141851" y="194689"/>
                  </a:lnTo>
                  <a:lnTo>
                    <a:pt x="143256" y="178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623178" y="286511"/>
              <a:ext cx="144780" cy="254635"/>
            </a:xfrm>
            <a:custGeom>
              <a:avLst/>
              <a:gdLst/>
              <a:ahLst/>
              <a:cxnLst/>
              <a:rect l="l" t="t" r="r" b="b"/>
              <a:pathLst>
                <a:path w="144779" h="254634">
                  <a:moveTo>
                    <a:pt x="144780" y="15240"/>
                  </a:moveTo>
                  <a:lnTo>
                    <a:pt x="103632" y="952"/>
                  </a:lnTo>
                  <a:lnTo>
                    <a:pt x="89916" y="0"/>
                  </a:lnTo>
                  <a:lnTo>
                    <a:pt x="68508" y="2000"/>
                  </a:lnTo>
                  <a:lnTo>
                    <a:pt x="22860" y="32004"/>
                  </a:lnTo>
                  <a:lnTo>
                    <a:pt x="5715" y="72009"/>
                  </a:lnTo>
                  <a:lnTo>
                    <a:pt x="0" y="128016"/>
                  </a:lnTo>
                  <a:lnTo>
                    <a:pt x="1643" y="157138"/>
                  </a:lnTo>
                  <a:lnTo>
                    <a:pt x="13501" y="204525"/>
                  </a:lnTo>
                  <a:lnTo>
                    <a:pt x="36337" y="236505"/>
                  </a:lnTo>
                  <a:lnTo>
                    <a:pt x="60960" y="249595"/>
                  </a:lnTo>
                  <a:lnTo>
                    <a:pt x="60960" y="128016"/>
                  </a:lnTo>
                  <a:lnTo>
                    <a:pt x="61507" y="109751"/>
                  </a:lnTo>
                  <a:lnTo>
                    <a:pt x="68580" y="70104"/>
                  </a:lnTo>
                  <a:lnTo>
                    <a:pt x="96012" y="50292"/>
                  </a:lnTo>
                  <a:lnTo>
                    <a:pt x="103155" y="50887"/>
                  </a:lnTo>
                  <a:lnTo>
                    <a:pt x="110871" y="52768"/>
                  </a:lnTo>
                  <a:lnTo>
                    <a:pt x="119157" y="56078"/>
                  </a:lnTo>
                  <a:lnTo>
                    <a:pt x="128016" y="60960"/>
                  </a:lnTo>
                  <a:lnTo>
                    <a:pt x="144780" y="15240"/>
                  </a:lnTo>
                  <a:close/>
                </a:path>
                <a:path w="144779" h="254634">
                  <a:moveTo>
                    <a:pt x="141732" y="239268"/>
                  </a:moveTo>
                  <a:lnTo>
                    <a:pt x="141732" y="187452"/>
                  </a:lnTo>
                  <a:lnTo>
                    <a:pt x="129444" y="194571"/>
                  </a:lnTo>
                  <a:lnTo>
                    <a:pt x="117729" y="199834"/>
                  </a:lnTo>
                  <a:lnTo>
                    <a:pt x="106584" y="203096"/>
                  </a:lnTo>
                  <a:lnTo>
                    <a:pt x="96012" y="204216"/>
                  </a:lnTo>
                  <a:lnTo>
                    <a:pt x="86796" y="202834"/>
                  </a:lnTo>
                  <a:lnTo>
                    <a:pt x="62484" y="160782"/>
                  </a:lnTo>
                  <a:lnTo>
                    <a:pt x="60960" y="128016"/>
                  </a:lnTo>
                  <a:lnTo>
                    <a:pt x="60960" y="249595"/>
                  </a:lnTo>
                  <a:lnTo>
                    <a:pt x="69580" y="252507"/>
                  </a:lnTo>
                  <a:lnTo>
                    <a:pt x="89916" y="254508"/>
                  </a:lnTo>
                  <a:lnTo>
                    <a:pt x="103632" y="253401"/>
                  </a:lnTo>
                  <a:lnTo>
                    <a:pt x="116967" y="250317"/>
                  </a:lnTo>
                  <a:lnTo>
                    <a:pt x="129778" y="245506"/>
                  </a:lnTo>
                  <a:lnTo>
                    <a:pt x="141732" y="239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786246" y="286511"/>
              <a:ext cx="177165" cy="254635"/>
            </a:xfrm>
            <a:custGeom>
              <a:avLst/>
              <a:gdLst/>
              <a:ahLst/>
              <a:cxnLst/>
              <a:rect l="l" t="t" r="r" b="b"/>
              <a:pathLst>
                <a:path w="177164" h="254634">
                  <a:moveTo>
                    <a:pt x="117348" y="134112"/>
                  </a:moveTo>
                  <a:lnTo>
                    <a:pt x="117348" y="97536"/>
                  </a:lnTo>
                  <a:lnTo>
                    <a:pt x="85343" y="99060"/>
                  </a:lnTo>
                  <a:lnTo>
                    <a:pt x="33909" y="111490"/>
                  </a:lnTo>
                  <a:lnTo>
                    <a:pt x="5524" y="143446"/>
                  </a:lnTo>
                  <a:lnTo>
                    <a:pt x="0" y="176784"/>
                  </a:lnTo>
                  <a:lnTo>
                    <a:pt x="1119" y="194167"/>
                  </a:lnTo>
                  <a:lnTo>
                    <a:pt x="16763" y="233172"/>
                  </a:lnTo>
                  <a:lnTo>
                    <a:pt x="59436" y="254508"/>
                  </a:lnTo>
                  <a:lnTo>
                    <a:pt x="60960" y="254418"/>
                  </a:lnTo>
                  <a:lnTo>
                    <a:pt x="60960" y="178308"/>
                  </a:lnTo>
                  <a:lnTo>
                    <a:pt x="61531" y="168592"/>
                  </a:lnTo>
                  <a:lnTo>
                    <a:pt x="90892" y="136445"/>
                  </a:lnTo>
                  <a:lnTo>
                    <a:pt x="101274" y="135573"/>
                  </a:lnTo>
                  <a:lnTo>
                    <a:pt x="117348" y="134112"/>
                  </a:lnTo>
                  <a:close/>
                </a:path>
                <a:path w="177164" h="254634">
                  <a:moveTo>
                    <a:pt x="176783" y="249936"/>
                  </a:moveTo>
                  <a:lnTo>
                    <a:pt x="176783" y="85344"/>
                  </a:lnTo>
                  <a:lnTo>
                    <a:pt x="175379" y="65913"/>
                  </a:lnTo>
                  <a:lnTo>
                    <a:pt x="155448" y="21336"/>
                  </a:lnTo>
                  <a:lnTo>
                    <a:pt x="115609" y="1196"/>
                  </a:lnTo>
                  <a:lnTo>
                    <a:pt x="97536" y="0"/>
                  </a:lnTo>
                  <a:lnTo>
                    <a:pt x="76128" y="1428"/>
                  </a:lnTo>
                  <a:lnTo>
                    <a:pt x="55435" y="5715"/>
                  </a:lnTo>
                  <a:lnTo>
                    <a:pt x="35599" y="12858"/>
                  </a:lnTo>
                  <a:lnTo>
                    <a:pt x="16763" y="22860"/>
                  </a:lnTo>
                  <a:lnTo>
                    <a:pt x="38100" y="62484"/>
                  </a:lnTo>
                  <a:lnTo>
                    <a:pt x="51530" y="55364"/>
                  </a:lnTo>
                  <a:lnTo>
                    <a:pt x="64388" y="50101"/>
                  </a:lnTo>
                  <a:lnTo>
                    <a:pt x="76676" y="46839"/>
                  </a:lnTo>
                  <a:lnTo>
                    <a:pt x="88391" y="45720"/>
                  </a:lnTo>
                  <a:lnTo>
                    <a:pt x="101274" y="47982"/>
                  </a:lnTo>
                  <a:lnTo>
                    <a:pt x="110299" y="54673"/>
                  </a:lnTo>
                  <a:lnTo>
                    <a:pt x="115609" y="65651"/>
                  </a:lnTo>
                  <a:lnTo>
                    <a:pt x="117348" y="80772"/>
                  </a:lnTo>
                  <a:lnTo>
                    <a:pt x="117348" y="220843"/>
                  </a:lnTo>
                  <a:lnTo>
                    <a:pt x="120395" y="216408"/>
                  </a:lnTo>
                  <a:lnTo>
                    <a:pt x="121919" y="216408"/>
                  </a:lnTo>
                  <a:lnTo>
                    <a:pt x="134112" y="249936"/>
                  </a:lnTo>
                  <a:lnTo>
                    <a:pt x="176783" y="249936"/>
                  </a:lnTo>
                  <a:close/>
                </a:path>
                <a:path w="177164" h="254634">
                  <a:moveTo>
                    <a:pt x="117348" y="220843"/>
                  </a:moveTo>
                  <a:lnTo>
                    <a:pt x="117348" y="155448"/>
                  </a:lnTo>
                  <a:lnTo>
                    <a:pt x="116776" y="166544"/>
                  </a:lnTo>
                  <a:lnTo>
                    <a:pt x="115062" y="176784"/>
                  </a:lnTo>
                  <a:lnTo>
                    <a:pt x="89987" y="207692"/>
                  </a:lnTo>
                  <a:lnTo>
                    <a:pt x="82295" y="208788"/>
                  </a:lnTo>
                  <a:lnTo>
                    <a:pt x="73175" y="206811"/>
                  </a:lnTo>
                  <a:lnTo>
                    <a:pt x="66484" y="200977"/>
                  </a:lnTo>
                  <a:lnTo>
                    <a:pt x="62364" y="191428"/>
                  </a:lnTo>
                  <a:lnTo>
                    <a:pt x="60960" y="178308"/>
                  </a:lnTo>
                  <a:lnTo>
                    <a:pt x="60960" y="254418"/>
                  </a:lnTo>
                  <a:lnTo>
                    <a:pt x="100464" y="240839"/>
                  </a:lnTo>
                  <a:lnTo>
                    <a:pt x="113752" y="226075"/>
                  </a:lnTo>
                  <a:lnTo>
                    <a:pt x="117348" y="220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038469" y="19354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59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104763" y="286511"/>
              <a:ext cx="175260" cy="254635"/>
            </a:xfrm>
            <a:custGeom>
              <a:avLst/>
              <a:gdLst/>
              <a:ahLst/>
              <a:cxnLst/>
              <a:rect l="l" t="t" r="r" b="b"/>
              <a:pathLst>
                <a:path w="175260" h="254634">
                  <a:moveTo>
                    <a:pt x="117348" y="134112"/>
                  </a:moveTo>
                  <a:lnTo>
                    <a:pt x="117348" y="97536"/>
                  </a:lnTo>
                  <a:lnTo>
                    <a:pt x="83820" y="99060"/>
                  </a:lnTo>
                  <a:lnTo>
                    <a:pt x="33027" y="111490"/>
                  </a:lnTo>
                  <a:lnTo>
                    <a:pt x="4952" y="143446"/>
                  </a:lnTo>
                  <a:lnTo>
                    <a:pt x="0" y="176784"/>
                  </a:lnTo>
                  <a:lnTo>
                    <a:pt x="881" y="194167"/>
                  </a:lnTo>
                  <a:lnTo>
                    <a:pt x="15239" y="233172"/>
                  </a:lnTo>
                  <a:lnTo>
                    <a:pt x="57912" y="254508"/>
                  </a:lnTo>
                  <a:lnTo>
                    <a:pt x="59436" y="254420"/>
                  </a:lnTo>
                  <a:lnTo>
                    <a:pt x="59436" y="178308"/>
                  </a:lnTo>
                  <a:lnTo>
                    <a:pt x="60007" y="168592"/>
                  </a:lnTo>
                  <a:lnTo>
                    <a:pt x="89582" y="136445"/>
                  </a:lnTo>
                  <a:lnTo>
                    <a:pt x="117348" y="134112"/>
                  </a:lnTo>
                  <a:close/>
                </a:path>
                <a:path w="175260" h="254634">
                  <a:moveTo>
                    <a:pt x="175260" y="249936"/>
                  </a:moveTo>
                  <a:lnTo>
                    <a:pt x="175260" y="85344"/>
                  </a:lnTo>
                  <a:lnTo>
                    <a:pt x="174093" y="65913"/>
                  </a:lnTo>
                  <a:lnTo>
                    <a:pt x="155448" y="21336"/>
                  </a:lnTo>
                  <a:lnTo>
                    <a:pt x="114300" y="1190"/>
                  </a:lnTo>
                  <a:lnTo>
                    <a:pt x="96012" y="0"/>
                  </a:lnTo>
                  <a:lnTo>
                    <a:pt x="75152" y="1407"/>
                  </a:lnTo>
                  <a:lnTo>
                    <a:pt x="74628" y="1474"/>
                  </a:lnTo>
                  <a:lnTo>
                    <a:pt x="54673" y="5715"/>
                  </a:lnTo>
                  <a:lnTo>
                    <a:pt x="35361" y="12858"/>
                  </a:lnTo>
                  <a:lnTo>
                    <a:pt x="16763" y="22860"/>
                  </a:lnTo>
                  <a:lnTo>
                    <a:pt x="36575" y="62484"/>
                  </a:lnTo>
                  <a:lnTo>
                    <a:pt x="50006" y="55364"/>
                  </a:lnTo>
                  <a:lnTo>
                    <a:pt x="62864" y="50101"/>
                  </a:lnTo>
                  <a:lnTo>
                    <a:pt x="75152" y="46839"/>
                  </a:lnTo>
                  <a:lnTo>
                    <a:pt x="86867" y="45720"/>
                  </a:lnTo>
                  <a:lnTo>
                    <a:pt x="99988" y="47982"/>
                  </a:lnTo>
                  <a:lnTo>
                    <a:pt x="109537" y="54673"/>
                  </a:lnTo>
                  <a:lnTo>
                    <a:pt x="115371" y="65651"/>
                  </a:lnTo>
                  <a:lnTo>
                    <a:pt x="117348" y="80772"/>
                  </a:lnTo>
                  <a:lnTo>
                    <a:pt x="117348" y="218873"/>
                  </a:lnTo>
                  <a:lnTo>
                    <a:pt x="118872" y="216408"/>
                  </a:lnTo>
                  <a:lnTo>
                    <a:pt x="120396" y="216408"/>
                  </a:lnTo>
                  <a:lnTo>
                    <a:pt x="132587" y="249936"/>
                  </a:lnTo>
                  <a:lnTo>
                    <a:pt x="175260" y="249936"/>
                  </a:lnTo>
                  <a:close/>
                </a:path>
                <a:path w="175260" h="254634">
                  <a:moveTo>
                    <a:pt x="117348" y="218873"/>
                  </a:moveTo>
                  <a:lnTo>
                    <a:pt x="117348" y="155448"/>
                  </a:lnTo>
                  <a:lnTo>
                    <a:pt x="116538" y="166544"/>
                  </a:lnTo>
                  <a:lnTo>
                    <a:pt x="114300" y="176784"/>
                  </a:lnTo>
                  <a:lnTo>
                    <a:pt x="88463" y="207692"/>
                  </a:lnTo>
                  <a:lnTo>
                    <a:pt x="80772" y="208788"/>
                  </a:lnTo>
                  <a:lnTo>
                    <a:pt x="71651" y="206811"/>
                  </a:lnTo>
                  <a:lnTo>
                    <a:pt x="64960" y="200977"/>
                  </a:lnTo>
                  <a:lnTo>
                    <a:pt x="60840" y="191428"/>
                  </a:lnTo>
                  <a:lnTo>
                    <a:pt x="59436" y="178308"/>
                  </a:lnTo>
                  <a:lnTo>
                    <a:pt x="59436" y="254420"/>
                  </a:lnTo>
                  <a:lnTo>
                    <a:pt x="99798" y="240839"/>
                  </a:lnTo>
                  <a:lnTo>
                    <a:pt x="112895" y="226075"/>
                  </a:lnTo>
                  <a:lnTo>
                    <a:pt x="117348" y="218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327266" y="193547"/>
              <a:ext cx="181610" cy="347980"/>
            </a:xfrm>
            <a:custGeom>
              <a:avLst/>
              <a:gdLst/>
              <a:ahLst/>
              <a:cxnLst/>
              <a:rect l="l" t="t" r="r" b="b"/>
              <a:pathLst>
                <a:path w="181609" h="347980">
                  <a:moveTo>
                    <a:pt x="57912" y="91439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342899"/>
                  </a:lnTo>
                  <a:lnTo>
                    <a:pt x="42672" y="342899"/>
                  </a:lnTo>
                  <a:lnTo>
                    <a:pt x="53340" y="313943"/>
                  </a:lnTo>
                  <a:lnTo>
                    <a:pt x="54863" y="313943"/>
                  </a:lnTo>
                  <a:lnTo>
                    <a:pt x="54863" y="129539"/>
                  </a:lnTo>
                  <a:lnTo>
                    <a:pt x="55983" y="114371"/>
                  </a:lnTo>
                  <a:lnTo>
                    <a:pt x="57650" y="95464"/>
                  </a:lnTo>
                  <a:lnTo>
                    <a:pt x="57912" y="91439"/>
                  </a:lnTo>
                  <a:close/>
                </a:path>
                <a:path w="181609" h="347980">
                  <a:moveTo>
                    <a:pt x="181356" y="219455"/>
                  </a:moveTo>
                  <a:lnTo>
                    <a:pt x="176784" y="166115"/>
                  </a:lnTo>
                  <a:lnTo>
                    <a:pt x="163068" y="126491"/>
                  </a:lnTo>
                  <a:lnTo>
                    <a:pt x="125991" y="94988"/>
                  </a:lnTo>
                  <a:lnTo>
                    <a:pt x="109728" y="92963"/>
                  </a:lnTo>
                  <a:lnTo>
                    <a:pt x="102012" y="93511"/>
                  </a:lnTo>
                  <a:lnTo>
                    <a:pt x="63650" y="120086"/>
                  </a:lnTo>
                  <a:lnTo>
                    <a:pt x="57912" y="129539"/>
                  </a:lnTo>
                  <a:lnTo>
                    <a:pt x="54863" y="129539"/>
                  </a:lnTo>
                  <a:lnTo>
                    <a:pt x="54863" y="313943"/>
                  </a:lnTo>
                  <a:lnTo>
                    <a:pt x="56387" y="313943"/>
                  </a:lnTo>
                  <a:lnTo>
                    <a:pt x="57912" y="316214"/>
                  </a:lnTo>
                  <a:lnTo>
                    <a:pt x="57912" y="213359"/>
                  </a:lnTo>
                  <a:lnTo>
                    <a:pt x="58459" y="195357"/>
                  </a:lnTo>
                  <a:lnTo>
                    <a:pt x="70413" y="151376"/>
                  </a:lnTo>
                  <a:lnTo>
                    <a:pt x="89916" y="141731"/>
                  </a:lnTo>
                  <a:lnTo>
                    <a:pt x="103917" y="146565"/>
                  </a:lnTo>
                  <a:lnTo>
                    <a:pt x="113919" y="160972"/>
                  </a:lnTo>
                  <a:lnTo>
                    <a:pt x="119919" y="184808"/>
                  </a:lnTo>
                  <a:lnTo>
                    <a:pt x="121920" y="217931"/>
                  </a:lnTo>
                  <a:lnTo>
                    <a:pt x="121920" y="345771"/>
                  </a:lnTo>
                  <a:lnTo>
                    <a:pt x="125777" y="345233"/>
                  </a:lnTo>
                  <a:lnTo>
                    <a:pt x="163068" y="313943"/>
                  </a:lnTo>
                  <a:lnTo>
                    <a:pt x="176784" y="273557"/>
                  </a:lnTo>
                  <a:lnTo>
                    <a:pt x="180212" y="248364"/>
                  </a:lnTo>
                  <a:lnTo>
                    <a:pt x="181356" y="219455"/>
                  </a:lnTo>
                  <a:close/>
                </a:path>
                <a:path w="181609" h="347980">
                  <a:moveTo>
                    <a:pt x="121920" y="345771"/>
                  </a:moveTo>
                  <a:lnTo>
                    <a:pt x="121920" y="217931"/>
                  </a:lnTo>
                  <a:lnTo>
                    <a:pt x="119919" y="252817"/>
                  </a:lnTo>
                  <a:lnTo>
                    <a:pt x="113919" y="277558"/>
                  </a:lnTo>
                  <a:lnTo>
                    <a:pt x="103917" y="292298"/>
                  </a:lnTo>
                  <a:lnTo>
                    <a:pt x="89916" y="297179"/>
                  </a:lnTo>
                  <a:lnTo>
                    <a:pt x="82248" y="296036"/>
                  </a:lnTo>
                  <a:lnTo>
                    <a:pt x="60007" y="254888"/>
                  </a:lnTo>
                  <a:lnTo>
                    <a:pt x="57912" y="219455"/>
                  </a:lnTo>
                  <a:lnTo>
                    <a:pt x="57912" y="316214"/>
                  </a:lnTo>
                  <a:lnTo>
                    <a:pt x="87010" y="342971"/>
                  </a:lnTo>
                  <a:lnTo>
                    <a:pt x="109728" y="347471"/>
                  </a:lnTo>
                  <a:lnTo>
                    <a:pt x="121920" y="345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548246" y="195071"/>
              <a:ext cx="64135" cy="341630"/>
            </a:xfrm>
            <a:custGeom>
              <a:avLst/>
              <a:gdLst/>
              <a:ahLst/>
              <a:cxnLst/>
              <a:rect l="l" t="t" r="r" b="b"/>
              <a:pathLst>
                <a:path w="64134" h="341630">
                  <a:moveTo>
                    <a:pt x="60959" y="341375"/>
                  </a:moveTo>
                  <a:lnTo>
                    <a:pt x="60959" y="96011"/>
                  </a:lnTo>
                  <a:lnTo>
                    <a:pt x="3048" y="96011"/>
                  </a:lnTo>
                  <a:lnTo>
                    <a:pt x="3048" y="341375"/>
                  </a:lnTo>
                  <a:lnTo>
                    <a:pt x="60959" y="341375"/>
                  </a:lnTo>
                  <a:close/>
                </a:path>
                <a:path w="64134" h="341630">
                  <a:moveTo>
                    <a:pt x="64007" y="41147"/>
                  </a:moveTo>
                  <a:lnTo>
                    <a:pt x="64007" y="21335"/>
                  </a:lnTo>
                  <a:lnTo>
                    <a:pt x="60959" y="13715"/>
                  </a:lnTo>
                  <a:lnTo>
                    <a:pt x="54863" y="9143"/>
                  </a:lnTo>
                  <a:lnTo>
                    <a:pt x="50292" y="3047"/>
                  </a:lnTo>
                  <a:lnTo>
                    <a:pt x="41148" y="0"/>
                  </a:lnTo>
                  <a:lnTo>
                    <a:pt x="22859" y="0"/>
                  </a:lnTo>
                  <a:lnTo>
                    <a:pt x="13716" y="3047"/>
                  </a:lnTo>
                  <a:lnTo>
                    <a:pt x="9144" y="9143"/>
                  </a:lnTo>
                  <a:lnTo>
                    <a:pt x="3048" y="13715"/>
                  </a:lnTo>
                  <a:lnTo>
                    <a:pt x="0" y="21335"/>
                  </a:lnTo>
                  <a:lnTo>
                    <a:pt x="0" y="41147"/>
                  </a:lnTo>
                  <a:lnTo>
                    <a:pt x="3048" y="48767"/>
                  </a:lnTo>
                  <a:lnTo>
                    <a:pt x="15239" y="60959"/>
                  </a:lnTo>
                  <a:lnTo>
                    <a:pt x="22859" y="62483"/>
                  </a:lnTo>
                  <a:lnTo>
                    <a:pt x="41148" y="62483"/>
                  </a:lnTo>
                  <a:lnTo>
                    <a:pt x="48768" y="60959"/>
                  </a:lnTo>
                  <a:lnTo>
                    <a:pt x="60959" y="48767"/>
                  </a:lnTo>
                  <a:lnTo>
                    <a:pt x="64007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689217" y="19354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59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764655" y="195071"/>
              <a:ext cx="64135" cy="341630"/>
            </a:xfrm>
            <a:custGeom>
              <a:avLst/>
              <a:gdLst/>
              <a:ahLst/>
              <a:cxnLst/>
              <a:rect l="l" t="t" r="r" b="b"/>
              <a:pathLst>
                <a:path w="64134" h="341630">
                  <a:moveTo>
                    <a:pt x="60960" y="341375"/>
                  </a:moveTo>
                  <a:lnTo>
                    <a:pt x="60960" y="96011"/>
                  </a:lnTo>
                  <a:lnTo>
                    <a:pt x="3048" y="96011"/>
                  </a:lnTo>
                  <a:lnTo>
                    <a:pt x="3048" y="341375"/>
                  </a:lnTo>
                  <a:lnTo>
                    <a:pt x="60960" y="341375"/>
                  </a:lnTo>
                  <a:close/>
                </a:path>
                <a:path w="64134" h="341630">
                  <a:moveTo>
                    <a:pt x="64008" y="41147"/>
                  </a:moveTo>
                  <a:lnTo>
                    <a:pt x="64008" y="21335"/>
                  </a:lnTo>
                  <a:lnTo>
                    <a:pt x="60960" y="13715"/>
                  </a:lnTo>
                  <a:lnTo>
                    <a:pt x="54864" y="9143"/>
                  </a:lnTo>
                  <a:lnTo>
                    <a:pt x="48768" y="3047"/>
                  </a:lnTo>
                  <a:lnTo>
                    <a:pt x="41148" y="0"/>
                  </a:lnTo>
                  <a:lnTo>
                    <a:pt x="22860" y="0"/>
                  </a:lnTo>
                  <a:lnTo>
                    <a:pt x="13716" y="3047"/>
                  </a:lnTo>
                  <a:lnTo>
                    <a:pt x="9144" y="9143"/>
                  </a:lnTo>
                  <a:lnTo>
                    <a:pt x="3048" y="13715"/>
                  </a:lnTo>
                  <a:lnTo>
                    <a:pt x="0" y="21335"/>
                  </a:lnTo>
                  <a:lnTo>
                    <a:pt x="0" y="41147"/>
                  </a:lnTo>
                  <a:lnTo>
                    <a:pt x="3048" y="48767"/>
                  </a:lnTo>
                  <a:lnTo>
                    <a:pt x="15240" y="60959"/>
                  </a:lnTo>
                  <a:lnTo>
                    <a:pt x="22860" y="62483"/>
                  </a:lnTo>
                  <a:lnTo>
                    <a:pt x="41148" y="62483"/>
                  </a:lnTo>
                  <a:lnTo>
                    <a:pt x="48768" y="60959"/>
                  </a:lnTo>
                  <a:lnTo>
                    <a:pt x="60960" y="48767"/>
                  </a:lnTo>
                  <a:lnTo>
                    <a:pt x="64008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857618" y="237743"/>
              <a:ext cx="129539" cy="303530"/>
            </a:xfrm>
            <a:custGeom>
              <a:avLst/>
              <a:gdLst/>
              <a:ahLst/>
              <a:cxnLst/>
              <a:rect l="l" t="t" r="r" b="b"/>
              <a:pathLst>
                <a:path w="129540" h="303530">
                  <a:moveTo>
                    <a:pt x="129539" y="292608"/>
                  </a:moveTo>
                  <a:lnTo>
                    <a:pt x="129539" y="246888"/>
                  </a:lnTo>
                  <a:lnTo>
                    <a:pt x="122705" y="249769"/>
                  </a:lnTo>
                  <a:lnTo>
                    <a:pt x="116014" y="251650"/>
                  </a:lnTo>
                  <a:lnTo>
                    <a:pt x="109608" y="252674"/>
                  </a:lnTo>
                  <a:lnTo>
                    <a:pt x="103631" y="252984"/>
                  </a:lnTo>
                  <a:lnTo>
                    <a:pt x="94749" y="251531"/>
                  </a:lnTo>
                  <a:lnTo>
                    <a:pt x="88582" y="247078"/>
                  </a:lnTo>
                  <a:lnTo>
                    <a:pt x="84986" y="239482"/>
                  </a:lnTo>
                  <a:lnTo>
                    <a:pt x="83820" y="228600"/>
                  </a:lnTo>
                  <a:lnTo>
                    <a:pt x="83820" y="0"/>
                  </a:lnTo>
                  <a:lnTo>
                    <a:pt x="45720" y="0"/>
                  </a:lnTo>
                  <a:lnTo>
                    <a:pt x="30479" y="51816"/>
                  </a:lnTo>
                  <a:lnTo>
                    <a:pt x="0" y="73152"/>
                  </a:lnTo>
                  <a:lnTo>
                    <a:pt x="0" y="99060"/>
                  </a:lnTo>
                  <a:lnTo>
                    <a:pt x="24383" y="99060"/>
                  </a:lnTo>
                  <a:lnTo>
                    <a:pt x="24383" y="227076"/>
                  </a:lnTo>
                  <a:lnTo>
                    <a:pt x="25265" y="244459"/>
                  </a:lnTo>
                  <a:lnTo>
                    <a:pt x="39624" y="283464"/>
                  </a:lnTo>
                  <a:lnTo>
                    <a:pt x="84986" y="303128"/>
                  </a:lnTo>
                  <a:lnTo>
                    <a:pt x="88582" y="303174"/>
                  </a:lnTo>
                  <a:lnTo>
                    <a:pt x="100607" y="302466"/>
                  </a:lnTo>
                  <a:lnTo>
                    <a:pt x="112204" y="300228"/>
                  </a:lnTo>
                  <a:lnTo>
                    <a:pt x="121800" y="296846"/>
                  </a:lnTo>
                  <a:lnTo>
                    <a:pt x="129539" y="292608"/>
                  </a:lnTo>
                  <a:close/>
                </a:path>
                <a:path w="129540" h="303530">
                  <a:moveTo>
                    <a:pt x="128015" y="99060"/>
                  </a:moveTo>
                  <a:lnTo>
                    <a:pt x="128015" y="53340"/>
                  </a:lnTo>
                  <a:lnTo>
                    <a:pt x="83820" y="53340"/>
                  </a:lnTo>
                  <a:lnTo>
                    <a:pt x="83820" y="99060"/>
                  </a:lnTo>
                  <a:lnTo>
                    <a:pt x="128015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996303" y="291084"/>
              <a:ext cx="201295" cy="353695"/>
            </a:xfrm>
            <a:custGeom>
              <a:avLst/>
              <a:gdLst/>
              <a:ahLst/>
              <a:cxnLst/>
              <a:rect l="l" t="t" r="r" b="b"/>
              <a:pathLst>
                <a:path w="201295" h="353695">
                  <a:moveTo>
                    <a:pt x="201168" y="0"/>
                  </a:moveTo>
                  <a:lnTo>
                    <a:pt x="140207" y="0"/>
                  </a:lnTo>
                  <a:lnTo>
                    <a:pt x="111704" y="137374"/>
                  </a:lnTo>
                  <a:lnTo>
                    <a:pt x="109727" y="149352"/>
                  </a:lnTo>
                  <a:lnTo>
                    <a:pt x="108203" y="155448"/>
                  </a:lnTo>
                  <a:lnTo>
                    <a:pt x="108203" y="161544"/>
                  </a:lnTo>
                  <a:lnTo>
                    <a:pt x="105155" y="179832"/>
                  </a:lnTo>
                  <a:lnTo>
                    <a:pt x="105155" y="190500"/>
                  </a:lnTo>
                  <a:lnTo>
                    <a:pt x="103631" y="190500"/>
                  </a:lnTo>
                  <a:lnTo>
                    <a:pt x="102227" y="174474"/>
                  </a:lnTo>
                  <a:lnTo>
                    <a:pt x="100393" y="160591"/>
                  </a:lnTo>
                  <a:lnTo>
                    <a:pt x="98274" y="148709"/>
                  </a:lnTo>
                  <a:lnTo>
                    <a:pt x="96012" y="138684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73151" y="248412"/>
                  </a:lnTo>
                  <a:lnTo>
                    <a:pt x="73151" y="347853"/>
                  </a:lnTo>
                  <a:lnTo>
                    <a:pt x="107489" y="319992"/>
                  </a:lnTo>
                  <a:lnTo>
                    <a:pt x="124539" y="284654"/>
                  </a:lnTo>
                  <a:lnTo>
                    <a:pt x="131064" y="262128"/>
                  </a:lnTo>
                  <a:lnTo>
                    <a:pt x="201168" y="0"/>
                  </a:lnTo>
                  <a:close/>
                </a:path>
                <a:path w="201295" h="353695">
                  <a:moveTo>
                    <a:pt x="73151" y="347853"/>
                  </a:moveTo>
                  <a:lnTo>
                    <a:pt x="73151" y="248412"/>
                  </a:lnTo>
                  <a:lnTo>
                    <a:pt x="68579" y="263652"/>
                  </a:lnTo>
                  <a:lnTo>
                    <a:pt x="62841" y="280773"/>
                  </a:lnTo>
                  <a:lnTo>
                    <a:pt x="54673" y="293179"/>
                  </a:lnTo>
                  <a:lnTo>
                    <a:pt x="43934" y="300728"/>
                  </a:lnTo>
                  <a:lnTo>
                    <a:pt x="30479" y="303276"/>
                  </a:lnTo>
                  <a:lnTo>
                    <a:pt x="22860" y="303276"/>
                  </a:lnTo>
                  <a:lnTo>
                    <a:pt x="10668" y="300228"/>
                  </a:lnTo>
                  <a:lnTo>
                    <a:pt x="10668" y="348996"/>
                  </a:lnTo>
                  <a:lnTo>
                    <a:pt x="17573" y="350996"/>
                  </a:lnTo>
                  <a:lnTo>
                    <a:pt x="24764" y="352425"/>
                  </a:lnTo>
                  <a:lnTo>
                    <a:pt x="32527" y="353282"/>
                  </a:lnTo>
                  <a:lnTo>
                    <a:pt x="41148" y="353568"/>
                  </a:lnTo>
                  <a:lnTo>
                    <a:pt x="57673" y="352163"/>
                  </a:lnTo>
                  <a:lnTo>
                    <a:pt x="72771" y="348043"/>
                  </a:lnTo>
                  <a:lnTo>
                    <a:pt x="73151" y="3478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0" name="object 200"/>
          <p:cNvSpPr/>
          <p:nvPr/>
        </p:nvSpPr>
        <p:spPr>
          <a:xfrm>
            <a:off x="330326" y="752855"/>
            <a:ext cx="12337923" cy="483109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altLang="zh-CN" sz="3600" dirty="0" smtClean="0"/>
              <a:t>1.The </a:t>
            </a:r>
            <a:r>
              <a:rPr lang="en-US" altLang="zh-CN" sz="3600" dirty="0"/>
              <a:t>Scalable </a:t>
            </a:r>
            <a:r>
              <a:rPr lang="en-US" altLang="zh-CN" sz="3600" dirty="0" err="1"/>
              <a:t>Commutativity</a:t>
            </a:r>
            <a:r>
              <a:rPr lang="en-US" altLang="zh-CN" sz="3600" dirty="0"/>
              <a:t> Rule: Designing Scalable Software for Multicore Processors</a:t>
            </a:r>
            <a:r>
              <a:rPr lang="zh-CN" altLang="zh-CN" sz="3600" dirty="0" smtClean="0">
                <a:effectLst/>
              </a:rPr>
              <a:t> </a:t>
            </a:r>
            <a:endParaRPr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 100"/>
          <p:cNvGrpSpPr/>
          <p:nvPr/>
        </p:nvGrpSpPr>
        <p:grpSpPr>
          <a:xfrm>
            <a:off x="476250" y="3048000"/>
            <a:ext cx="12299646" cy="5925312"/>
            <a:chOff x="368604" y="1085088"/>
            <a:chExt cx="8031988" cy="3912615"/>
          </a:xfrm>
        </p:grpSpPr>
        <p:sp>
          <p:nvSpPr>
            <p:cNvPr id="6" name="object 6"/>
            <p:cNvSpPr/>
            <p:nvPr/>
          </p:nvSpPr>
          <p:spPr>
            <a:xfrm>
              <a:off x="372109" y="1092708"/>
              <a:ext cx="76200" cy="44450"/>
            </a:xfrm>
            <a:custGeom>
              <a:avLst/>
              <a:gdLst/>
              <a:ahLst/>
              <a:cxnLst/>
              <a:rect l="l" t="t" r="r" b="b"/>
              <a:pathLst>
                <a:path w="76200" h="44450">
                  <a:moveTo>
                    <a:pt x="0" y="0"/>
                  </a:moveTo>
                  <a:lnTo>
                    <a:pt x="0" y="44195"/>
                  </a:lnTo>
                  <a:lnTo>
                    <a:pt x="76200" y="44195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3709" y="1092708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09">
                  <a:moveTo>
                    <a:pt x="0" y="0"/>
                  </a:moveTo>
                  <a:lnTo>
                    <a:pt x="0" y="257555"/>
                  </a:lnTo>
                </a:path>
              </a:pathLst>
            </a:custGeom>
            <a:ln w="50800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109" y="1092708"/>
              <a:ext cx="76200" cy="44450"/>
            </a:xfrm>
            <a:custGeom>
              <a:avLst/>
              <a:gdLst/>
              <a:ahLst/>
              <a:cxnLst/>
              <a:rect l="l" t="t" r="r" b="b"/>
              <a:pathLst>
                <a:path w="76200" h="44450">
                  <a:moveTo>
                    <a:pt x="0" y="0"/>
                  </a:moveTo>
                  <a:lnTo>
                    <a:pt x="0" y="44195"/>
                  </a:lnTo>
                  <a:lnTo>
                    <a:pt x="76200" y="44195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536" y="1159763"/>
              <a:ext cx="303275" cy="195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7244" y="1159763"/>
              <a:ext cx="175259" cy="195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2316" y="1159763"/>
              <a:ext cx="173735" cy="195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2244" y="1092708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09">
                  <a:moveTo>
                    <a:pt x="0" y="0"/>
                  </a:moveTo>
                  <a:lnTo>
                    <a:pt x="0" y="257556"/>
                  </a:lnTo>
                </a:path>
              </a:pathLst>
            </a:custGeom>
            <a:ln w="52069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8280" y="1114805"/>
              <a:ext cx="124460" cy="0"/>
            </a:xfrm>
            <a:custGeom>
              <a:avLst/>
              <a:gdLst/>
              <a:ahLst/>
              <a:cxnLst/>
              <a:rect l="l" t="t" r="r" b="b"/>
              <a:pathLst>
                <a:path w="124459">
                  <a:moveTo>
                    <a:pt x="0" y="0"/>
                  </a:moveTo>
                  <a:lnTo>
                    <a:pt x="124459" y="0"/>
                  </a:lnTo>
                </a:path>
              </a:pathLst>
            </a:custGeom>
            <a:ln w="44196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8076" y="1219200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0" y="0"/>
                  </a:moveTo>
                  <a:lnTo>
                    <a:pt x="106680" y="0"/>
                  </a:lnTo>
                </a:path>
              </a:pathLst>
            </a:custGeom>
            <a:ln w="42672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4192" y="1092708"/>
              <a:ext cx="50800" cy="45720"/>
            </a:xfrm>
            <a:custGeom>
              <a:avLst/>
              <a:gdLst/>
              <a:ahLst/>
              <a:cxnLst/>
              <a:rect l="l" t="t" r="r" b="b"/>
              <a:pathLst>
                <a:path w="50800" h="45719">
                  <a:moveTo>
                    <a:pt x="50292" y="45720"/>
                  </a:moveTo>
                  <a:lnTo>
                    <a:pt x="50292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50292" y="4572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9338" y="1164336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5">
                  <a:moveTo>
                    <a:pt x="0" y="0"/>
                  </a:moveTo>
                  <a:lnTo>
                    <a:pt x="0" y="185927"/>
                  </a:lnTo>
                </a:path>
              </a:pathLst>
            </a:custGeom>
            <a:ln w="50292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8398" y="1092708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09">
                  <a:moveTo>
                    <a:pt x="0" y="0"/>
                  </a:moveTo>
                  <a:lnTo>
                    <a:pt x="0" y="257556"/>
                  </a:lnTo>
                </a:path>
              </a:pathLst>
            </a:custGeom>
            <a:ln w="50291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4024" y="1098803"/>
              <a:ext cx="109855" cy="256540"/>
            </a:xfrm>
            <a:custGeom>
              <a:avLst/>
              <a:gdLst/>
              <a:ahLst/>
              <a:cxnLst/>
              <a:rect l="l" t="t" r="r" b="b"/>
              <a:pathLst>
                <a:path w="109855" h="256540">
                  <a:moveTo>
                    <a:pt x="22860" y="105156"/>
                  </a:moveTo>
                  <a:lnTo>
                    <a:pt x="22860" y="65532"/>
                  </a:lnTo>
                  <a:lnTo>
                    <a:pt x="0" y="65532"/>
                  </a:lnTo>
                  <a:lnTo>
                    <a:pt x="0" y="105156"/>
                  </a:lnTo>
                  <a:lnTo>
                    <a:pt x="22860" y="105156"/>
                  </a:lnTo>
                  <a:close/>
                </a:path>
                <a:path w="109855" h="256540">
                  <a:moveTo>
                    <a:pt x="109728" y="248412"/>
                  </a:moveTo>
                  <a:lnTo>
                    <a:pt x="105156" y="210312"/>
                  </a:lnTo>
                  <a:lnTo>
                    <a:pt x="96012" y="213359"/>
                  </a:lnTo>
                  <a:lnTo>
                    <a:pt x="89916" y="214884"/>
                  </a:lnTo>
                  <a:lnTo>
                    <a:pt x="82296" y="214884"/>
                  </a:lnTo>
                  <a:lnTo>
                    <a:pt x="76200" y="211836"/>
                  </a:lnTo>
                  <a:lnTo>
                    <a:pt x="73151" y="208787"/>
                  </a:lnTo>
                  <a:lnTo>
                    <a:pt x="73151" y="205740"/>
                  </a:lnTo>
                  <a:lnTo>
                    <a:pt x="72270" y="202549"/>
                  </a:lnTo>
                  <a:lnTo>
                    <a:pt x="71818" y="197358"/>
                  </a:lnTo>
                  <a:lnTo>
                    <a:pt x="71651" y="189880"/>
                  </a:lnTo>
                  <a:lnTo>
                    <a:pt x="71628" y="179832"/>
                  </a:lnTo>
                  <a:lnTo>
                    <a:pt x="71628" y="0"/>
                  </a:lnTo>
                  <a:lnTo>
                    <a:pt x="22860" y="28956"/>
                  </a:lnTo>
                  <a:lnTo>
                    <a:pt x="22860" y="185928"/>
                  </a:lnTo>
                  <a:lnTo>
                    <a:pt x="22883" y="197596"/>
                  </a:lnTo>
                  <a:lnTo>
                    <a:pt x="23050" y="207264"/>
                  </a:lnTo>
                  <a:lnTo>
                    <a:pt x="23502" y="214645"/>
                  </a:lnTo>
                  <a:lnTo>
                    <a:pt x="24384" y="219456"/>
                  </a:lnTo>
                  <a:lnTo>
                    <a:pt x="24384" y="228600"/>
                  </a:lnTo>
                  <a:lnTo>
                    <a:pt x="53340" y="254508"/>
                  </a:lnTo>
                  <a:lnTo>
                    <a:pt x="60960" y="256032"/>
                  </a:lnTo>
                  <a:lnTo>
                    <a:pt x="72270" y="255923"/>
                  </a:lnTo>
                  <a:lnTo>
                    <a:pt x="81010" y="255484"/>
                  </a:lnTo>
                  <a:lnTo>
                    <a:pt x="91059" y="253936"/>
                  </a:lnTo>
                  <a:lnTo>
                    <a:pt x="100536" y="251531"/>
                  </a:lnTo>
                  <a:lnTo>
                    <a:pt x="109728" y="248412"/>
                  </a:lnTo>
                  <a:close/>
                </a:path>
                <a:path w="109855" h="256540">
                  <a:moveTo>
                    <a:pt x="105156" y="105156"/>
                  </a:moveTo>
                  <a:lnTo>
                    <a:pt x="105156" y="65532"/>
                  </a:lnTo>
                  <a:lnTo>
                    <a:pt x="71628" y="65532"/>
                  </a:lnTo>
                  <a:lnTo>
                    <a:pt x="71628" y="105156"/>
                  </a:lnTo>
                  <a:lnTo>
                    <a:pt x="105156" y="10515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8992" y="1159763"/>
              <a:ext cx="173736" cy="1950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60828" y="1159763"/>
              <a:ext cx="120395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2560" y="1092708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19">
                  <a:moveTo>
                    <a:pt x="48768" y="45720"/>
                  </a:moveTo>
                  <a:lnTo>
                    <a:pt x="48768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48768" y="4572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6944" y="1164336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5">
                  <a:moveTo>
                    <a:pt x="0" y="0"/>
                  </a:moveTo>
                  <a:lnTo>
                    <a:pt x="0" y="185927"/>
                  </a:lnTo>
                </a:path>
              </a:pathLst>
            </a:custGeom>
            <a:ln w="48768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01620" y="1159763"/>
              <a:ext cx="169163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10408" y="1159763"/>
              <a:ext cx="181610" cy="265430"/>
            </a:xfrm>
            <a:custGeom>
              <a:avLst/>
              <a:gdLst/>
              <a:ahLst/>
              <a:cxnLst/>
              <a:rect l="l" t="t" r="r" b="b"/>
              <a:pathLst>
                <a:path w="181610" h="265430">
                  <a:moveTo>
                    <a:pt x="181356" y="170687"/>
                  </a:moveTo>
                  <a:lnTo>
                    <a:pt x="181356" y="4571"/>
                  </a:lnTo>
                  <a:lnTo>
                    <a:pt x="134112" y="4571"/>
                  </a:lnTo>
                  <a:lnTo>
                    <a:pt x="134112" y="30479"/>
                  </a:lnTo>
                  <a:lnTo>
                    <a:pt x="122086" y="17359"/>
                  </a:lnTo>
                  <a:lnTo>
                    <a:pt x="108775" y="7810"/>
                  </a:lnTo>
                  <a:lnTo>
                    <a:pt x="94035" y="1976"/>
                  </a:lnTo>
                  <a:lnTo>
                    <a:pt x="77723" y="0"/>
                  </a:lnTo>
                  <a:lnTo>
                    <a:pt x="61412" y="1452"/>
                  </a:lnTo>
                  <a:lnTo>
                    <a:pt x="21335" y="24383"/>
                  </a:lnTo>
                  <a:lnTo>
                    <a:pt x="1190" y="74318"/>
                  </a:lnTo>
                  <a:lnTo>
                    <a:pt x="0" y="96011"/>
                  </a:lnTo>
                  <a:lnTo>
                    <a:pt x="904" y="113704"/>
                  </a:lnTo>
                  <a:lnTo>
                    <a:pt x="16763" y="158495"/>
                  </a:lnTo>
                  <a:lnTo>
                    <a:pt x="50291" y="185642"/>
                  </a:lnTo>
                  <a:lnTo>
                    <a:pt x="50291" y="92963"/>
                  </a:lnTo>
                  <a:lnTo>
                    <a:pt x="50887" y="80105"/>
                  </a:lnTo>
                  <a:lnTo>
                    <a:pt x="74294" y="41528"/>
                  </a:lnTo>
                  <a:lnTo>
                    <a:pt x="89915" y="38099"/>
                  </a:lnTo>
                  <a:lnTo>
                    <a:pt x="98750" y="38957"/>
                  </a:lnTo>
                  <a:lnTo>
                    <a:pt x="129349" y="69151"/>
                  </a:lnTo>
                  <a:lnTo>
                    <a:pt x="132587" y="94487"/>
                  </a:lnTo>
                  <a:lnTo>
                    <a:pt x="132587" y="260959"/>
                  </a:lnTo>
                  <a:lnTo>
                    <a:pt x="134112" y="260603"/>
                  </a:lnTo>
                  <a:lnTo>
                    <a:pt x="168782" y="234886"/>
                  </a:lnTo>
                  <a:lnTo>
                    <a:pt x="180832" y="186475"/>
                  </a:lnTo>
                  <a:lnTo>
                    <a:pt x="181356" y="170687"/>
                  </a:lnTo>
                  <a:close/>
                </a:path>
                <a:path w="181610" h="265430">
                  <a:moveTo>
                    <a:pt x="131063" y="261315"/>
                  </a:moveTo>
                  <a:lnTo>
                    <a:pt x="131063" y="205739"/>
                  </a:lnTo>
                  <a:lnTo>
                    <a:pt x="129539" y="210311"/>
                  </a:lnTo>
                  <a:lnTo>
                    <a:pt x="123443" y="219455"/>
                  </a:lnTo>
                  <a:lnTo>
                    <a:pt x="80771" y="228599"/>
                  </a:lnTo>
                  <a:lnTo>
                    <a:pt x="73151" y="225551"/>
                  </a:lnTo>
                  <a:lnTo>
                    <a:pt x="68579" y="222503"/>
                  </a:lnTo>
                  <a:lnTo>
                    <a:pt x="65531" y="220979"/>
                  </a:lnTo>
                  <a:lnTo>
                    <a:pt x="62483" y="216407"/>
                  </a:lnTo>
                  <a:lnTo>
                    <a:pt x="62483" y="208787"/>
                  </a:lnTo>
                  <a:lnTo>
                    <a:pt x="6095" y="202691"/>
                  </a:lnTo>
                  <a:lnTo>
                    <a:pt x="6095" y="208787"/>
                  </a:lnTo>
                  <a:lnTo>
                    <a:pt x="7262" y="220789"/>
                  </a:lnTo>
                  <a:lnTo>
                    <a:pt x="37028" y="256817"/>
                  </a:lnTo>
                  <a:lnTo>
                    <a:pt x="89915" y="265055"/>
                  </a:lnTo>
                  <a:lnTo>
                    <a:pt x="99369" y="265023"/>
                  </a:lnTo>
                  <a:lnTo>
                    <a:pt x="104965" y="264890"/>
                  </a:lnTo>
                  <a:lnTo>
                    <a:pt x="115823" y="264032"/>
                  </a:lnTo>
                  <a:lnTo>
                    <a:pt x="125539" y="262604"/>
                  </a:lnTo>
                  <a:lnTo>
                    <a:pt x="131063" y="261315"/>
                  </a:lnTo>
                  <a:close/>
                </a:path>
                <a:path w="181610" h="265430">
                  <a:moveTo>
                    <a:pt x="132587" y="260959"/>
                  </a:moveTo>
                  <a:lnTo>
                    <a:pt x="132587" y="94487"/>
                  </a:lnTo>
                  <a:lnTo>
                    <a:pt x="131754" y="107346"/>
                  </a:lnTo>
                  <a:lnTo>
                    <a:pt x="129349" y="118490"/>
                  </a:lnTo>
                  <a:lnTo>
                    <a:pt x="98536" y="149994"/>
                  </a:lnTo>
                  <a:lnTo>
                    <a:pt x="89915" y="150875"/>
                  </a:lnTo>
                  <a:lnTo>
                    <a:pt x="81319" y="150018"/>
                  </a:lnTo>
                  <a:lnTo>
                    <a:pt x="52768" y="119062"/>
                  </a:lnTo>
                  <a:lnTo>
                    <a:pt x="50291" y="92963"/>
                  </a:lnTo>
                  <a:lnTo>
                    <a:pt x="50291" y="185642"/>
                  </a:lnTo>
                  <a:lnTo>
                    <a:pt x="57911" y="188499"/>
                  </a:lnTo>
                  <a:lnTo>
                    <a:pt x="76200" y="190499"/>
                  </a:lnTo>
                  <a:lnTo>
                    <a:pt x="91844" y="188523"/>
                  </a:lnTo>
                  <a:lnTo>
                    <a:pt x="106489" y="182689"/>
                  </a:lnTo>
                  <a:lnTo>
                    <a:pt x="119705" y="173140"/>
                  </a:lnTo>
                  <a:lnTo>
                    <a:pt x="131063" y="160019"/>
                  </a:lnTo>
                  <a:lnTo>
                    <a:pt x="131063" y="261315"/>
                  </a:lnTo>
                  <a:lnTo>
                    <a:pt x="132587" y="260959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21120" y="1996439"/>
              <a:ext cx="2030095" cy="2429510"/>
            </a:xfrm>
            <a:custGeom>
              <a:avLst/>
              <a:gdLst/>
              <a:ahLst/>
              <a:cxnLst/>
              <a:rect l="l" t="t" r="r" b="b"/>
              <a:pathLst>
                <a:path w="2030095" h="2429510">
                  <a:moveTo>
                    <a:pt x="0" y="0"/>
                  </a:moveTo>
                  <a:lnTo>
                    <a:pt x="2029967" y="0"/>
                  </a:lnTo>
                  <a:lnTo>
                    <a:pt x="2029967" y="2429255"/>
                  </a:lnTo>
                  <a:lnTo>
                    <a:pt x="0" y="2429255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2624" y="2141220"/>
              <a:ext cx="2032000" cy="2429510"/>
            </a:xfrm>
            <a:custGeom>
              <a:avLst/>
              <a:gdLst/>
              <a:ahLst/>
              <a:cxnLst/>
              <a:rect l="l" t="t" r="r" b="b"/>
              <a:pathLst>
                <a:path w="2032000" h="2429510">
                  <a:moveTo>
                    <a:pt x="2031491" y="0"/>
                  </a:moveTo>
                  <a:lnTo>
                    <a:pt x="2031491" y="2429255"/>
                  </a:lnTo>
                  <a:lnTo>
                    <a:pt x="0" y="2429256"/>
                  </a:lnTo>
                  <a:lnTo>
                    <a:pt x="0" y="0"/>
                  </a:lnTo>
                  <a:lnTo>
                    <a:pt x="2031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2624" y="2141219"/>
              <a:ext cx="2030095" cy="2428240"/>
            </a:xfrm>
            <a:custGeom>
              <a:avLst/>
              <a:gdLst/>
              <a:ahLst/>
              <a:cxnLst/>
              <a:rect l="l" t="t" r="r" b="b"/>
              <a:pathLst>
                <a:path w="2030095" h="2428240">
                  <a:moveTo>
                    <a:pt x="0" y="0"/>
                  </a:moveTo>
                  <a:lnTo>
                    <a:pt x="2029967" y="0"/>
                  </a:lnTo>
                  <a:lnTo>
                    <a:pt x="2029967" y="2427731"/>
                  </a:lnTo>
                  <a:lnTo>
                    <a:pt x="0" y="2427731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18784" y="2330195"/>
              <a:ext cx="2098675" cy="2520950"/>
            </a:xfrm>
            <a:custGeom>
              <a:avLst/>
              <a:gdLst/>
              <a:ahLst/>
              <a:cxnLst/>
              <a:rect l="l" t="t" r="r" b="b"/>
              <a:pathLst>
                <a:path w="2098675" h="2520950">
                  <a:moveTo>
                    <a:pt x="2098548" y="0"/>
                  </a:moveTo>
                  <a:lnTo>
                    <a:pt x="2098548" y="2520695"/>
                  </a:lnTo>
                  <a:lnTo>
                    <a:pt x="0" y="2520696"/>
                  </a:lnTo>
                  <a:lnTo>
                    <a:pt x="0" y="0"/>
                  </a:lnTo>
                  <a:lnTo>
                    <a:pt x="2098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18784" y="2330195"/>
              <a:ext cx="2098675" cy="2520950"/>
            </a:xfrm>
            <a:custGeom>
              <a:avLst/>
              <a:gdLst/>
              <a:ahLst/>
              <a:cxnLst/>
              <a:rect l="l" t="t" r="r" b="b"/>
              <a:pathLst>
                <a:path w="2098675" h="2520950">
                  <a:moveTo>
                    <a:pt x="0" y="0"/>
                  </a:moveTo>
                  <a:lnTo>
                    <a:pt x="2098547" y="0"/>
                  </a:lnTo>
                  <a:lnTo>
                    <a:pt x="2098547" y="2520695"/>
                  </a:lnTo>
                  <a:lnTo>
                    <a:pt x="0" y="2520695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22060" y="2455164"/>
              <a:ext cx="163068" cy="1554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2560" y="2464307"/>
              <a:ext cx="121920" cy="1463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54292" y="2497835"/>
              <a:ext cx="92963" cy="1158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70116" y="2453639"/>
              <a:ext cx="143256" cy="1600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04813" y="2455164"/>
              <a:ext cx="155448" cy="1554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86168" y="2494788"/>
              <a:ext cx="219455" cy="1188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25437" y="2455164"/>
              <a:ext cx="92964" cy="1554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47356" y="2455164"/>
              <a:ext cx="20320" cy="22860"/>
            </a:xfrm>
            <a:custGeom>
              <a:avLst/>
              <a:gdLst/>
              <a:ahLst/>
              <a:cxnLst/>
              <a:rect l="l" t="t" r="r" b="b"/>
              <a:pathLst>
                <a:path w="20320" h="22860">
                  <a:moveTo>
                    <a:pt x="19812" y="22860"/>
                  </a:moveTo>
                  <a:lnTo>
                    <a:pt x="19812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19812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57263" y="2497835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30">
                  <a:moveTo>
                    <a:pt x="0" y="0"/>
                  </a:moveTo>
                  <a:lnTo>
                    <a:pt x="0" y="1127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94601" y="2494788"/>
              <a:ext cx="94487" cy="1158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10425" y="2494788"/>
              <a:ext cx="103631" cy="1188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2656" y="3130295"/>
              <a:ext cx="3636263" cy="15483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12972" y="1556003"/>
              <a:ext cx="5087620" cy="3441700"/>
            </a:xfrm>
            <a:custGeom>
              <a:avLst/>
              <a:gdLst/>
              <a:ahLst/>
              <a:cxnLst/>
              <a:rect l="l" t="t" r="r" b="b"/>
              <a:pathLst>
                <a:path w="5087620" h="3441700">
                  <a:moveTo>
                    <a:pt x="0" y="0"/>
                  </a:moveTo>
                  <a:lnTo>
                    <a:pt x="5087111" y="0"/>
                  </a:lnTo>
                  <a:lnTo>
                    <a:pt x="5087111" y="3441191"/>
                  </a:lnTo>
                  <a:lnTo>
                    <a:pt x="0" y="3441191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79054" y="168402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90484" y="176479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868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88020" y="168402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21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24596" y="1694688"/>
              <a:ext cx="304800" cy="1569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604" y="2682239"/>
              <a:ext cx="193548" cy="2225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5012" y="2692907"/>
              <a:ext cx="268223" cy="17068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0668" y="2695955"/>
              <a:ext cx="126492" cy="16459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34592" y="2695955"/>
              <a:ext cx="129540" cy="16764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04" y="3002279"/>
              <a:ext cx="1316736" cy="23622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604" y="3334511"/>
              <a:ext cx="193547" cy="2225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2632" y="3345179"/>
              <a:ext cx="146303" cy="1706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6368" y="3348228"/>
              <a:ext cx="265176" cy="1675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8604" y="3654552"/>
              <a:ext cx="193547" cy="2225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3206" y="3680459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115"/>
                  </a:lnTo>
                </a:path>
              </a:pathLst>
            </a:custGeom>
            <a:ln w="22860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2736" y="3681984"/>
              <a:ext cx="205740" cy="16459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94384" y="3681984"/>
              <a:ext cx="266700" cy="16763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85468" y="3724655"/>
              <a:ext cx="97536" cy="12192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05864" y="3724655"/>
              <a:ext cx="105156" cy="1706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35404" y="3724655"/>
              <a:ext cx="109728" cy="12496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1475" y="23759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34289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8620" y="2375916"/>
              <a:ext cx="78740" cy="27940"/>
            </a:xfrm>
            <a:custGeom>
              <a:avLst/>
              <a:gdLst/>
              <a:ahLst/>
              <a:cxnLst/>
              <a:rect l="l" t="t" r="r" b="b"/>
              <a:pathLst>
                <a:path w="78740" h="27939">
                  <a:moveTo>
                    <a:pt x="0" y="0"/>
                  </a:moveTo>
                  <a:lnTo>
                    <a:pt x="0" y="27431"/>
                  </a:lnTo>
                  <a:lnTo>
                    <a:pt x="78740" y="27431"/>
                  </a:lnTo>
                  <a:lnTo>
                    <a:pt x="787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8416" y="2442972"/>
              <a:ext cx="68580" cy="27940"/>
            </a:xfrm>
            <a:custGeom>
              <a:avLst/>
              <a:gdLst/>
              <a:ahLst/>
              <a:cxnLst/>
              <a:rect l="l" t="t" r="r" b="b"/>
              <a:pathLst>
                <a:path w="68579" h="27939">
                  <a:moveTo>
                    <a:pt x="68580" y="27431"/>
                  </a:moveTo>
                  <a:lnTo>
                    <a:pt x="68580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68580" y="27431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5096" y="2375916"/>
              <a:ext cx="32384" cy="29209"/>
            </a:xfrm>
            <a:custGeom>
              <a:avLst/>
              <a:gdLst/>
              <a:ahLst/>
              <a:cxnLst/>
              <a:rect l="l" t="t" r="r" b="b"/>
              <a:pathLst>
                <a:path w="32384" h="29210">
                  <a:moveTo>
                    <a:pt x="32003" y="28955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32003" y="2895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1098" y="242163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0"/>
                  </a:moveTo>
                  <a:lnTo>
                    <a:pt x="0" y="118871"/>
                  </a:lnTo>
                </a:path>
              </a:pathLst>
            </a:custGeom>
            <a:ln w="32003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5106" y="237439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0"/>
                  </a:moveTo>
                  <a:lnTo>
                    <a:pt x="0" y="166115"/>
                  </a:lnTo>
                </a:path>
              </a:pathLst>
            </a:custGeom>
            <a:ln w="32003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0920" y="2378964"/>
              <a:ext cx="192023" cy="16459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7328" y="2375916"/>
              <a:ext cx="326135" cy="16459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77848" y="2418588"/>
              <a:ext cx="242315" cy="12496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43024" y="2375916"/>
              <a:ext cx="108204" cy="16459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75612" y="2418669"/>
              <a:ext cx="112775" cy="12488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11248" y="2418588"/>
              <a:ext cx="109727" cy="12191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52980" y="2375916"/>
              <a:ext cx="32384" cy="29209"/>
            </a:xfrm>
            <a:custGeom>
              <a:avLst/>
              <a:gdLst/>
              <a:ahLst/>
              <a:cxnLst/>
              <a:rect l="l" t="t" r="r" b="b"/>
              <a:pathLst>
                <a:path w="32385" h="29210">
                  <a:moveTo>
                    <a:pt x="32004" y="28955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32004" y="2895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68982" y="242163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0"/>
                  </a:moveTo>
                  <a:lnTo>
                    <a:pt x="0" y="118871"/>
                  </a:lnTo>
                </a:path>
              </a:pathLst>
            </a:custGeom>
            <a:ln w="32004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06320" y="2418588"/>
              <a:ext cx="111251" cy="12496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41956" y="2418588"/>
              <a:ext cx="176784" cy="12191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238552" y="2418588"/>
              <a:ext cx="111251" cy="12496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83332" y="2421635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5" h="30480">
                  <a:moveTo>
                    <a:pt x="32004" y="30480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32004" y="3048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83332" y="250850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004" y="32004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2004" y="32004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91836" y="1085088"/>
              <a:ext cx="134112" cy="15240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51856" y="1129283"/>
              <a:ext cx="86868" cy="10820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60060" y="1097280"/>
              <a:ext cx="262128" cy="14020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01436" y="1088136"/>
              <a:ext cx="118871" cy="14630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40120" y="1088136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90">
                  <a:moveTo>
                    <a:pt x="18287" y="21336"/>
                  </a:moveTo>
                  <a:lnTo>
                    <a:pt x="18287" y="0"/>
                  </a:lnTo>
                  <a:lnTo>
                    <a:pt x="0" y="0"/>
                  </a:lnTo>
                  <a:lnTo>
                    <a:pt x="0" y="21336"/>
                  </a:lnTo>
                  <a:lnTo>
                    <a:pt x="18287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49264" y="1129283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09">
                  <a:moveTo>
                    <a:pt x="0" y="0"/>
                  </a:moveTo>
                  <a:lnTo>
                    <a:pt x="0" y="105156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684316" y="1126236"/>
              <a:ext cx="88391" cy="10820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92520" y="1126236"/>
              <a:ext cx="97536" cy="15087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12916" y="1168908"/>
              <a:ext cx="59690" cy="17145"/>
            </a:xfrm>
            <a:custGeom>
              <a:avLst/>
              <a:gdLst/>
              <a:ahLst/>
              <a:cxnLst/>
              <a:rect l="l" t="t" r="r" b="b"/>
              <a:pathLst>
                <a:path w="59689" h="17144">
                  <a:moveTo>
                    <a:pt x="59436" y="0"/>
                  </a:moveTo>
                  <a:lnTo>
                    <a:pt x="59436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992164" y="1089660"/>
              <a:ext cx="96012" cy="14782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53150" y="1088136"/>
              <a:ext cx="381558" cy="14935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40450" y="1088136"/>
              <a:ext cx="1250746" cy="41910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29480" y="1315211"/>
              <a:ext cx="502920" cy="19050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59832" y="1356360"/>
              <a:ext cx="86868" cy="10820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68036" y="1356360"/>
              <a:ext cx="96012" cy="15087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086908" y="1318260"/>
              <a:ext cx="803148" cy="149351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960160" y="1318260"/>
              <a:ext cx="124968" cy="14935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351828" y="3139439"/>
              <a:ext cx="640080" cy="46939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351828" y="3137916"/>
              <a:ext cx="641985" cy="471170"/>
            </a:xfrm>
            <a:custGeom>
              <a:avLst/>
              <a:gdLst/>
              <a:ahLst/>
              <a:cxnLst/>
              <a:rect l="l" t="t" r="r" b="b"/>
              <a:pathLst>
                <a:path w="641984" h="471170">
                  <a:moveTo>
                    <a:pt x="0" y="0"/>
                  </a:moveTo>
                  <a:lnTo>
                    <a:pt x="641603" y="0"/>
                  </a:lnTo>
                  <a:lnTo>
                    <a:pt x="641603" y="470915"/>
                  </a:lnTo>
                  <a:lnTo>
                    <a:pt x="0" y="47091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矩形 101"/>
          <p:cNvSpPr/>
          <p:nvPr/>
        </p:nvSpPr>
        <p:spPr>
          <a:xfrm>
            <a:off x="759945" y="962652"/>
            <a:ext cx="1137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6.kAFL</a:t>
            </a:r>
            <a:r>
              <a:rPr lang="en-US" altLang="zh-CN" sz="3600" dirty="0">
                <a:latin typeface="Calibri" charset="0"/>
                <a:cs typeface="Times New Roman" charset="0"/>
              </a:rPr>
              <a:t>: Hardware-Assisted Feedback Fuzzing for OS Kernels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 100"/>
          <p:cNvGrpSpPr/>
          <p:nvPr/>
        </p:nvGrpSpPr>
        <p:grpSpPr>
          <a:xfrm>
            <a:off x="628650" y="2438400"/>
            <a:ext cx="12299646" cy="5925312"/>
            <a:chOff x="368604" y="1085088"/>
            <a:chExt cx="8031988" cy="3912615"/>
          </a:xfrm>
        </p:grpSpPr>
        <p:sp>
          <p:nvSpPr>
            <p:cNvPr id="6" name="object 6"/>
            <p:cNvSpPr/>
            <p:nvPr/>
          </p:nvSpPr>
          <p:spPr>
            <a:xfrm>
              <a:off x="372109" y="1092708"/>
              <a:ext cx="76200" cy="44450"/>
            </a:xfrm>
            <a:custGeom>
              <a:avLst/>
              <a:gdLst/>
              <a:ahLst/>
              <a:cxnLst/>
              <a:rect l="l" t="t" r="r" b="b"/>
              <a:pathLst>
                <a:path w="76200" h="44450">
                  <a:moveTo>
                    <a:pt x="0" y="0"/>
                  </a:moveTo>
                  <a:lnTo>
                    <a:pt x="0" y="44195"/>
                  </a:lnTo>
                  <a:lnTo>
                    <a:pt x="76200" y="44195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3709" y="1092708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09">
                  <a:moveTo>
                    <a:pt x="0" y="0"/>
                  </a:moveTo>
                  <a:lnTo>
                    <a:pt x="0" y="257555"/>
                  </a:lnTo>
                </a:path>
              </a:pathLst>
            </a:custGeom>
            <a:ln w="50800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109" y="1092708"/>
              <a:ext cx="76200" cy="44450"/>
            </a:xfrm>
            <a:custGeom>
              <a:avLst/>
              <a:gdLst/>
              <a:ahLst/>
              <a:cxnLst/>
              <a:rect l="l" t="t" r="r" b="b"/>
              <a:pathLst>
                <a:path w="76200" h="44450">
                  <a:moveTo>
                    <a:pt x="0" y="0"/>
                  </a:moveTo>
                  <a:lnTo>
                    <a:pt x="0" y="44195"/>
                  </a:lnTo>
                  <a:lnTo>
                    <a:pt x="76200" y="44195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536" y="1159763"/>
              <a:ext cx="303275" cy="195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7244" y="1159763"/>
              <a:ext cx="175259" cy="195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2316" y="1159763"/>
              <a:ext cx="173735" cy="195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2244" y="1092708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09">
                  <a:moveTo>
                    <a:pt x="0" y="0"/>
                  </a:moveTo>
                  <a:lnTo>
                    <a:pt x="0" y="257556"/>
                  </a:lnTo>
                </a:path>
              </a:pathLst>
            </a:custGeom>
            <a:ln w="52069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8280" y="1114805"/>
              <a:ext cx="124460" cy="0"/>
            </a:xfrm>
            <a:custGeom>
              <a:avLst/>
              <a:gdLst/>
              <a:ahLst/>
              <a:cxnLst/>
              <a:rect l="l" t="t" r="r" b="b"/>
              <a:pathLst>
                <a:path w="124459">
                  <a:moveTo>
                    <a:pt x="0" y="0"/>
                  </a:moveTo>
                  <a:lnTo>
                    <a:pt x="124459" y="0"/>
                  </a:lnTo>
                </a:path>
              </a:pathLst>
            </a:custGeom>
            <a:ln w="44196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8076" y="1219200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0" y="0"/>
                  </a:moveTo>
                  <a:lnTo>
                    <a:pt x="106680" y="0"/>
                  </a:lnTo>
                </a:path>
              </a:pathLst>
            </a:custGeom>
            <a:ln w="42672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4192" y="1092708"/>
              <a:ext cx="50800" cy="45720"/>
            </a:xfrm>
            <a:custGeom>
              <a:avLst/>
              <a:gdLst/>
              <a:ahLst/>
              <a:cxnLst/>
              <a:rect l="l" t="t" r="r" b="b"/>
              <a:pathLst>
                <a:path w="50800" h="45719">
                  <a:moveTo>
                    <a:pt x="50292" y="45720"/>
                  </a:moveTo>
                  <a:lnTo>
                    <a:pt x="50292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50292" y="4572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9338" y="1164336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5">
                  <a:moveTo>
                    <a:pt x="0" y="0"/>
                  </a:moveTo>
                  <a:lnTo>
                    <a:pt x="0" y="185927"/>
                  </a:lnTo>
                </a:path>
              </a:pathLst>
            </a:custGeom>
            <a:ln w="50292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8398" y="1092708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09">
                  <a:moveTo>
                    <a:pt x="0" y="0"/>
                  </a:moveTo>
                  <a:lnTo>
                    <a:pt x="0" y="257556"/>
                  </a:lnTo>
                </a:path>
              </a:pathLst>
            </a:custGeom>
            <a:ln w="50291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4024" y="1098803"/>
              <a:ext cx="109855" cy="256540"/>
            </a:xfrm>
            <a:custGeom>
              <a:avLst/>
              <a:gdLst/>
              <a:ahLst/>
              <a:cxnLst/>
              <a:rect l="l" t="t" r="r" b="b"/>
              <a:pathLst>
                <a:path w="109855" h="256540">
                  <a:moveTo>
                    <a:pt x="22860" y="105156"/>
                  </a:moveTo>
                  <a:lnTo>
                    <a:pt x="22860" y="65532"/>
                  </a:lnTo>
                  <a:lnTo>
                    <a:pt x="0" y="65532"/>
                  </a:lnTo>
                  <a:lnTo>
                    <a:pt x="0" y="105156"/>
                  </a:lnTo>
                  <a:lnTo>
                    <a:pt x="22860" y="105156"/>
                  </a:lnTo>
                  <a:close/>
                </a:path>
                <a:path w="109855" h="256540">
                  <a:moveTo>
                    <a:pt x="109728" y="248412"/>
                  </a:moveTo>
                  <a:lnTo>
                    <a:pt x="105156" y="210312"/>
                  </a:lnTo>
                  <a:lnTo>
                    <a:pt x="96012" y="213359"/>
                  </a:lnTo>
                  <a:lnTo>
                    <a:pt x="89916" y="214884"/>
                  </a:lnTo>
                  <a:lnTo>
                    <a:pt x="82296" y="214884"/>
                  </a:lnTo>
                  <a:lnTo>
                    <a:pt x="76200" y="211836"/>
                  </a:lnTo>
                  <a:lnTo>
                    <a:pt x="73151" y="208787"/>
                  </a:lnTo>
                  <a:lnTo>
                    <a:pt x="73151" y="205740"/>
                  </a:lnTo>
                  <a:lnTo>
                    <a:pt x="72270" y="202549"/>
                  </a:lnTo>
                  <a:lnTo>
                    <a:pt x="71818" y="197358"/>
                  </a:lnTo>
                  <a:lnTo>
                    <a:pt x="71651" y="189880"/>
                  </a:lnTo>
                  <a:lnTo>
                    <a:pt x="71628" y="179832"/>
                  </a:lnTo>
                  <a:lnTo>
                    <a:pt x="71628" y="0"/>
                  </a:lnTo>
                  <a:lnTo>
                    <a:pt x="22860" y="28956"/>
                  </a:lnTo>
                  <a:lnTo>
                    <a:pt x="22860" y="185928"/>
                  </a:lnTo>
                  <a:lnTo>
                    <a:pt x="22883" y="197596"/>
                  </a:lnTo>
                  <a:lnTo>
                    <a:pt x="23050" y="207264"/>
                  </a:lnTo>
                  <a:lnTo>
                    <a:pt x="23502" y="214645"/>
                  </a:lnTo>
                  <a:lnTo>
                    <a:pt x="24384" y="219456"/>
                  </a:lnTo>
                  <a:lnTo>
                    <a:pt x="24384" y="228600"/>
                  </a:lnTo>
                  <a:lnTo>
                    <a:pt x="53340" y="254508"/>
                  </a:lnTo>
                  <a:lnTo>
                    <a:pt x="60960" y="256032"/>
                  </a:lnTo>
                  <a:lnTo>
                    <a:pt x="72270" y="255923"/>
                  </a:lnTo>
                  <a:lnTo>
                    <a:pt x="81010" y="255484"/>
                  </a:lnTo>
                  <a:lnTo>
                    <a:pt x="91059" y="253936"/>
                  </a:lnTo>
                  <a:lnTo>
                    <a:pt x="100536" y="251531"/>
                  </a:lnTo>
                  <a:lnTo>
                    <a:pt x="109728" y="248412"/>
                  </a:lnTo>
                  <a:close/>
                </a:path>
                <a:path w="109855" h="256540">
                  <a:moveTo>
                    <a:pt x="105156" y="105156"/>
                  </a:moveTo>
                  <a:lnTo>
                    <a:pt x="105156" y="65532"/>
                  </a:lnTo>
                  <a:lnTo>
                    <a:pt x="71628" y="65532"/>
                  </a:lnTo>
                  <a:lnTo>
                    <a:pt x="71628" y="105156"/>
                  </a:lnTo>
                  <a:lnTo>
                    <a:pt x="105156" y="10515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48992" y="1159763"/>
              <a:ext cx="173736" cy="1950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60828" y="1159763"/>
              <a:ext cx="120395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2560" y="1092708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19">
                  <a:moveTo>
                    <a:pt x="48768" y="45720"/>
                  </a:moveTo>
                  <a:lnTo>
                    <a:pt x="48768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48768" y="4572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6944" y="1164336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5">
                  <a:moveTo>
                    <a:pt x="0" y="0"/>
                  </a:moveTo>
                  <a:lnTo>
                    <a:pt x="0" y="185927"/>
                  </a:lnTo>
                </a:path>
              </a:pathLst>
            </a:custGeom>
            <a:ln w="48768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01620" y="1159763"/>
              <a:ext cx="169163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10408" y="1159763"/>
              <a:ext cx="181610" cy="265430"/>
            </a:xfrm>
            <a:custGeom>
              <a:avLst/>
              <a:gdLst/>
              <a:ahLst/>
              <a:cxnLst/>
              <a:rect l="l" t="t" r="r" b="b"/>
              <a:pathLst>
                <a:path w="181610" h="265430">
                  <a:moveTo>
                    <a:pt x="181356" y="170687"/>
                  </a:moveTo>
                  <a:lnTo>
                    <a:pt x="181356" y="4571"/>
                  </a:lnTo>
                  <a:lnTo>
                    <a:pt x="134112" y="4571"/>
                  </a:lnTo>
                  <a:lnTo>
                    <a:pt x="134112" y="30479"/>
                  </a:lnTo>
                  <a:lnTo>
                    <a:pt x="122086" y="17359"/>
                  </a:lnTo>
                  <a:lnTo>
                    <a:pt x="108775" y="7810"/>
                  </a:lnTo>
                  <a:lnTo>
                    <a:pt x="94035" y="1976"/>
                  </a:lnTo>
                  <a:lnTo>
                    <a:pt x="77723" y="0"/>
                  </a:lnTo>
                  <a:lnTo>
                    <a:pt x="61412" y="1452"/>
                  </a:lnTo>
                  <a:lnTo>
                    <a:pt x="21335" y="24383"/>
                  </a:lnTo>
                  <a:lnTo>
                    <a:pt x="1190" y="74318"/>
                  </a:lnTo>
                  <a:lnTo>
                    <a:pt x="0" y="96011"/>
                  </a:lnTo>
                  <a:lnTo>
                    <a:pt x="904" y="113704"/>
                  </a:lnTo>
                  <a:lnTo>
                    <a:pt x="16763" y="158495"/>
                  </a:lnTo>
                  <a:lnTo>
                    <a:pt x="50291" y="185642"/>
                  </a:lnTo>
                  <a:lnTo>
                    <a:pt x="50291" y="92963"/>
                  </a:lnTo>
                  <a:lnTo>
                    <a:pt x="50887" y="80105"/>
                  </a:lnTo>
                  <a:lnTo>
                    <a:pt x="74294" y="41528"/>
                  </a:lnTo>
                  <a:lnTo>
                    <a:pt x="89915" y="38099"/>
                  </a:lnTo>
                  <a:lnTo>
                    <a:pt x="98750" y="38957"/>
                  </a:lnTo>
                  <a:lnTo>
                    <a:pt x="129349" y="69151"/>
                  </a:lnTo>
                  <a:lnTo>
                    <a:pt x="132587" y="94487"/>
                  </a:lnTo>
                  <a:lnTo>
                    <a:pt x="132587" y="260959"/>
                  </a:lnTo>
                  <a:lnTo>
                    <a:pt x="134112" y="260603"/>
                  </a:lnTo>
                  <a:lnTo>
                    <a:pt x="168782" y="234886"/>
                  </a:lnTo>
                  <a:lnTo>
                    <a:pt x="180832" y="186475"/>
                  </a:lnTo>
                  <a:lnTo>
                    <a:pt x="181356" y="170687"/>
                  </a:lnTo>
                  <a:close/>
                </a:path>
                <a:path w="181610" h="265430">
                  <a:moveTo>
                    <a:pt x="131063" y="261315"/>
                  </a:moveTo>
                  <a:lnTo>
                    <a:pt x="131063" y="205739"/>
                  </a:lnTo>
                  <a:lnTo>
                    <a:pt x="129539" y="210311"/>
                  </a:lnTo>
                  <a:lnTo>
                    <a:pt x="123443" y="219455"/>
                  </a:lnTo>
                  <a:lnTo>
                    <a:pt x="80771" y="228599"/>
                  </a:lnTo>
                  <a:lnTo>
                    <a:pt x="73151" y="225551"/>
                  </a:lnTo>
                  <a:lnTo>
                    <a:pt x="68579" y="222503"/>
                  </a:lnTo>
                  <a:lnTo>
                    <a:pt x="65531" y="220979"/>
                  </a:lnTo>
                  <a:lnTo>
                    <a:pt x="62483" y="216407"/>
                  </a:lnTo>
                  <a:lnTo>
                    <a:pt x="62483" y="208787"/>
                  </a:lnTo>
                  <a:lnTo>
                    <a:pt x="6095" y="202691"/>
                  </a:lnTo>
                  <a:lnTo>
                    <a:pt x="6095" y="208787"/>
                  </a:lnTo>
                  <a:lnTo>
                    <a:pt x="7262" y="220789"/>
                  </a:lnTo>
                  <a:lnTo>
                    <a:pt x="37028" y="256817"/>
                  </a:lnTo>
                  <a:lnTo>
                    <a:pt x="89915" y="265055"/>
                  </a:lnTo>
                  <a:lnTo>
                    <a:pt x="99369" y="265023"/>
                  </a:lnTo>
                  <a:lnTo>
                    <a:pt x="104965" y="264890"/>
                  </a:lnTo>
                  <a:lnTo>
                    <a:pt x="115823" y="264032"/>
                  </a:lnTo>
                  <a:lnTo>
                    <a:pt x="125539" y="262604"/>
                  </a:lnTo>
                  <a:lnTo>
                    <a:pt x="131063" y="261315"/>
                  </a:lnTo>
                  <a:close/>
                </a:path>
                <a:path w="181610" h="265430">
                  <a:moveTo>
                    <a:pt x="132587" y="260959"/>
                  </a:moveTo>
                  <a:lnTo>
                    <a:pt x="132587" y="94487"/>
                  </a:lnTo>
                  <a:lnTo>
                    <a:pt x="131754" y="107346"/>
                  </a:lnTo>
                  <a:lnTo>
                    <a:pt x="129349" y="118490"/>
                  </a:lnTo>
                  <a:lnTo>
                    <a:pt x="98536" y="149994"/>
                  </a:lnTo>
                  <a:lnTo>
                    <a:pt x="89915" y="150875"/>
                  </a:lnTo>
                  <a:lnTo>
                    <a:pt x="81319" y="150018"/>
                  </a:lnTo>
                  <a:lnTo>
                    <a:pt x="52768" y="119062"/>
                  </a:lnTo>
                  <a:lnTo>
                    <a:pt x="50291" y="92963"/>
                  </a:lnTo>
                  <a:lnTo>
                    <a:pt x="50291" y="185642"/>
                  </a:lnTo>
                  <a:lnTo>
                    <a:pt x="57911" y="188499"/>
                  </a:lnTo>
                  <a:lnTo>
                    <a:pt x="76200" y="190499"/>
                  </a:lnTo>
                  <a:lnTo>
                    <a:pt x="91844" y="188523"/>
                  </a:lnTo>
                  <a:lnTo>
                    <a:pt x="106489" y="182689"/>
                  </a:lnTo>
                  <a:lnTo>
                    <a:pt x="119705" y="173140"/>
                  </a:lnTo>
                  <a:lnTo>
                    <a:pt x="131063" y="160019"/>
                  </a:lnTo>
                  <a:lnTo>
                    <a:pt x="131063" y="261315"/>
                  </a:lnTo>
                  <a:lnTo>
                    <a:pt x="132587" y="260959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21120" y="1996439"/>
              <a:ext cx="2030095" cy="2429510"/>
            </a:xfrm>
            <a:custGeom>
              <a:avLst/>
              <a:gdLst/>
              <a:ahLst/>
              <a:cxnLst/>
              <a:rect l="l" t="t" r="r" b="b"/>
              <a:pathLst>
                <a:path w="2030095" h="2429510">
                  <a:moveTo>
                    <a:pt x="0" y="0"/>
                  </a:moveTo>
                  <a:lnTo>
                    <a:pt x="2029967" y="0"/>
                  </a:lnTo>
                  <a:lnTo>
                    <a:pt x="2029967" y="2429255"/>
                  </a:lnTo>
                  <a:lnTo>
                    <a:pt x="0" y="2429255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2624" y="2141220"/>
              <a:ext cx="2032000" cy="2429510"/>
            </a:xfrm>
            <a:custGeom>
              <a:avLst/>
              <a:gdLst/>
              <a:ahLst/>
              <a:cxnLst/>
              <a:rect l="l" t="t" r="r" b="b"/>
              <a:pathLst>
                <a:path w="2032000" h="2429510">
                  <a:moveTo>
                    <a:pt x="2031491" y="0"/>
                  </a:moveTo>
                  <a:lnTo>
                    <a:pt x="2031491" y="2429255"/>
                  </a:lnTo>
                  <a:lnTo>
                    <a:pt x="0" y="2429256"/>
                  </a:lnTo>
                  <a:lnTo>
                    <a:pt x="0" y="0"/>
                  </a:lnTo>
                  <a:lnTo>
                    <a:pt x="2031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2624" y="2141219"/>
              <a:ext cx="2030095" cy="2428240"/>
            </a:xfrm>
            <a:custGeom>
              <a:avLst/>
              <a:gdLst/>
              <a:ahLst/>
              <a:cxnLst/>
              <a:rect l="l" t="t" r="r" b="b"/>
              <a:pathLst>
                <a:path w="2030095" h="2428240">
                  <a:moveTo>
                    <a:pt x="0" y="0"/>
                  </a:moveTo>
                  <a:lnTo>
                    <a:pt x="2029967" y="0"/>
                  </a:lnTo>
                  <a:lnTo>
                    <a:pt x="2029967" y="2427731"/>
                  </a:lnTo>
                  <a:lnTo>
                    <a:pt x="0" y="2427731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18784" y="2330195"/>
              <a:ext cx="2098675" cy="2520950"/>
            </a:xfrm>
            <a:custGeom>
              <a:avLst/>
              <a:gdLst/>
              <a:ahLst/>
              <a:cxnLst/>
              <a:rect l="l" t="t" r="r" b="b"/>
              <a:pathLst>
                <a:path w="2098675" h="2520950">
                  <a:moveTo>
                    <a:pt x="2098548" y="0"/>
                  </a:moveTo>
                  <a:lnTo>
                    <a:pt x="2098548" y="2520695"/>
                  </a:lnTo>
                  <a:lnTo>
                    <a:pt x="0" y="2520696"/>
                  </a:lnTo>
                  <a:lnTo>
                    <a:pt x="0" y="0"/>
                  </a:lnTo>
                  <a:lnTo>
                    <a:pt x="2098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18784" y="2330195"/>
              <a:ext cx="2098675" cy="2520950"/>
            </a:xfrm>
            <a:custGeom>
              <a:avLst/>
              <a:gdLst/>
              <a:ahLst/>
              <a:cxnLst/>
              <a:rect l="l" t="t" r="r" b="b"/>
              <a:pathLst>
                <a:path w="2098675" h="2520950">
                  <a:moveTo>
                    <a:pt x="0" y="0"/>
                  </a:moveTo>
                  <a:lnTo>
                    <a:pt x="2098547" y="0"/>
                  </a:lnTo>
                  <a:lnTo>
                    <a:pt x="2098547" y="2520695"/>
                  </a:lnTo>
                  <a:lnTo>
                    <a:pt x="0" y="2520695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22060" y="2455164"/>
              <a:ext cx="163068" cy="1554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2560" y="2464307"/>
              <a:ext cx="121920" cy="1463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54292" y="2497835"/>
              <a:ext cx="92963" cy="1158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70116" y="2453639"/>
              <a:ext cx="143256" cy="1600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04813" y="2455164"/>
              <a:ext cx="155448" cy="1554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86168" y="2494788"/>
              <a:ext cx="219455" cy="1188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25437" y="2455164"/>
              <a:ext cx="92964" cy="1554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47356" y="2455164"/>
              <a:ext cx="20320" cy="22860"/>
            </a:xfrm>
            <a:custGeom>
              <a:avLst/>
              <a:gdLst/>
              <a:ahLst/>
              <a:cxnLst/>
              <a:rect l="l" t="t" r="r" b="b"/>
              <a:pathLst>
                <a:path w="20320" h="22860">
                  <a:moveTo>
                    <a:pt x="19812" y="22860"/>
                  </a:moveTo>
                  <a:lnTo>
                    <a:pt x="19812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19812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57263" y="2497835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30">
                  <a:moveTo>
                    <a:pt x="0" y="0"/>
                  </a:moveTo>
                  <a:lnTo>
                    <a:pt x="0" y="1127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94601" y="2494788"/>
              <a:ext cx="94487" cy="1158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10425" y="2494788"/>
              <a:ext cx="103631" cy="1188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2656" y="3130295"/>
              <a:ext cx="3636263" cy="15483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12972" y="1556003"/>
              <a:ext cx="5087620" cy="3441700"/>
            </a:xfrm>
            <a:custGeom>
              <a:avLst/>
              <a:gdLst/>
              <a:ahLst/>
              <a:cxnLst/>
              <a:rect l="l" t="t" r="r" b="b"/>
              <a:pathLst>
                <a:path w="5087620" h="3441700">
                  <a:moveTo>
                    <a:pt x="0" y="0"/>
                  </a:moveTo>
                  <a:lnTo>
                    <a:pt x="5087111" y="0"/>
                  </a:lnTo>
                  <a:lnTo>
                    <a:pt x="5087111" y="3441191"/>
                  </a:lnTo>
                  <a:lnTo>
                    <a:pt x="0" y="3441191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79054" y="168402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90484" y="176479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868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88020" y="168402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21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24596" y="1694688"/>
              <a:ext cx="304800" cy="1569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604" y="2682239"/>
              <a:ext cx="193548" cy="2225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5012" y="2692907"/>
              <a:ext cx="268223" cy="17068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0668" y="2695955"/>
              <a:ext cx="126492" cy="16459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34592" y="2695955"/>
              <a:ext cx="129540" cy="16764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604" y="3002279"/>
              <a:ext cx="1316736" cy="23622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604" y="3334511"/>
              <a:ext cx="193547" cy="2225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2632" y="3345179"/>
              <a:ext cx="146303" cy="1706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6368" y="3348228"/>
              <a:ext cx="265176" cy="1675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8604" y="3654552"/>
              <a:ext cx="193547" cy="2225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3206" y="3680459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70">
                  <a:moveTo>
                    <a:pt x="0" y="0"/>
                  </a:moveTo>
                  <a:lnTo>
                    <a:pt x="0" y="166115"/>
                  </a:lnTo>
                </a:path>
              </a:pathLst>
            </a:custGeom>
            <a:ln w="22860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2736" y="3681984"/>
              <a:ext cx="205740" cy="16459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94384" y="3681984"/>
              <a:ext cx="266700" cy="16763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85468" y="3724655"/>
              <a:ext cx="97536" cy="12192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05864" y="3724655"/>
              <a:ext cx="105156" cy="1706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35404" y="3724655"/>
              <a:ext cx="109728" cy="12496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1475" y="2375916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34289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8620" y="2375916"/>
              <a:ext cx="78740" cy="27940"/>
            </a:xfrm>
            <a:custGeom>
              <a:avLst/>
              <a:gdLst/>
              <a:ahLst/>
              <a:cxnLst/>
              <a:rect l="l" t="t" r="r" b="b"/>
              <a:pathLst>
                <a:path w="78740" h="27939">
                  <a:moveTo>
                    <a:pt x="0" y="0"/>
                  </a:moveTo>
                  <a:lnTo>
                    <a:pt x="0" y="27431"/>
                  </a:lnTo>
                  <a:lnTo>
                    <a:pt x="78740" y="27431"/>
                  </a:lnTo>
                  <a:lnTo>
                    <a:pt x="787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8416" y="2442972"/>
              <a:ext cx="68580" cy="27940"/>
            </a:xfrm>
            <a:custGeom>
              <a:avLst/>
              <a:gdLst/>
              <a:ahLst/>
              <a:cxnLst/>
              <a:rect l="l" t="t" r="r" b="b"/>
              <a:pathLst>
                <a:path w="68579" h="27939">
                  <a:moveTo>
                    <a:pt x="68580" y="27431"/>
                  </a:moveTo>
                  <a:lnTo>
                    <a:pt x="68580" y="0"/>
                  </a:lnTo>
                  <a:lnTo>
                    <a:pt x="0" y="0"/>
                  </a:lnTo>
                  <a:lnTo>
                    <a:pt x="0" y="27431"/>
                  </a:lnTo>
                  <a:lnTo>
                    <a:pt x="68580" y="27431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5096" y="2375916"/>
              <a:ext cx="32384" cy="29209"/>
            </a:xfrm>
            <a:custGeom>
              <a:avLst/>
              <a:gdLst/>
              <a:ahLst/>
              <a:cxnLst/>
              <a:rect l="l" t="t" r="r" b="b"/>
              <a:pathLst>
                <a:path w="32384" h="29210">
                  <a:moveTo>
                    <a:pt x="32003" y="28955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32003" y="2895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1098" y="242163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0"/>
                  </a:moveTo>
                  <a:lnTo>
                    <a:pt x="0" y="118871"/>
                  </a:lnTo>
                </a:path>
              </a:pathLst>
            </a:custGeom>
            <a:ln w="32003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5106" y="2374392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0"/>
                  </a:moveTo>
                  <a:lnTo>
                    <a:pt x="0" y="166115"/>
                  </a:lnTo>
                </a:path>
              </a:pathLst>
            </a:custGeom>
            <a:ln w="32003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0920" y="2378964"/>
              <a:ext cx="192023" cy="16459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7328" y="2375916"/>
              <a:ext cx="326135" cy="16459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77848" y="2418588"/>
              <a:ext cx="242315" cy="12496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43024" y="2375916"/>
              <a:ext cx="108204" cy="16459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75612" y="2418669"/>
              <a:ext cx="112775" cy="12488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11248" y="2418588"/>
              <a:ext cx="109727" cy="12191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52980" y="2375916"/>
              <a:ext cx="32384" cy="29209"/>
            </a:xfrm>
            <a:custGeom>
              <a:avLst/>
              <a:gdLst/>
              <a:ahLst/>
              <a:cxnLst/>
              <a:rect l="l" t="t" r="r" b="b"/>
              <a:pathLst>
                <a:path w="32385" h="29210">
                  <a:moveTo>
                    <a:pt x="32004" y="28955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28955"/>
                  </a:lnTo>
                  <a:lnTo>
                    <a:pt x="32004" y="2895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68982" y="2421635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0"/>
                  </a:moveTo>
                  <a:lnTo>
                    <a:pt x="0" y="118871"/>
                  </a:lnTo>
                </a:path>
              </a:pathLst>
            </a:custGeom>
            <a:ln w="32004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06320" y="2418588"/>
              <a:ext cx="111251" cy="12496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41956" y="2418588"/>
              <a:ext cx="176784" cy="12191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238552" y="2418588"/>
              <a:ext cx="111251" cy="12496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83332" y="2421635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5" h="30480">
                  <a:moveTo>
                    <a:pt x="32004" y="30480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32004" y="3048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83332" y="250850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004" y="32004"/>
                  </a:moveTo>
                  <a:lnTo>
                    <a:pt x="32004" y="0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32004" y="32004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91836" y="1085088"/>
              <a:ext cx="134112" cy="15240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51856" y="1129283"/>
              <a:ext cx="86868" cy="10820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60060" y="1097280"/>
              <a:ext cx="262128" cy="14020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01436" y="1088136"/>
              <a:ext cx="118871" cy="14630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40120" y="1088136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90">
                  <a:moveTo>
                    <a:pt x="18287" y="21336"/>
                  </a:moveTo>
                  <a:lnTo>
                    <a:pt x="18287" y="0"/>
                  </a:lnTo>
                  <a:lnTo>
                    <a:pt x="0" y="0"/>
                  </a:lnTo>
                  <a:lnTo>
                    <a:pt x="0" y="21336"/>
                  </a:lnTo>
                  <a:lnTo>
                    <a:pt x="18287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49264" y="1129283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09">
                  <a:moveTo>
                    <a:pt x="0" y="0"/>
                  </a:moveTo>
                  <a:lnTo>
                    <a:pt x="0" y="105156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684316" y="1126236"/>
              <a:ext cx="88391" cy="10820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92520" y="1126236"/>
              <a:ext cx="97536" cy="15087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12916" y="1168908"/>
              <a:ext cx="59690" cy="17145"/>
            </a:xfrm>
            <a:custGeom>
              <a:avLst/>
              <a:gdLst/>
              <a:ahLst/>
              <a:cxnLst/>
              <a:rect l="l" t="t" r="r" b="b"/>
              <a:pathLst>
                <a:path w="59689" h="17144">
                  <a:moveTo>
                    <a:pt x="59436" y="0"/>
                  </a:moveTo>
                  <a:lnTo>
                    <a:pt x="59436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992164" y="1089660"/>
              <a:ext cx="96012" cy="14782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53150" y="1088136"/>
              <a:ext cx="381558" cy="14935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40450" y="1088136"/>
              <a:ext cx="1250746" cy="41910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29480" y="1315211"/>
              <a:ext cx="502920" cy="19050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59832" y="1356360"/>
              <a:ext cx="86868" cy="10820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68036" y="1356360"/>
              <a:ext cx="96012" cy="15087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086908" y="1318260"/>
              <a:ext cx="803148" cy="149351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960160" y="1318260"/>
              <a:ext cx="124968" cy="14935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351828" y="3139439"/>
              <a:ext cx="640080" cy="46939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351828" y="3137916"/>
              <a:ext cx="641985" cy="471170"/>
            </a:xfrm>
            <a:custGeom>
              <a:avLst/>
              <a:gdLst/>
              <a:ahLst/>
              <a:cxnLst/>
              <a:rect l="l" t="t" r="r" b="b"/>
              <a:pathLst>
                <a:path w="641984" h="471170">
                  <a:moveTo>
                    <a:pt x="0" y="0"/>
                  </a:moveTo>
                  <a:lnTo>
                    <a:pt x="641603" y="0"/>
                  </a:lnTo>
                  <a:lnTo>
                    <a:pt x="641603" y="470915"/>
                  </a:lnTo>
                  <a:lnTo>
                    <a:pt x="0" y="47091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矩形 101"/>
          <p:cNvSpPr/>
          <p:nvPr/>
        </p:nvSpPr>
        <p:spPr>
          <a:xfrm>
            <a:off x="759945" y="962652"/>
            <a:ext cx="1137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6.kAFL</a:t>
            </a:r>
            <a:r>
              <a:rPr lang="en-US" altLang="zh-CN" sz="3600" dirty="0">
                <a:latin typeface="Calibri" charset="0"/>
                <a:cs typeface="Times New Roman" charset="0"/>
              </a:rPr>
              <a:t>: Hardware-Assisted Feedback Fuzzing for OS Kernels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050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 169"/>
          <p:cNvGrpSpPr/>
          <p:nvPr/>
        </p:nvGrpSpPr>
        <p:grpSpPr>
          <a:xfrm>
            <a:off x="597966" y="2599944"/>
            <a:ext cx="12222684" cy="5629656"/>
            <a:chOff x="369366" y="1075944"/>
            <a:chExt cx="8658861" cy="3921759"/>
          </a:xfrm>
        </p:grpSpPr>
        <p:sp>
          <p:nvSpPr>
            <p:cNvPr id="6" name="object 6"/>
            <p:cNvSpPr/>
            <p:nvPr/>
          </p:nvSpPr>
          <p:spPr>
            <a:xfrm>
              <a:off x="414324" y="1080516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09">
                  <a:moveTo>
                    <a:pt x="0" y="0"/>
                  </a:moveTo>
                  <a:lnTo>
                    <a:pt x="0" y="257556"/>
                  </a:lnTo>
                </a:path>
              </a:pathLst>
            </a:custGeom>
            <a:ln w="51816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000" y="1147572"/>
              <a:ext cx="169164" cy="188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120" y="1085088"/>
              <a:ext cx="109855" cy="256540"/>
            </a:xfrm>
            <a:custGeom>
              <a:avLst/>
              <a:gdLst/>
              <a:ahLst/>
              <a:cxnLst/>
              <a:rect l="l" t="t" r="r" b="b"/>
              <a:pathLst>
                <a:path w="109854" h="256540">
                  <a:moveTo>
                    <a:pt x="22860" y="105156"/>
                  </a:moveTo>
                  <a:lnTo>
                    <a:pt x="22860" y="65531"/>
                  </a:lnTo>
                  <a:lnTo>
                    <a:pt x="0" y="65531"/>
                  </a:lnTo>
                  <a:lnTo>
                    <a:pt x="0" y="105156"/>
                  </a:lnTo>
                  <a:lnTo>
                    <a:pt x="22860" y="105156"/>
                  </a:lnTo>
                  <a:close/>
                </a:path>
                <a:path w="109854" h="256540">
                  <a:moveTo>
                    <a:pt x="109728" y="248412"/>
                  </a:moveTo>
                  <a:lnTo>
                    <a:pt x="106679" y="210312"/>
                  </a:lnTo>
                  <a:lnTo>
                    <a:pt x="97536" y="213359"/>
                  </a:lnTo>
                  <a:lnTo>
                    <a:pt x="91820" y="214788"/>
                  </a:lnTo>
                  <a:lnTo>
                    <a:pt x="80772" y="214884"/>
                  </a:lnTo>
                  <a:lnTo>
                    <a:pt x="77723" y="213359"/>
                  </a:lnTo>
                  <a:lnTo>
                    <a:pt x="76200" y="211836"/>
                  </a:lnTo>
                  <a:lnTo>
                    <a:pt x="74676" y="208787"/>
                  </a:lnTo>
                  <a:lnTo>
                    <a:pt x="73151" y="207264"/>
                  </a:lnTo>
                  <a:lnTo>
                    <a:pt x="73151" y="0"/>
                  </a:lnTo>
                  <a:lnTo>
                    <a:pt x="22860" y="28956"/>
                  </a:lnTo>
                  <a:lnTo>
                    <a:pt x="22860" y="185928"/>
                  </a:lnTo>
                  <a:lnTo>
                    <a:pt x="23098" y="198262"/>
                  </a:lnTo>
                  <a:lnTo>
                    <a:pt x="23622" y="208025"/>
                  </a:lnTo>
                  <a:lnTo>
                    <a:pt x="24145" y="215503"/>
                  </a:lnTo>
                  <a:lnTo>
                    <a:pt x="24384" y="220980"/>
                  </a:lnTo>
                  <a:lnTo>
                    <a:pt x="54864" y="254508"/>
                  </a:lnTo>
                  <a:lnTo>
                    <a:pt x="62484" y="256031"/>
                  </a:lnTo>
                  <a:lnTo>
                    <a:pt x="74676" y="255932"/>
                  </a:lnTo>
                  <a:lnTo>
                    <a:pt x="81867" y="255698"/>
                  </a:lnTo>
                  <a:lnTo>
                    <a:pt x="91820" y="254508"/>
                  </a:lnTo>
                  <a:lnTo>
                    <a:pt x="101203" y="252174"/>
                  </a:lnTo>
                  <a:lnTo>
                    <a:pt x="109728" y="248412"/>
                  </a:lnTo>
                  <a:close/>
                </a:path>
                <a:path w="109854" h="256540">
                  <a:moveTo>
                    <a:pt x="106679" y="105156"/>
                  </a:moveTo>
                  <a:lnTo>
                    <a:pt x="106679" y="65531"/>
                  </a:lnTo>
                  <a:lnTo>
                    <a:pt x="73151" y="65531"/>
                  </a:lnTo>
                  <a:lnTo>
                    <a:pt x="73151" y="105156"/>
                  </a:lnTo>
                  <a:lnTo>
                    <a:pt x="106679" y="10515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3612" y="1147572"/>
              <a:ext cx="173736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3924" y="1147572"/>
              <a:ext cx="233172" cy="1889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0144" y="1080516"/>
              <a:ext cx="238125" cy="256540"/>
            </a:xfrm>
            <a:custGeom>
              <a:avLst/>
              <a:gdLst/>
              <a:ahLst/>
              <a:cxnLst/>
              <a:rect l="l" t="t" r="r" b="b"/>
              <a:pathLst>
                <a:path w="238125" h="256540">
                  <a:moveTo>
                    <a:pt x="237744" y="0"/>
                  </a:moveTo>
                  <a:lnTo>
                    <a:pt x="182879" y="0"/>
                  </a:lnTo>
                  <a:lnTo>
                    <a:pt x="120395" y="190500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91440" y="256032"/>
                  </a:lnTo>
                  <a:lnTo>
                    <a:pt x="146303" y="256032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3796" y="1080516"/>
              <a:ext cx="248920" cy="256540"/>
            </a:xfrm>
            <a:custGeom>
              <a:avLst/>
              <a:gdLst/>
              <a:ahLst/>
              <a:cxnLst/>
              <a:rect l="l" t="t" r="r" b="b"/>
              <a:pathLst>
                <a:path w="248919" h="256540">
                  <a:moveTo>
                    <a:pt x="248412" y="256031"/>
                  </a:moveTo>
                  <a:lnTo>
                    <a:pt x="248412" y="0"/>
                  </a:lnTo>
                  <a:lnTo>
                    <a:pt x="170688" y="0"/>
                  </a:lnTo>
                  <a:lnTo>
                    <a:pt x="124968" y="175259"/>
                  </a:lnTo>
                  <a:lnTo>
                    <a:pt x="77724" y="0"/>
                  </a:lnTo>
                  <a:lnTo>
                    <a:pt x="0" y="0"/>
                  </a:lnTo>
                  <a:lnTo>
                    <a:pt x="0" y="256031"/>
                  </a:lnTo>
                  <a:lnTo>
                    <a:pt x="48768" y="256031"/>
                  </a:lnTo>
                  <a:lnTo>
                    <a:pt x="48768" y="54864"/>
                  </a:lnTo>
                  <a:lnTo>
                    <a:pt x="99060" y="256031"/>
                  </a:lnTo>
                  <a:lnTo>
                    <a:pt x="149352" y="256031"/>
                  </a:lnTo>
                  <a:lnTo>
                    <a:pt x="199644" y="54864"/>
                  </a:lnTo>
                  <a:lnTo>
                    <a:pt x="199644" y="256031"/>
                  </a:lnTo>
                  <a:lnTo>
                    <a:pt x="248412" y="256031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3940" y="1075944"/>
              <a:ext cx="224154" cy="265430"/>
            </a:xfrm>
            <a:custGeom>
              <a:avLst/>
              <a:gdLst/>
              <a:ahLst/>
              <a:cxnLst/>
              <a:rect l="l" t="t" r="r" b="b"/>
              <a:pathLst>
                <a:path w="224155" h="265430">
                  <a:moveTo>
                    <a:pt x="222503" y="74676"/>
                  </a:moveTo>
                  <a:lnTo>
                    <a:pt x="204930" y="37171"/>
                  </a:lnTo>
                  <a:lnTo>
                    <a:pt x="162496" y="6858"/>
                  </a:lnTo>
                  <a:lnTo>
                    <a:pt x="120395" y="0"/>
                  </a:lnTo>
                  <a:lnTo>
                    <a:pt x="94392" y="2262"/>
                  </a:lnTo>
                  <a:lnTo>
                    <a:pt x="50958" y="19931"/>
                  </a:lnTo>
                  <a:lnTo>
                    <a:pt x="18645" y="55054"/>
                  </a:lnTo>
                  <a:lnTo>
                    <a:pt x="2024" y="105346"/>
                  </a:lnTo>
                  <a:lnTo>
                    <a:pt x="0" y="135636"/>
                  </a:lnTo>
                  <a:lnTo>
                    <a:pt x="2024" y="163901"/>
                  </a:lnTo>
                  <a:lnTo>
                    <a:pt x="18645" y="211288"/>
                  </a:lnTo>
                  <a:lnTo>
                    <a:pt x="50696" y="245887"/>
                  </a:lnTo>
                  <a:lnTo>
                    <a:pt x="53339" y="247358"/>
                  </a:lnTo>
                  <a:lnTo>
                    <a:pt x="53339" y="131064"/>
                  </a:lnTo>
                  <a:lnTo>
                    <a:pt x="54482" y="109894"/>
                  </a:lnTo>
                  <a:lnTo>
                    <a:pt x="71627" y="65532"/>
                  </a:lnTo>
                  <a:lnTo>
                    <a:pt x="104203" y="45600"/>
                  </a:lnTo>
                  <a:lnTo>
                    <a:pt x="117347" y="44196"/>
                  </a:lnTo>
                  <a:lnTo>
                    <a:pt x="127325" y="45029"/>
                  </a:lnTo>
                  <a:lnTo>
                    <a:pt x="165163" y="69913"/>
                  </a:lnTo>
                  <a:lnTo>
                    <a:pt x="172212" y="86868"/>
                  </a:lnTo>
                  <a:lnTo>
                    <a:pt x="222503" y="74676"/>
                  </a:lnTo>
                  <a:close/>
                </a:path>
                <a:path w="224155" h="265430">
                  <a:moveTo>
                    <a:pt x="224027" y="182880"/>
                  </a:moveTo>
                  <a:lnTo>
                    <a:pt x="173735" y="166116"/>
                  </a:lnTo>
                  <a:lnTo>
                    <a:pt x="169759" y="179855"/>
                  </a:lnTo>
                  <a:lnTo>
                    <a:pt x="164782" y="191452"/>
                  </a:lnTo>
                  <a:lnTo>
                    <a:pt x="135255" y="217741"/>
                  </a:lnTo>
                  <a:lnTo>
                    <a:pt x="115824" y="220980"/>
                  </a:lnTo>
                  <a:lnTo>
                    <a:pt x="102703" y="219813"/>
                  </a:lnTo>
                  <a:lnTo>
                    <a:pt x="63626" y="188928"/>
                  </a:lnTo>
                  <a:lnTo>
                    <a:pt x="53339" y="131064"/>
                  </a:lnTo>
                  <a:lnTo>
                    <a:pt x="53339" y="247358"/>
                  </a:lnTo>
                  <a:lnTo>
                    <a:pt x="70294" y="256794"/>
                  </a:lnTo>
                  <a:lnTo>
                    <a:pt x="92463" y="263128"/>
                  </a:lnTo>
                  <a:lnTo>
                    <a:pt x="117347" y="265176"/>
                  </a:lnTo>
                  <a:lnTo>
                    <a:pt x="137064" y="264009"/>
                  </a:lnTo>
                  <a:lnTo>
                    <a:pt x="185927" y="245364"/>
                  </a:lnTo>
                  <a:lnTo>
                    <a:pt x="217217" y="202287"/>
                  </a:lnTo>
                  <a:lnTo>
                    <a:pt x="224027" y="18288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69972" y="1147572"/>
              <a:ext cx="192024" cy="1935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97048" y="1147572"/>
              <a:ext cx="273050" cy="189230"/>
            </a:xfrm>
            <a:custGeom>
              <a:avLst/>
              <a:gdLst/>
              <a:ahLst/>
              <a:cxnLst/>
              <a:rect l="l" t="t" r="r" b="b"/>
              <a:pathLst>
                <a:path w="273050" h="189230">
                  <a:moveTo>
                    <a:pt x="272795" y="188975"/>
                  </a:moveTo>
                  <a:lnTo>
                    <a:pt x="272795" y="70103"/>
                  </a:lnTo>
                  <a:lnTo>
                    <a:pt x="272510" y="58150"/>
                  </a:lnTo>
                  <a:lnTo>
                    <a:pt x="259270" y="18097"/>
                  </a:lnTo>
                  <a:lnTo>
                    <a:pt x="221813" y="333"/>
                  </a:lnTo>
                  <a:lnTo>
                    <a:pt x="211836" y="0"/>
                  </a:lnTo>
                  <a:lnTo>
                    <a:pt x="204096" y="309"/>
                  </a:lnTo>
                  <a:lnTo>
                    <a:pt x="168592" y="16382"/>
                  </a:lnTo>
                  <a:lnTo>
                    <a:pt x="155448" y="28955"/>
                  </a:lnTo>
                  <a:lnTo>
                    <a:pt x="150828" y="22383"/>
                  </a:lnTo>
                  <a:lnTo>
                    <a:pt x="112775" y="378"/>
                  </a:lnTo>
                  <a:lnTo>
                    <a:pt x="103631" y="0"/>
                  </a:lnTo>
                  <a:lnTo>
                    <a:pt x="87082" y="1738"/>
                  </a:lnTo>
                  <a:lnTo>
                    <a:pt x="71818" y="7048"/>
                  </a:lnTo>
                  <a:lnTo>
                    <a:pt x="57983" y="16073"/>
                  </a:lnTo>
                  <a:lnTo>
                    <a:pt x="45719" y="28955"/>
                  </a:lnTo>
                  <a:lnTo>
                    <a:pt x="45719" y="3047"/>
                  </a:lnTo>
                  <a:lnTo>
                    <a:pt x="0" y="3047"/>
                  </a:lnTo>
                  <a:lnTo>
                    <a:pt x="0" y="188975"/>
                  </a:lnTo>
                  <a:lnTo>
                    <a:pt x="48768" y="188975"/>
                  </a:lnTo>
                  <a:lnTo>
                    <a:pt x="48768" y="99059"/>
                  </a:lnTo>
                  <a:lnTo>
                    <a:pt x="49053" y="86463"/>
                  </a:lnTo>
                  <a:lnTo>
                    <a:pt x="59436" y="47243"/>
                  </a:lnTo>
                  <a:lnTo>
                    <a:pt x="79248" y="36575"/>
                  </a:lnTo>
                  <a:lnTo>
                    <a:pt x="92963" y="36575"/>
                  </a:lnTo>
                  <a:lnTo>
                    <a:pt x="112514" y="75842"/>
                  </a:lnTo>
                  <a:lnTo>
                    <a:pt x="112775" y="88391"/>
                  </a:lnTo>
                  <a:lnTo>
                    <a:pt x="112775" y="188975"/>
                  </a:lnTo>
                  <a:lnTo>
                    <a:pt x="161544" y="188975"/>
                  </a:lnTo>
                  <a:lnTo>
                    <a:pt x="161544" y="100583"/>
                  </a:lnTo>
                  <a:lnTo>
                    <a:pt x="161829" y="87987"/>
                  </a:lnTo>
                  <a:lnTo>
                    <a:pt x="162687" y="77533"/>
                  </a:lnTo>
                  <a:lnTo>
                    <a:pt x="164115" y="69080"/>
                  </a:lnTo>
                  <a:lnTo>
                    <a:pt x="166116" y="62483"/>
                  </a:lnTo>
                  <a:lnTo>
                    <a:pt x="167639" y="53339"/>
                  </a:lnTo>
                  <a:lnTo>
                    <a:pt x="172212" y="47243"/>
                  </a:lnTo>
                  <a:lnTo>
                    <a:pt x="178307" y="42671"/>
                  </a:lnTo>
                  <a:lnTo>
                    <a:pt x="190500" y="36575"/>
                  </a:lnTo>
                  <a:lnTo>
                    <a:pt x="207263" y="36575"/>
                  </a:lnTo>
                  <a:lnTo>
                    <a:pt x="223742" y="71246"/>
                  </a:lnTo>
                  <a:lnTo>
                    <a:pt x="224027" y="83819"/>
                  </a:lnTo>
                  <a:lnTo>
                    <a:pt x="224027" y="188975"/>
                  </a:lnTo>
                  <a:lnTo>
                    <a:pt x="272795" y="18897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15564" y="1147572"/>
              <a:ext cx="273050" cy="189230"/>
            </a:xfrm>
            <a:custGeom>
              <a:avLst/>
              <a:gdLst/>
              <a:ahLst/>
              <a:cxnLst/>
              <a:rect l="l" t="t" r="r" b="b"/>
              <a:pathLst>
                <a:path w="273050" h="189230">
                  <a:moveTo>
                    <a:pt x="272795" y="188975"/>
                  </a:moveTo>
                  <a:lnTo>
                    <a:pt x="272795" y="70103"/>
                  </a:lnTo>
                  <a:lnTo>
                    <a:pt x="272510" y="58150"/>
                  </a:lnTo>
                  <a:lnTo>
                    <a:pt x="259270" y="18097"/>
                  </a:lnTo>
                  <a:lnTo>
                    <a:pt x="222456" y="333"/>
                  </a:lnTo>
                  <a:lnTo>
                    <a:pt x="213359" y="0"/>
                  </a:lnTo>
                  <a:lnTo>
                    <a:pt x="204739" y="309"/>
                  </a:lnTo>
                  <a:lnTo>
                    <a:pt x="168592" y="16382"/>
                  </a:lnTo>
                  <a:lnTo>
                    <a:pt x="155447" y="28955"/>
                  </a:lnTo>
                  <a:lnTo>
                    <a:pt x="151471" y="22383"/>
                  </a:lnTo>
                  <a:lnTo>
                    <a:pt x="112775" y="378"/>
                  </a:lnTo>
                  <a:lnTo>
                    <a:pt x="103631" y="0"/>
                  </a:lnTo>
                  <a:lnTo>
                    <a:pt x="87082" y="1738"/>
                  </a:lnTo>
                  <a:lnTo>
                    <a:pt x="71818" y="7048"/>
                  </a:lnTo>
                  <a:lnTo>
                    <a:pt x="57983" y="16073"/>
                  </a:lnTo>
                  <a:lnTo>
                    <a:pt x="45719" y="28955"/>
                  </a:lnTo>
                  <a:lnTo>
                    <a:pt x="45719" y="3047"/>
                  </a:lnTo>
                  <a:lnTo>
                    <a:pt x="0" y="3047"/>
                  </a:lnTo>
                  <a:lnTo>
                    <a:pt x="0" y="188975"/>
                  </a:lnTo>
                  <a:lnTo>
                    <a:pt x="48767" y="188975"/>
                  </a:lnTo>
                  <a:lnTo>
                    <a:pt x="48767" y="99059"/>
                  </a:lnTo>
                  <a:lnTo>
                    <a:pt x="49053" y="86463"/>
                  </a:lnTo>
                  <a:lnTo>
                    <a:pt x="60959" y="47243"/>
                  </a:lnTo>
                  <a:lnTo>
                    <a:pt x="79247" y="36575"/>
                  </a:lnTo>
                  <a:lnTo>
                    <a:pt x="92963" y="36575"/>
                  </a:lnTo>
                  <a:lnTo>
                    <a:pt x="112514" y="75842"/>
                  </a:lnTo>
                  <a:lnTo>
                    <a:pt x="112775" y="88391"/>
                  </a:lnTo>
                  <a:lnTo>
                    <a:pt x="112775" y="188975"/>
                  </a:lnTo>
                  <a:lnTo>
                    <a:pt x="161544" y="188975"/>
                  </a:lnTo>
                  <a:lnTo>
                    <a:pt x="161544" y="100583"/>
                  </a:lnTo>
                  <a:lnTo>
                    <a:pt x="161829" y="87987"/>
                  </a:lnTo>
                  <a:lnTo>
                    <a:pt x="172211" y="47243"/>
                  </a:lnTo>
                  <a:lnTo>
                    <a:pt x="192023" y="36575"/>
                  </a:lnTo>
                  <a:lnTo>
                    <a:pt x="207263" y="36575"/>
                  </a:lnTo>
                  <a:lnTo>
                    <a:pt x="223742" y="71246"/>
                  </a:lnTo>
                  <a:lnTo>
                    <a:pt x="224027" y="83819"/>
                  </a:lnTo>
                  <a:lnTo>
                    <a:pt x="224027" y="188975"/>
                  </a:lnTo>
                  <a:lnTo>
                    <a:pt x="272795" y="18897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7128" y="1150619"/>
              <a:ext cx="169163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56584" y="1147572"/>
              <a:ext cx="169164" cy="188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6040" y="1080516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5" h="45719">
                  <a:moveTo>
                    <a:pt x="48767" y="45720"/>
                  </a:moveTo>
                  <a:lnTo>
                    <a:pt x="48767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48767" y="4572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0424" y="1150619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5">
                  <a:moveTo>
                    <a:pt x="0" y="0"/>
                  </a:moveTo>
                  <a:lnTo>
                    <a:pt x="0" y="185928"/>
                  </a:lnTo>
                </a:path>
              </a:pathLst>
            </a:custGeom>
            <a:ln w="48767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64432" y="1147572"/>
              <a:ext cx="175260" cy="1935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62552" y="1147685"/>
              <a:ext cx="173736" cy="1934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54576" y="1085088"/>
              <a:ext cx="109855" cy="256540"/>
            </a:xfrm>
            <a:custGeom>
              <a:avLst/>
              <a:gdLst/>
              <a:ahLst/>
              <a:cxnLst/>
              <a:rect l="l" t="t" r="r" b="b"/>
              <a:pathLst>
                <a:path w="109854" h="256540">
                  <a:moveTo>
                    <a:pt x="21336" y="105155"/>
                  </a:moveTo>
                  <a:lnTo>
                    <a:pt x="21336" y="65531"/>
                  </a:lnTo>
                  <a:lnTo>
                    <a:pt x="0" y="65531"/>
                  </a:lnTo>
                  <a:lnTo>
                    <a:pt x="0" y="105155"/>
                  </a:lnTo>
                  <a:lnTo>
                    <a:pt x="21336" y="105155"/>
                  </a:lnTo>
                  <a:close/>
                </a:path>
                <a:path w="109854" h="256540">
                  <a:moveTo>
                    <a:pt x="109727" y="248411"/>
                  </a:moveTo>
                  <a:lnTo>
                    <a:pt x="105155" y="210311"/>
                  </a:lnTo>
                  <a:lnTo>
                    <a:pt x="96012" y="213359"/>
                  </a:lnTo>
                  <a:lnTo>
                    <a:pt x="89915" y="214883"/>
                  </a:lnTo>
                  <a:lnTo>
                    <a:pt x="79248" y="214883"/>
                  </a:lnTo>
                  <a:lnTo>
                    <a:pt x="76200" y="213359"/>
                  </a:lnTo>
                  <a:lnTo>
                    <a:pt x="74675" y="211835"/>
                  </a:lnTo>
                  <a:lnTo>
                    <a:pt x="73151" y="208787"/>
                  </a:lnTo>
                  <a:lnTo>
                    <a:pt x="71627" y="207263"/>
                  </a:lnTo>
                  <a:lnTo>
                    <a:pt x="71627" y="0"/>
                  </a:lnTo>
                  <a:lnTo>
                    <a:pt x="21336" y="28955"/>
                  </a:lnTo>
                  <a:lnTo>
                    <a:pt x="21336" y="185927"/>
                  </a:lnTo>
                  <a:lnTo>
                    <a:pt x="21574" y="198262"/>
                  </a:lnTo>
                  <a:lnTo>
                    <a:pt x="22098" y="208025"/>
                  </a:lnTo>
                  <a:lnTo>
                    <a:pt x="22621" y="215503"/>
                  </a:lnTo>
                  <a:lnTo>
                    <a:pt x="22860" y="220979"/>
                  </a:lnTo>
                  <a:lnTo>
                    <a:pt x="53339" y="254507"/>
                  </a:lnTo>
                  <a:lnTo>
                    <a:pt x="60960" y="256031"/>
                  </a:lnTo>
                  <a:lnTo>
                    <a:pt x="73151" y="255938"/>
                  </a:lnTo>
                  <a:lnTo>
                    <a:pt x="81010" y="255698"/>
                  </a:lnTo>
                  <a:lnTo>
                    <a:pt x="91058" y="254507"/>
                  </a:lnTo>
                  <a:lnTo>
                    <a:pt x="100536" y="252174"/>
                  </a:lnTo>
                  <a:lnTo>
                    <a:pt x="109727" y="248411"/>
                  </a:lnTo>
                  <a:close/>
                </a:path>
                <a:path w="109854" h="256540">
                  <a:moveTo>
                    <a:pt x="105155" y="105155"/>
                  </a:moveTo>
                  <a:lnTo>
                    <a:pt x="105155" y="65531"/>
                  </a:lnTo>
                  <a:lnTo>
                    <a:pt x="71627" y="65531"/>
                  </a:lnTo>
                  <a:lnTo>
                    <a:pt x="71627" y="105155"/>
                  </a:lnTo>
                  <a:lnTo>
                    <a:pt x="105155" y="10515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93260" y="1080516"/>
              <a:ext cx="50800" cy="45720"/>
            </a:xfrm>
            <a:custGeom>
              <a:avLst/>
              <a:gdLst/>
              <a:ahLst/>
              <a:cxnLst/>
              <a:rect l="l" t="t" r="r" b="b"/>
              <a:pathLst>
                <a:path w="50800" h="45719">
                  <a:moveTo>
                    <a:pt x="50292" y="45720"/>
                  </a:moveTo>
                  <a:lnTo>
                    <a:pt x="50292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50292" y="4572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8406" y="1150619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5">
                  <a:moveTo>
                    <a:pt x="0" y="0"/>
                  </a:moveTo>
                  <a:lnTo>
                    <a:pt x="0" y="185928"/>
                  </a:lnTo>
                </a:path>
              </a:pathLst>
            </a:custGeom>
            <a:ln w="50292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81652" y="1147572"/>
              <a:ext cx="192024" cy="1935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11776" y="1147572"/>
              <a:ext cx="169163" cy="188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47484" y="1996439"/>
              <a:ext cx="2032000" cy="2429510"/>
            </a:xfrm>
            <a:custGeom>
              <a:avLst/>
              <a:gdLst/>
              <a:ahLst/>
              <a:cxnLst/>
              <a:rect l="l" t="t" r="r" b="b"/>
              <a:pathLst>
                <a:path w="2032000" h="2429510">
                  <a:moveTo>
                    <a:pt x="0" y="0"/>
                  </a:moveTo>
                  <a:lnTo>
                    <a:pt x="2031491" y="0"/>
                  </a:lnTo>
                  <a:lnTo>
                    <a:pt x="2031491" y="2429255"/>
                  </a:lnTo>
                  <a:lnTo>
                    <a:pt x="0" y="2429255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88988" y="2141220"/>
              <a:ext cx="2032000" cy="2429510"/>
            </a:xfrm>
            <a:custGeom>
              <a:avLst/>
              <a:gdLst/>
              <a:ahLst/>
              <a:cxnLst/>
              <a:rect l="l" t="t" r="r" b="b"/>
              <a:pathLst>
                <a:path w="2032000" h="2429510">
                  <a:moveTo>
                    <a:pt x="2031491" y="0"/>
                  </a:moveTo>
                  <a:lnTo>
                    <a:pt x="2031491" y="2429255"/>
                  </a:lnTo>
                  <a:lnTo>
                    <a:pt x="0" y="2429255"/>
                  </a:lnTo>
                  <a:lnTo>
                    <a:pt x="0" y="0"/>
                  </a:lnTo>
                  <a:lnTo>
                    <a:pt x="2031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90512" y="2141219"/>
              <a:ext cx="2030095" cy="2428240"/>
            </a:xfrm>
            <a:custGeom>
              <a:avLst/>
              <a:gdLst/>
              <a:ahLst/>
              <a:cxnLst/>
              <a:rect l="l" t="t" r="r" b="b"/>
              <a:pathLst>
                <a:path w="2030095" h="2428240">
                  <a:moveTo>
                    <a:pt x="0" y="0"/>
                  </a:moveTo>
                  <a:lnTo>
                    <a:pt x="2029967" y="0"/>
                  </a:lnTo>
                  <a:lnTo>
                    <a:pt x="2029967" y="2427731"/>
                  </a:lnTo>
                  <a:lnTo>
                    <a:pt x="0" y="2427731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46672" y="2330195"/>
              <a:ext cx="2098675" cy="2520950"/>
            </a:xfrm>
            <a:custGeom>
              <a:avLst/>
              <a:gdLst/>
              <a:ahLst/>
              <a:cxnLst/>
              <a:rect l="l" t="t" r="r" b="b"/>
              <a:pathLst>
                <a:path w="2098675" h="2520950">
                  <a:moveTo>
                    <a:pt x="2098548" y="0"/>
                  </a:moveTo>
                  <a:lnTo>
                    <a:pt x="2098548" y="2520695"/>
                  </a:lnTo>
                  <a:lnTo>
                    <a:pt x="0" y="2520695"/>
                  </a:lnTo>
                  <a:lnTo>
                    <a:pt x="0" y="0"/>
                  </a:lnTo>
                  <a:lnTo>
                    <a:pt x="2098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46672" y="2330195"/>
              <a:ext cx="2097405" cy="2520950"/>
            </a:xfrm>
            <a:custGeom>
              <a:avLst/>
              <a:gdLst/>
              <a:ahLst/>
              <a:cxnLst/>
              <a:rect l="l" t="t" r="r" b="b"/>
              <a:pathLst>
                <a:path w="2097404" h="2520950">
                  <a:moveTo>
                    <a:pt x="0" y="0"/>
                  </a:moveTo>
                  <a:lnTo>
                    <a:pt x="2097023" y="0"/>
                  </a:lnTo>
                  <a:lnTo>
                    <a:pt x="2097023" y="2520695"/>
                  </a:lnTo>
                  <a:lnTo>
                    <a:pt x="0" y="2520695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48425" y="2455164"/>
              <a:ext cx="163068" cy="1554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40449" y="2464307"/>
              <a:ext cx="120396" cy="1463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82180" y="2497835"/>
              <a:ext cx="92964" cy="1158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96480" y="2453639"/>
              <a:ext cx="143255" cy="1600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32701" y="2455164"/>
              <a:ext cx="155448" cy="1554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532" y="2494788"/>
              <a:ext cx="219455" cy="1188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53325" y="2455164"/>
              <a:ext cx="92963" cy="1554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75244" y="2455164"/>
              <a:ext cx="18415" cy="22860"/>
            </a:xfrm>
            <a:custGeom>
              <a:avLst/>
              <a:gdLst/>
              <a:ahLst/>
              <a:cxnLst/>
              <a:rect l="l" t="t" r="r" b="b"/>
              <a:pathLst>
                <a:path w="18415" h="22860">
                  <a:moveTo>
                    <a:pt x="18287" y="22860"/>
                  </a:moveTo>
                  <a:lnTo>
                    <a:pt x="18287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18287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84388" y="2497835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30">
                  <a:moveTo>
                    <a:pt x="0" y="0"/>
                  </a:moveTo>
                  <a:lnTo>
                    <a:pt x="0" y="112775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2488" y="2494788"/>
              <a:ext cx="92964" cy="1158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38313" y="2494788"/>
              <a:ext cx="103632" cy="1188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78832" y="3160775"/>
              <a:ext cx="1562100" cy="469900"/>
            </a:xfrm>
            <a:custGeom>
              <a:avLst/>
              <a:gdLst/>
              <a:ahLst/>
              <a:cxnLst/>
              <a:rect l="l" t="t" r="r" b="b"/>
              <a:pathLst>
                <a:path w="1562100" h="469900">
                  <a:moveTo>
                    <a:pt x="100583" y="0"/>
                  </a:moveTo>
                  <a:lnTo>
                    <a:pt x="1461515" y="0"/>
                  </a:lnTo>
                  <a:lnTo>
                    <a:pt x="1501020" y="8024"/>
                  </a:lnTo>
                  <a:lnTo>
                    <a:pt x="1532953" y="29908"/>
                  </a:lnTo>
                  <a:lnTo>
                    <a:pt x="1554313" y="62364"/>
                  </a:lnTo>
                  <a:lnTo>
                    <a:pt x="1562099" y="102107"/>
                  </a:lnTo>
                  <a:lnTo>
                    <a:pt x="1562099" y="367283"/>
                  </a:lnTo>
                  <a:lnTo>
                    <a:pt x="1554313" y="407027"/>
                  </a:lnTo>
                  <a:lnTo>
                    <a:pt x="1532953" y="439483"/>
                  </a:lnTo>
                  <a:lnTo>
                    <a:pt x="1501020" y="461367"/>
                  </a:lnTo>
                  <a:lnTo>
                    <a:pt x="1461515" y="469391"/>
                  </a:lnTo>
                  <a:lnTo>
                    <a:pt x="100583" y="469391"/>
                  </a:lnTo>
                  <a:lnTo>
                    <a:pt x="61721" y="461367"/>
                  </a:lnTo>
                  <a:lnTo>
                    <a:pt x="29717" y="439483"/>
                  </a:lnTo>
                  <a:lnTo>
                    <a:pt x="8000" y="407027"/>
                  </a:lnTo>
                  <a:lnTo>
                    <a:pt x="0" y="367283"/>
                  </a:lnTo>
                  <a:lnTo>
                    <a:pt x="0" y="102107"/>
                  </a:lnTo>
                  <a:lnTo>
                    <a:pt x="8000" y="62364"/>
                  </a:lnTo>
                  <a:lnTo>
                    <a:pt x="29717" y="29908"/>
                  </a:lnTo>
                  <a:lnTo>
                    <a:pt x="61721" y="8024"/>
                  </a:lnTo>
                  <a:lnTo>
                    <a:pt x="100583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8758" y="3317747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87620" y="3317747"/>
              <a:ext cx="303276" cy="1463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74716" y="3317747"/>
              <a:ext cx="230073" cy="1447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77992" y="3317747"/>
              <a:ext cx="117348" cy="1447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16676" y="3317747"/>
              <a:ext cx="374903" cy="1463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60644" y="3624071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0"/>
                  </a:moveTo>
                  <a:lnTo>
                    <a:pt x="0" y="112776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60644" y="3979164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16449" y="4075176"/>
              <a:ext cx="88391" cy="11429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04028" y="3823715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20" h="96520">
                  <a:moveTo>
                    <a:pt x="82296" y="30480"/>
                  </a:moveTo>
                  <a:lnTo>
                    <a:pt x="82296" y="25908"/>
                  </a:lnTo>
                  <a:lnTo>
                    <a:pt x="79248" y="16763"/>
                  </a:lnTo>
                  <a:lnTo>
                    <a:pt x="76200" y="13716"/>
                  </a:lnTo>
                  <a:lnTo>
                    <a:pt x="73151" y="9144"/>
                  </a:lnTo>
                  <a:lnTo>
                    <a:pt x="70103" y="7620"/>
                  </a:lnTo>
                  <a:lnTo>
                    <a:pt x="67055" y="4572"/>
                  </a:lnTo>
                  <a:lnTo>
                    <a:pt x="53339" y="0"/>
                  </a:lnTo>
                  <a:lnTo>
                    <a:pt x="30479" y="0"/>
                  </a:lnTo>
                  <a:lnTo>
                    <a:pt x="24384" y="3048"/>
                  </a:lnTo>
                  <a:lnTo>
                    <a:pt x="15239" y="9144"/>
                  </a:lnTo>
                  <a:lnTo>
                    <a:pt x="10667" y="13716"/>
                  </a:lnTo>
                  <a:lnTo>
                    <a:pt x="4572" y="22860"/>
                  </a:lnTo>
                  <a:lnTo>
                    <a:pt x="0" y="41148"/>
                  </a:lnTo>
                  <a:lnTo>
                    <a:pt x="0" y="54863"/>
                  </a:lnTo>
                  <a:lnTo>
                    <a:pt x="1524" y="62484"/>
                  </a:lnTo>
                  <a:lnTo>
                    <a:pt x="3048" y="67056"/>
                  </a:lnTo>
                  <a:lnTo>
                    <a:pt x="4572" y="73151"/>
                  </a:lnTo>
                  <a:lnTo>
                    <a:pt x="10667" y="82296"/>
                  </a:lnTo>
                  <a:lnTo>
                    <a:pt x="15239" y="86868"/>
                  </a:lnTo>
                  <a:lnTo>
                    <a:pt x="16763" y="87884"/>
                  </a:lnTo>
                  <a:lnTo>
                    <a:pt x="16763" y="39624"/>
                  </a:lnTo>
                  <a:lnTo>
                    <a:pt x="18287" y="35051"/>
                  </a:lnTo>
                  <a:lnTo>
                    <a:pt x="18287" y="30480"/>
                  </a:lnTo>
                  <a:lnTo>
                    <a:pt x="19812" y="27432"/>
                  </a:lnTo>
                  <a:lnTo>
                    <a:pt x="22860" y="24384"/>
                  </a:lnTo>
                  <a:lnTo>
                    <a:pt x="24384" y="19812"/>
                  </a:lnTo>
                  <a:lnTo>
                    <a:pt x="27431" y="18287"/>
                  </a:lnTo>
                  <a:lnTo>
                    <a:pt x="30479" y="15239"/>
                  </a:lnTo>
                  <a:lnTo>
                    <a:pt x="39624" y="12192"/>
                  </a:lnTo>
                  <a:lnTo>
                    <a:pt x="50291" y="12192"/>
                  </a:lnTo>
                  <a:lnTo>
                    <a:pt x="56387" y="13716"/>
                  </a:lnTo>
                  <a:lnTo>
                    <a:pt x="59436" y="18287"/>
                  </a:lnTo>
                  <a:lnTo>
                    <a:pt x="64008" y="21336"/>
                  </a:lnTo>
                  <a:lnTo>
                    <a:pt x="67055" y="30480"/>
                  </a:lnTo>
                  <a:lnTo>
                    <a:pt x="82296" y="30480"/>
                  </a:lnTo>
                  <a:close/>
                </a:path>
                <a:path w="83820" h="96520">
                  <a:moveTo>
                    <a:pt x="83820" y="59436"/>
                  </a:moveTo>
                  <a:lnTo>
                    <a:pt x="68579" y="59436"/>
                  </a:lnTo>
                  <a:lnTo>
                    <a:pt x="67055" y="67056"/>
                  </a:lnTo>
                  <a:lnTo>
                    <a:pt x="64008" y="73151"/>
                  </a:lnTo>
                  <a:lnTo>
                    <a:pt x="56387" y="80772"/>
                  </a:lnTo>
                  <a:lnTo>
                    <a:pt x="50291" y="82296"/>
                  </a:lnTo>
                  <a:lnTo>
                    <a:pt x="38100" y="82296"/>
                  </a:lnTo>
                  <a:lnTo>
                    <a:pt x="33527" y="80772"/>
                  </a:lnTo>
                  <a:lnTo>
                    <a:pt x="27431" y="77724"/>
                  </a:lnTo>
                  <a:lnTo>
                    <a:pt x="24384" y="74675"/>
                  </a:lnTo>
                  <a:lnTo>
                    <a:pt x="22860" y="71628"/>
                  </a:lnTo>
                  <a:lnTo>
                    <a:pt x="19812" y="68580"/>
                  </a:lnTo>
                  <a:lnTo>
                    <a:pt x="18287" y="65532"/>
                  </a:lnTo>
                  <a:lnTo>
                    <a:pt x="18287" y="60960"/>
                  </a:lnTo>
                  <a:lnTo>
                    <a:pt x="16763" y="56387"/>
                  </a:lnTo>
                  <a:lnTo>
                    <a:pt x="16763" y="87884"/>
                  </a:lnTo>
                  <a:lnTo>
                    <a:pt x="19812" y="89916"/>
                  </a:lnTo>
                  <a:lnTo>
                    <a:pt x="24384" y="91439"/>
                  </a:lnTo>
                  <a:lnTo>
                    <a:pt x="30479" y="94487"/>
                  </a:lnTo>
                  <a:lnTo>
                    <a:pt x="36575" y="96012"/>
                  </a:lnTo>
                  <a:lnTo>
                    <a:pt x="42672" y="96012"/>
                  </a:lnTo>
                  <a:lnTo>
                    <a:pt x="79248" y="74675"/>
                  </a:lnTo>
                  <a:lnTo>
                    <a:pt x="82105" y="67770"/>
                  </a:lnTo>
                  <a:lnTo>
                    <a:pt x="83820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98516" y="3823715"/>
              <a:ext cx="90170" cy="96520"/>
            </a:xfrm>
            <a:custGeom>
              <a:avLst/>
              <a:gdLst/>
              <a:ahLst/>
              <a:cxnLst/>
              <a:rect l="l" t="t" r="r" b="b"/>
              <a:pathLst>
                <a:path w="90170" h="96520">
                  <a:moveTo>
                    <a:pt x="89915" y="54863"/>
                  </a:moveTo>
                  <a:lnTo>
                    <a:pt x="89915" y="41148"/>
                  </a:lnTo>
                  <a:lnTo>
                    <a:pt x="86867" y="28956"/>
                  </a:lnTo>
                  <a:lnTo>
                    <a:pt x="83820" y="22860"/>
                  </a:lnTo>
                  <a:lnTo>
                    <a:pt x="82296" y="18287"/>
                  </a:lnTo>
                  <a:lnTo>
                    <a:pt x="77724" y="13716"/>
                  </a:lnTo>
                  <a:lnTo>
                    <a:pt x="74675" y="9144"/>
                  </a:lnTo>
                  <a:lnTo>
                    <a:pt x="70103" y="6096"/>
                  </a:lnTo>
                  <a:lnTo>
                    <a:pt x="57912" y="0"/>
                  </a:lnTo>
                  <a:lnTo>
                    <a:pt x="32003" y="0"/>
                  </a:lnTo>
                  <a:lnTo>
                    <a:pt x="19812" y="6096"/>
                  </a:lnTo>
                  <a:lnTo>
                    <a:pt x="15239" y="9144"/>
                  </a:lnTo>
                  <a:lnTo>
                    <a:pt x="12191" y="13716"/>
                  </a:lnTo>
                  <a:lnTo>
                    <a:pt x="7620" y="18287"/>
                  </a:lnTo>
                  <a:lnTo>
                    <a:pt x="4572" y="22860"/>
                  </a:lnTo>
                  <a:lnTo>
                    <a:pt x="0" y="41148"/>
                  </a:lnTo>
                  <a:lnTo>
                    <a:pt x="0" y="54863"/>
                  </a:lnTo>
                  <a:lnTo>
                    <a:pt x="3048" y="67056"/>
                  </a:lnTo>
                  <a:lnTo>
                    <a:pt x="4572" y="71628"/>
                  </a:lnTo>
                  <a:lnTo>
                    <a:pt x="7620" y="77724"/>
                  </a:lnTo>
                  <a:lnTo>
                    <a:pt x="16763" y="86868"/>
                  </a:lnTo>
                  <a:lnTo>
                    <a:pt x="16763" y="36575"/>
                  </a:lnTo>
                  <a:lnTo>
                    <a:pt x="18287" y="33528"/>
                  </a:lnTo>
                  <a:lnTo>
                    <a:pt x="19812" y="28956"/>
                  </a:lnTo>
                  <a:lnTo>
                    <a:pt x="22860" y="24384"/>
                  </a:lnTo>
                  <a:lnTo>
                    <a:pt x="24384" y="21336"/>
                  </a:lnTo>
                  <a:lnTo>
                    <a:pt x="27432" y="18287"/>
                  </a:lnTo>
                  <a:lnTo>
                    <a:pt x="36575" y="13716"/>
                  </a:lnTo>
                  <a:lnTo>
                    <a:pt x="41148" y="12192"/>
                  </a:lnTo>
                  <a:lnTo>
                    <a:pt x="48767" y="12192"/>
                  </a:lnTo>
                  <a:lnTo>
                    <a:pt x="51815" y="13716"/>
                  </a:lnTo>
                  <a:lnTo>
                    <a:pt x="56387" y="15239"/>
                  </a:lnTo>
                  <a:lnTo>
                    <a:pt x="62484" y="18287"/>
                  </a:lnTo>
                  <a:lnTo>
                    <a:pt x="65532" y="21336"/>
                  </a:lnTo>
                  <a:lnTo>
                    <a:pt x="67055" y="24384"/>
                  </a:lnTo>
                  <a:lnTo>
                    <a:pt x="70103" y="28956"/>
                  </a:lnTo>
                  <a:lnTo>
                    <a:pt x="71627" y="33528"/>
                  </a:lnTo>
                  <a:lnTo>
                    <a:pt x="73151" y="36575"/>
                  </a:lnTo>
                  <a:lnTo>
                    <a:pt x="73151" y="86868"/>
                  </a:lnTo>
                  <a:lnTo>
                    <a:pt x="82296" y="77724"/>
                  </a:lnTo>
                  <a:lnTo>
                    <a:pt x="83820" y="71628"/>
                  </a:lnTo>
                  <a:lnTo>
                    <a:pt x="86867" y="67056"/>
                  </a:lnTo>
                  <a:lnTo>
                    <a:pt x="89915" y="54863"/>
                  </a:lnTo>
                  <a:close/>
                </a:path>
                <a:path w="90170" h="96520">
                  <a:moveTo>
                    <a:pt x="73151" y="86868"/>
                  </a:moveTo>
                  <a:lnTo>
                    <a:pt x="73151" y="57912"/>
                  </a:lnTo>
                  <a:lnTo>
                    <a:pt x="70103" y="67056"/>
                  </a:lnTo>
                  <a:lnTo>
                    <a:pt x="67055" y="70104"/>
                  </a:lnTo>
                  <a:lnTo>
                    <a:pt x="65532" y="73151"/>
                  </a:lnTo>
                  <a:lnTo>
                    <a:pt x="62484" y="76200"/>
                  </a:lnTo>
                  <a:lnTo>
                    <a:pt x="56387" y="79248"/>
                  </a:lnTo>
                  <a:lnTo>
                    <a:pt x="51815" y="80772"/>
                  </a:lnTo>
                  <a:lnTo>
                    <a:pt x="48767" y="82296"/>
                  </a:lnTo>
                  <a:lnTo>
                    <a:pt x="41148" y="82296"/>
                  </a:lnTo>
                  <a:lnTo>
                    <a:pt x="36575" y="80772"/>
                  </a:lnTo>
                  <a:lnTo>
                    <a:pt x="27432" y="76200"/>
                  </a:lnTo>
                  <a:lnTo>
                    <a:pt x="24384" y="73151"/>
                  </a:lnTo>
                  <a:lnTo>
                    <a:pt x="22860" y="70104"/>
                  </a:lnTo>
                  <a:lnTo>
                    <a:pt x="19812" y="67056"/>
                  </a:lnTo>
                  <a:lnTo>
                    <a:pt x="16763" y="57912"/>
                  </a:lnTo>
                  <a:lnTo>
                    <a:pt x="16763" y="86868"/>
                  </a:lnTo>
                  <a:lnTo>
                    <a:pt x="19812" y="89916"/>
                  </a:lnTo>
                  <a:lnTo>
                    <a:pt x="25908" y="91439"/>
                  </a:lnTo>
                  <a:lnTo>
                    <a:pt x="32003" y="94487"/>
                  </a:lnTo>
                  <a:lnTo>
                    <a:pt x="38100" y="96012"/>
                  </a:lnTo>
                  <a:lnTo>
                    <a:pt x="51815" y="96012"/>
                  </a:lnTo>
                  <a:lnTo>
                    <a:pt x="57912" y="94487"/>
                  </a:lnTo>
                  <a:lnTo>
                    <a:pt x="64008" y="91439"/>
                  </a:lnTo>
                  <a:lnTo>
                    <a:pt x="70103" y="89916"/>
                  </a:lnTo>
                  <a:lnTo>
                    <a:pt x="73151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96052" y="3825240"/>
              <a:ext cx="83820" cy="91440"/>
            </a:xfrm>
            <a:custGeom>
              <a:avLst/>
              <a:gdLst/>
              <a:ahLst/>
              <a:cxnLst/>
              <a:rect l="l" t="t" r="r" b="b"/>
              <a:pathLst>
                <a:path w="83820" h="91439">
                  <a:moveTo>
                    <a:pt x="83819" y="0"/>
                  </a:moveTo>
                  <a:lnTo>
                    <a:pt x="68579" y="0"/>
                  </a:lnTo>
                  <a:lnTo>
                    <a:pt x="42672" y="76200"/>
                  </a:lnTo>
                  <a:lnTo>
                    <a:pt x="16763" y="0"/>
                  </a:lnTo>
                  <a:lnTo>
                    <a:pt x="0" y="0"/>
                  </a:lnTo>
                  <a:lnTo>
                    <a:pt x="35051" y="91439"/>
                  </a:lnTo>
                  <a:lnTo>
                    <a:pt x="50291" y="91439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89016" y="3823715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20" h="96520">
                  <a:moveTo>
                    <a:pt x="83820" y="51816"/>
                  </a:moveTo>
                  <a:lnTo>
                    <a:pt x="83820" y="41148"/>
                  </a:lnTo>
                  <a:lnTo>
                    <a:pt x="79248" y="22860"/>
                  </a:lnTo>
                  <a:lnTo>
                    <a:pt x="76200" y="16763"/>
                  </a:lnTo>
                  <a:lnTo>
                    <a:pt x="71627" y="12192"/>
                  </a:lnTo>
                  <a:lnTo>
                    <a:pt x="68579" y="7620"/>
                  </a:lnTo>
                  <a:lnTo>
                    <a:pt x="62484" y="4572"/>
                  </a:lnTo>
                  <a:lnTo>
                    <a:pt x="57912" y="1524"/>
                  </a:lnTo>
                  <a:lnTo>
                    <a:pt x="50363" y="14"/>
                  </a:lnTo>
                  <a:lnTo>
                    <a:pt x="30479" y="0"/>
                  </a:lnTo>
                  <a:lnTo>
                    <a:pt x="25908" y="3048"/>
                  </a:lnTo>
                  <a:lnTo>
                    <a:pt x="19812" y="6096"/>
                  </a:lnTo>
                  <a:lnTo>
                    <a:pt x="15239" y="9144"/>
                  </a:lnTo>
                  <a:lnTo>
                    <a:pt x="12191" y="13716"/>
                  </a:lnTo>
                  <a:lnTo>
                    <a:pt x="7620" y="16763"/>
                  </a:lnTo>
                  <a:lnTo>
                    <a:pt x="4572" y="22860"/>
                  </a:lnTo>
                  <a:lnTo>
                    <a:pt x="3048" y="27432"/>
                  </a:lnTo>
                  <a:lnTo>
                    <a:pt x="0" y="33528"/>
                  </a:lnTo>
                  <a:lnTo>
                    <a:pt x="0" y="54863"/>
                  </a:lnTo>
                  <a:lnTo>
                    <a:pt x="4572" y="73151"/>
                  </a:lnTo>
                  <a:lnTo>
                    <a:pt x="10667" y="82296"/>
                  </a:lnTo>
                  <a:lnTo>
                    <a:pt x="15239" y="86868"/>
                  </a:lnTo>
                  <a:lnTo>
                    <a:pt x="15239" y="35051"/>
                  </a:lnTo>
                  <a:lnTo>
                    <a:pt x="18287" y="28956"/>
                  </a:lnTo>
                  <a:lnTo>
                    <a:pt x="18287" y="25908"/>
                  </a:lnTo>
                  <a:lnTo>
                    <a:pt x="21336" y="22860"/>
                  </a:lnTo>
                  <a:lnTo>
                    <a:pt x="22860" y="19812"/>
                  </a:lnTo>
                  <a:lnTo>
                    <a:pt x="25908" y="18287"/>
                  </a:lnTo>
                  <a:lnTo>
                    <a:pt x="27432" y="16763"/>
                  </a:lnTo>
                  <a:lnTo>
                    <a:pt x="33527" y="13716"/>
                  </a:lnTo>
                  <a:lnTo>
                    <a:pt x="38100" y="12192"/>
                  </a:lnTo>
                  <a:lnTo>
                    <a:pt x="45720" y="12192"/>
                  </a:lnTo>
                  <a:lnTo>
                    <a:pt x="57912" y="18287"/>
                  </a:lnTo>
                  <a:lnTo>
                    <a:pt x="62484" y="22860"/>
                  </a:lnTo>
                  <a:lnTo>
                    <a:pt x="67055" y="32004"/>
                  </a:lnTo>
                  <a:lnTo>
                    <a:pt x="67055" y="51816"/>
                  </a:lnTo>
                  <a:lnTo>
                    <a:pt x="83820" y="51816"/>
                  </a:lnTo>
                  <a:close/>
                </a:path>
                <a:path w="83820" h="96520">
                  <a:moveTo>
                    <a:pt x="67055" y="51816"/>
                  </a:moveTo>
                  <a:lnTo>
                    <a:pt x="67055" y="38100"/>
                  </a:lnTo>
                  <a:lnTo>
                    <a:pt x="15239" y="38100"/>
                  </a:lnTo>
                  <a:lnTo>
                    <a:pt x="15239" y="51816"/>
                  </a:lnTo>
                  <a:lnTo>
                    <a:pt x="67055" y="51816"/>
                  </a:lnTo>
                  <a:close/>
                </a:path>
                <a:path w="83820" h="96520">
                  <a:moveTo>
                    <a:pt x="82296" y="64008"/>
                  </a:moveTo>
                  <a:lnTo>
                    <a:pt x="67055" y="64008"/>
                  </a:lnTo>
                  <a:lnTo>
                    <a:pt x="65532" y="70104"/>
                  </a:lnTo>
                  <a:lnTo>
                    <a:pt x="64008" y="74675"/>
                  </a:lnTo>
                  <a:lnTo>
                    <a:pt x="54863" y="80772"/>
                  </a:lnTo>
                  <a:lnTo>
                    <a:pt x="50363" y="82272"/>
                  </a:lnTo>
                  <a:lnTo>
                    <a:pt x="39624" y="82296"/>
                  </a:lnTo>
                  <a:lnTo>
                    <a:pt x="30479" y="79248"/>
                  </a:lnTo>
                  <a:lnTo>
                    <a:pt x="24384" y="76200"/>
                  </a:lnTo>
                  <a:lnTo>
                    <a:pt x="21336" y="73151"/>
                  </a:lnTo>
                  <a:lnTo>
                    <a:pt x="16763" y="64008"/>
                  </a:lnTo>
                  <a:lnTo>
                    <a:pt x="15239" y="59436"/>
                  </a:lnTo>
                  <a:lnTo>
                    <a:pt x="15239" y="86868"/>
                  </a:lnTo>
                  <a:lnTo>
                    <a:pt x="18287" y="89916"/>
                  </a:lnTo>
                  <a:lnTo>
                    <a:pt x="24384" y="91439"/>
                  </a:lnTo>
                  <a:lnTo>
                    <a:pt x="28955" y="94487"/>
                  </a:lnTo>
                  <a:lnTo>
                    <a:pt x="36575" y="96012"/>
                  </a:lnTo>
                  <a:lnTo>
                    <a:pt x="42672" y="96012"/>
                  </a:lnTo>
                  <a:lnTo>
                    <a:pt x="77724" y="77724"/>
                  </a:lnTo>
                  <a:lnTo>
                    <a:pt x="80581" y="71437"/>
                  </a:lnTo>
                  <a:lnTo>
                    <a:pt x="82296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88076" y="3823715"/>
              <a:ext cx="47625" cy="93345"/>
            </a:xfrm>
            <a:custGeom>
              <a:avLst/>
              <a:gdLst/>
              <a:ahLst/>
              <a:cxnLst/>
              <a:rect l="l" t="t" r="r" b="b"/>
              <a:pathLst>
                <a:path w="47625" h="93345">
                  <a:moveTo>
                    <a:pt x="47243" y="15239"/>
                  </a:moveTo>
                  <a:lnTo>
                    <a:pt x="47243" y="0"/>
                  </a:lnTo>
                  <a:lnTo>
                    <a:pt x="39624" y="0"/>
                  </a:lnTo>
                  <a:lnTo>
                    <a:pt x="13715" y="21336"/>
                  </a:lnTo>
                  <a:lnTo>
                    <a:pt x="13715" y="1524"/>
                  </a:lnTo>
                  <a:lnTo>
                    <a:pt x="0" y="1524"/>
                  </a:lnTo>
                  <a:lnTo>
                    <a:pt x="0" y="92963"/>
                  </a:lnTo>
                  <a:lnTo>
                    <a:pt x="15239" y="92963"/>
                  </a:lnTo>
                  <a:lnTo>
                    <a:pt x="15239" y="41148"/>
                  </a:lnTo>
                  <a:lnTo>
                    <a:pt x="16763" y="36575"/>
                  </a:lnTo>
                  <a:lnTo>
                    <a:pt x="16763" y="32004"/>
                  </a:lnTo>
                  <a:lnTo>
                    <a:pt x="19812" y="28956"/>
                  </a:lnTo>
                  <a:lnTo>
                    <a:pt x="21336" y="25908"/>
                  </a:lnTo>
                  <a:lnTo>
                    <a:pt x="24383" y="21336"/>
                  </a:lnTo>
                  <a:lnTo>
                    <a:pt x="27431" y="19812"/>
                  </a:lnTo>
                  <a:lnTo>
                    <a:pt x="41148" y="15239"/>
                  </a:lnTo>
                  <a:lnTo>
                    <a:pt x="47243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41416" y="3823715"/>
              <a:ext cx="86995" cy="96520"/>
            </a:xfrm>
            <a:custGeom>
              <a:avLst/>
              <a:gdLst/>
              <a:ahLst/>
              <a:cxnLst/>
              <a:rect l="l" t="t" r="r" b="b"/>
              <a:pathLst>
                <a:path w="86995" h="96520">
                  <a:moveTo>
                    <a:pt x="62484" y="45720"/>
                  </a:moveTo>
                  <a:lnTo>
                    <a:pt x="62484" y="30480"/>
                  </a:lnTo>
                  <a:lnTo>
                    <a:pt x="60960" y="33528"/>
                  </a:lnTo>
                  <a:lnTo>
                    <a:pt x="57912" y="36575"/>
                  </a:lnTo>
                  <a:lnTo>
                    <a:pt x="56387" y="36575"/>
                  </a:lnTo>
                  <a:lnTo>
                    <a:pt x="53339" y="38100"/>
                  </a:lnTo>
                  <a:lnTo>
                    <a:pt x="50291" y="38100"/>
                  </a:lnTo>
                  <a:lnTo>
                    <a:pt x="47243" y="39624"/>
                  </a:lnTo>
                  <a:lnTo>
                    <a:pt x="39624" y="39624"/>
                  </a:lnTo>
                  <a:lnTo>
                    <a:pt x="35051" y="41148"/>
                  </a:lnTo>
                  <a:lnTo>
                    <a:pt x="32003" y="41148"/>
                  </a:lnTo>
                  <a:lnTo>
                    <a:pt x="27432" y="42672"/>
                  </a:lnTo>
                  <a:lnTo>
                    <a:pt x="24384" y="42672"/>
                  </a:lnTo>
                  <a:lnTo>
                    <a:pt x="1524" y="60960"/>
                  </a:lnTo>
                  <a:lnTo>
                    <a:pt x="0" y="64008"/>
                  </a:lnTo>
                  <a:lnTo>
                    <a:pt x="0" y="74675"/>
                  </a:lnTo>
                  <a:lnTo>
                    <a:pt x="1524" y="77724"/>
                  </a:lnTo>
                  <a:lnTo>
                    <a:pt x="3048" y="82296"/>
                  </a:lnTo>
                  <a:lnTo>
                    <a:pt x="4572" y="85344"/>
                  </a:lnTo>
                  <a:lnTo>
                    <a:pt x="9143" y="89916"/>
                  </a:lnTo>
                  <a:lnTo>
                    <a:pt x="16763" y="93725"/>
                  </a:lnTo>
                  <a:lnTo>
                    <a:pt x="16763" y="62484"/>
                  </a:lnTo>
                  <a:lnTo>
                    <a:pt x="18287" y="59436"/>
                  </a:lnTo>
                  <a:lnTo>
                    <a:pt x="21336" y="57912"/>
                  </a:lnTo>
                  <a:lnTo>
                    <a:pt x="22860" y="56387"/>
                  </a:lnTo>
                  <a:lnTo>
                    <a:pt x="28955" y="53339"/>
                  </a:lnTo>
                  <a:lnTo>
                    <a:pt x="32003" y="53339"/>
                  </a:lnTo>
                  <a:lnTo>
                    <a:pt x="35051" y="51816"/>
                  </a:lnTo>
                  <a:lnTo>
                    <a:pt x="41148" y="51816"/>
                  </a:lnTo>
                  <a:lnTo>
                    <a:pt x="44196" y="50292"/>
                  </a:lnTo>
                  <a:lnTo>
                    <a:pt x="51815" y="50292"/>
                  </a:lnTo>
                  <a:lnTo>
                    <a:pt x="54863" y="48768"/>
                  </a:lnTo>
                  <a:lnTo>
                    <a:pt x="57912" y="48768"/>
                  </a:lnTo>
                  <a:lnTo>
                    <a:pt x="59436" y="47244"/>
                  </a:lnTo>
                  <a:lnTo>
                    <a:pt x="62484" y="45720"/>
                  </a:lnTo>
                  <a:close/>
                </a:path>
                <a:path w="86995" h="96520">
                  <a:moveTo>
                    <a:pt x="86867" y="92963"/>
                  </a:moveTo>
                  <a:lnTo>
                    <a:pt x="86867" y="80772"/>
                  </a:lnTo>
                  <a:lnTo>
                    <a:pt x="83820" y="82296"/>
                  </a:lnTo>
                  <a:lnTo>
                    <a:pt x="79248" y="82296"/>
                  </a:lnTo>
                  <a:lnTo>
                    <a:pt x="77724" y="80772"/>
                  </a:lnTo>
                  <a:lnTo>
                    <a:pt x="77724" y="77724"/>
                  </a:lnTo>
                  <a:lnTo>
                    <a:pt x="76200" y="74675"/>
                  </a:lnTo>
                  <a:lnTo>
                    <a:pt x="76200" y="15239"/>
                  </a:lnTo>
                  <a:lnTo>
                    <a:pt x="74675" y="12192"/>
                  </a:lnTo>
                  <a:lnTo>
                    <a:pt x="68579" y="6096"/>
                  </a:lnTo>
                  <a:lnTo>
                    <a:pt x="65532" y="4572"/>
                  </a:lnTo>
                  <a:lnTo>
                    <a:pt x="62484" y="1524"/>
                  </a:lnTo>
                  <a:lnTo>
                    <a:pt x="59436" y="1524"/>
                  </a:lnTo>
                  <a:lnTo>
                    <a:pt x="54863" y="0"/>
                  </a:lnTo>
                  <a:lnTo>
                    <a:pt x="32003" y="0"/>
                  </a:lnTo>
                  <a:lnTo>
                    <a:pt x="27432" y="1524"/>
                  </a:lnTo>
                  <a:lnTo>
                    <a:pt x="24384" y="1524"/>
                  </a:lnTo>
                  <a:lnTo>
                    <a:pt x="19812" y="4572"/>
                  </a:lnTo>
                  <a:lnTo>
                    <a:pt x="4572" y="24384"/>
                  </a:lnTo>
                  <a:lnTo>
                    <a:pt x="4572" y="30480"/>
                  </a:lnTo>
                  <a:lnTo>
                    <a:pt x="19812" y="30480"/>
                  </a:lnTo>
                  <a:lnTo>
                    <a:pt x="19812" y="22860"/>
                  </a:lnTo>
                  <a:lnTo>
                    <a:pt x="21336" y="18287"/>
                  </a:lnTo>
                  <a:lnTo>
                    <a:pt x="25908" y="16763"/>
                  </a:lnTo>
                  <a:lnTo>
                    <a:pt x="30479" y="13716"/>
                  </a:lnTo>
                  <a:lnTo>
                    <a:pt x="35051" y="12192"/>
                  </a:lnTo>
                  <a:lnTo>
                    <a:pt x="44196" y="12192"/>
                  </a:lnTo>
                  <a:lnTo>
                    <a:pt x="47243" y="13716"/>
                  </a:lnTo>
                  <a:lnTo>
                    <a:pt x="53339" y="13716"/>
                  </a:lnTo>
                  <a:lnTo>
                    <a:pt x="54863" y="15239"/>
                  </a:lnTo>
                  <a:lnTo>
                    <a:pt x="57912" y="16763"/>
                  </a:lnTo>
                  <a:lnTo>
                    <a:pt x="60960" y="19812"/>
                  </a:lnTo>
                  <a:lnTo>
                    <a:pt x="60960" y="21336"/>
                  </a:lnTo>
                  <a:lnTo>
                    <a:pt x="62484" y="24384"/>
                  </a:lnTo>
                  <a:lnTo>
                    <a:pt x="62484" y="86868"/>
                  </a:lnTo>
                  <a:lnTo>
                    <a:pt x="64008" y="89916"/>
                  </a:lnTo>
                  <a:lnTo>
                    <a:pt x="68579" y="94487"/>
                  </a:lnTo>
                  <a:lnTo>
                    <a:pt x="71627" y="96012"/>
                  </a:lnTo>
                  <a:lnTo>
                    <a:pt x="80772" y="96012"/>
                  </a:lnTo>
                  <a:lnTo>
                    <a:pt x="86867" y="92963"/>
                  </a:lnTo>
                  <a:close/>
                </a:path>
                <a:path w="86995" h="96520">
                  <a:moveTo>
                    <a:pt x="62484" y="80772"/>
                  </a:moveTo>
                  <a:lnTo>
                    <a:pt x="62484" y="64008"/>
                  </a:lnTo>
                  <a:lnTo>
                    <a:pt x="60960" y="65532"/>
                  </a:lnTo>
                  <a:lnTo>
                    <a:pt x="60960" y="68580"/>
                  </a:lnTo>
                  <a:lnTo>
                    <a:pt x="59436" y="70104"/>
                  </a:lnTo>
                  <a:lnTo>
                    <a:pt x="57912" y="73151"/>
                  </a:lnTo>
                  <a:lnTo>
                    <a:pt x="54863" y="74675"/>
                  </a:lnTo>
                  <a:lnTo>
                    <a:pt x="53339" y="77724"/>
                  </a:lnTo>
                  <a:lnTo>
                    <a:pt x="47243" y="80772"/>
                  </a:lnTo>
                  <a:lnTo>
                    <a:pt x="42672" y="80772"/>
                  </a:lnTo>
                  <a:lnTo>
                    <a:pt x="39624" y="82296"/>
                  </a:lnTo>
                  <a:lnTo>
                    <a:pt x="28955" y="82296"/>
                  </a:lnTo>
                  <a:lnTo>
                    <a:pt x="27432" y="80772"/>
                  </a:lnTo>
                  <a:lnTo>
                    <a:pt x="22860" y="80772"/>
                  </a:lnTo>
                  <a:lnTo>
                    <a:pt x="18287" y="76200"/>
                  </a:lnTo>
                  <a:lnTo>
                    <a:pt x="18287" y="74675"/>
                  </a:lnTo>
                  <a:lnTo>
                    <a:pt x="16763" y="73151"/>
                  </a:lnTo>
                  <a:lnTo>
                    <a:pt x="16763" y="93725"/>
                  </a:lnTo>
                  <a:lnTo>
                    <a:pt x="18287" y="94487"/>
                  </a:lnTo>
                  <a:lnTo>
                    <a:pt x="22860" y="94487"/>
                  </a:lnTo>
                  <a:lnTo>
                    <a:pt x="25908" y="96012"/>
                  </a:lnTo>
                  <a:lnTo>
                    <a:pt x="36575" y="96012"/>
                  </a:lnTo>
                  <a:lnTo>
                    <a:pt x="42672" y="94487"/>
                  </a:lnTo>
                  <a:lnTo>
                    <a:pt x="48767" y="91439"/>
                  </a:lnTo>
                  <a:lnTo>
                    <a:pt x="53339" y="89916"/>
                  </a:lnTo>
                  <a:lnTo>
                    <a:pt x="59436" y="86868"/>
                  </a:lnTo>
                  <a:lnTo>
                    <a:pt x="62484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37428" y="3823715"/>
              <a:ext cx="82550" cy="131445"/>
            </a:xfrm>
            <a:custGeom>
              <a:avLst/>
              <a:gdLst/>
              <a:ahLst/>
              <a:cxnLst/>
              <a:rect l="l" t="t" r="r" b="b"/>
              <a:pathLst>
                <a:path w="82550" h="131445">
                  <a:moveTo>
                    <a:pt x="68579" y="41148"/>
                  </a:moveTo>
                  <a:lnTo>
                    <a:pt x="68579" y="15239"/>
                  </a:lnTo>
                  <a:lnTo>
                    <a:pt x="65531" y="9144"/>
                  </a:lnTo>
                  <a:lnTo>
                    <a:pt x="62484" y="6096"/>
                  </a:lnTo>
                  <a:lnTo>
                    <a:pt x="57912" y="3048"/>
                  </a:lnTo>
                  <a:lnTo>
                    <a:pt x="51815" y="1524"/>
                  </a:lnTo>
                  <a:lnTo>
                    <a:pt x="47243" y="0"/>
                  </a:lnTo>
                  <a:lnTo>
                    <a:pt x="33527" y="0"/>
                  </a:lnTo>
                  <a:lnTo>
                    <a:pt x="27431" y="1524"/>
                  </a:lnTo>
                  <a:lnTo>
                    <a:pt x="21336" y="4572"/>
                  </a:lnTo>
                  <a:lnTo>
                    <a:pt x="12191" y="10668"/>
                  </a:lnTo>
                  <a:lnTo>
                    <a:pt x="9143" y="15239"/>
                  </a:lnTo>
                  <a:lnTo>
                    <a:pt x="4572" y="19812"/>
                  </a:lnTo>
                  <a:lnTo>
                    <a:pt x="3048" y="25908"/>
                  </a:lnTo>
                  <a:lnTo>
                    <a:pt x="1524" y="30480"/>
                  </a:lnTo>
                  <a:lnTo>
                    <a:pt x="0" y="36575"/>
                  </a:lnTo>
                  <a:lnTo>
                    <a:pt x="0" y="59436"/>
                  </a:lnTo>
                  <a:lnTo>
                    <a:pt x="3048" y="71628"/>
                  </a:lnTo>
                  <a:lnTo>
                    <a:pt x="12191" y="85344"/>
                  </a:lnTo>
                  <a:lnTo>
                    <a:pt x="15239" y="87376"/>
                  </a:lnTo>
                  <a:lnTo>
                    <a:pt x="15239" y="38100"/>
                  </a:lnTo>
                  <a:lnTo>
                    <a:pt x="18287" y="28956"/>
                  </a:lnTo>
                  <a:lnTo>
                    <a:pt x="22860" y="19812"/>
                  </a:lnTo>
                  <a:lnTo>
                    <a:pt x="25908" y="16763"/>
                  </a:lnTo>
                  <a:lnTo>
                    <a:pt x="30479" y="15239"/>
                  </a:lnTo>
                  <a:lnTo>
                    <a:pt x="33527" y="13716"/>
                  </a:lnTo>
                  <a:lnTo>
                    <a:pt x="38100" y="12192"/>
                  </a:lnTo>
                  <a:lnTo>
                    <a:pt x="47243" y="12192"/>
                  </a:lnTo>
                  <a:lnTo>
                    <a:pt x="50291" y="13716"/>
                  </a:lnTo>
                  <a:lnTo>
                    <a:pt x="54863" y="15239"/>
                  </a:lnTo>
                  <a:lnTo>
                    <a:pt x="57912" y="16763"/>
                  </a:lnTo>
                  <a:lnTo>
                    <a:pt x="59436" y="19812"/>
                  </a:lnTo>
                  <a:lnTo>
                    <a:pt x="62484" y="22860"/>
                  </a:lnTo>
                  <a:lnTo>
                    <a:pt x="64008" y="25908"/>
                  </a:lnTo>
                  <a:lnTo>
                    <a:pt x="65531" y="30480"/>
                  </a:lnTo>
                  <a:lnTo>
                    <a:pt x="67055" y="33528"/>
                  </a:lnTo>
                  <a:lnTo>
                    <a:pt x="67055" y="38100"/>
                  </a:lnTo>
                  <a:lnTo>
                    <a:pt x="68579" y="41148"/>
                  </a:lnTo>
                  <a:close/>
                </a:path>
                <a:path w="82550" h="131445">
                  <a:moveTo>
                    <a:pt x="82296" y="85344"/>
                  </a:moveTo>
                  <a:lnTo>
                    <a:pt x="82296" y="1524"/>
                  </a:lnTo>
                  <a:lnTo>
                    <a:pt x="68579" y="1524"/>
                  </a:lnTo>
                  <a:lnTo>
                    <a:pt x="68579" y="92963"/>
                  </a:lnTo>
                  <a:lnTo>
                    <a:pt x="67055" y="97536"/>
                  </a:lnTo>
                  <a:lnTo>
                    <a:pt x="67055" y="102108"/>
                  </a:lnTo>
                  <a:lnTo>
                    <a:pt x="64008" y="105156"/>
                  </a:lnTo>
                  <a:lnTo>
                    <a:pt x="60960" y="111251"/>
                  </a:lnTo>
                  <a:lnTo>
                    <a:pt x="57912" y="114300"/>
                  </a:lnTo>
                  <a:lnTo>
                    <a:pt x="53339" y="115824"/>
                  </a:lnTo>
                  <a:lnTo>
                    <a:pt x="50291" y="117348"/>
                  </a:lnTo>
                  <a:lnTo>
                    <a:pt x="45720" y="118872"/>
                  </a:lnTo>
                  <a:lnTo>
                    <a:pt x="36575" y="118872"/>
                  </a:lnTo>
                  <a:lnTo>
                    <a:pt x="33527" y="117348"/>
                  </a:lnTo>
                  <a:lnTo>
                    <a:pt x="30479" y="117348"/>
                  </a:lnTo>
                  <a:lnTo>
                    <a:pt x="28955" y="115824"/>
                  </a:lnTo>
                  <a:lnTo>
                    <a:pt x="25908" y="114300"/>
                  </a:lnTo>
                  <a:lnTo>
                    <a:pt x="24384" y="114300"/>
                  </a:lnTo>
                  <a:lnTo>
                    <a:pt x="21336" y="112775"/>
                  </a:lnTo>
                  <a:lnTo>
                    <a:pt x="19812" y="109728"/>
                  </a:lnTo>
                  <a:lnTo>
                    <a:pt x="18287" y="108204"/>
                  </a:lnTo>
                  <a:lnTo>
                    <a:pt x="18287" y="103632"/>
                  </a:lnTo>
                  <a:lnTo>
                    <a:pt x="3048" y="103632"/>
                  </a:lnTo>
                  <a:lnTo>
                    <a:pt x="3048" y="108204"/>
                  </a:lnTo>
                  <a:lnTo>
                    <a:pt x="4572" y="112775"/>
                  </a:lnTo>
                  <a:lnTo>
                    <a:pt x="6096" y="115824"/>
                  </a:lnTo>
                  <a:lnTo>
                    <a:pt x="15239" y="124968"/>
                  </a:lnTo>
                  <a:lnTo>
                    <a:pt x="19812" y="126492"/>
                  </a:lnTo>
                  <a:lnTo>
                    <a:pt x="22860" y="128016"/>
                  </a:lnTo>
                  <a:lnTo>
                    <a:pt x="27431" y="129539"/>
                  </a:lnTo>
                  <a:lnTo>
                    <a:pt x="32003" y="129539"/>
                  </a:lnTo>
                  <a:lnTo>
                    <a:pt x="36575" y="131063"/>
                  </a:lnTo>
                  <a:lnTo>
                    <a:pt x="41148" y="131063"/>
                  </a:lnTo>
                  <a:lnTo>
                    <a:pt x="50863" y="130230"/>
                  </a:lnTo>
                  <a:lnTo>
                    <a:pt x="80010" y="104965"/>
                  </a:lnTo>
                  <a:lnTo>
                    <a:pt x="81724" y="95940"/>
                  </a:lnTo>
                  <a:lnTo>
                    <a:pt x="82296" y="85344"/>
                  </a:lnTo>
                  <a:close/>
                </a:path>
                <a:path w="82550" h="131445">
                  <a:moveTo>
                    <a:pt x="68579" y="77724"/>
                  </a:moveTo>
                  <a:lnTo>
                    <a:pt x="68579" y="50292"/>
                  </a:lnTo>
                  <a:lnTo>
                    <a:pt x="67055" y="54863"/>
                  </a:lnTo>
                  <a:lnTo>
                    <a:pt x="67055" y="57912"/>
                  </a:lnTo>
                  <a:lnTo>
                    <a:pt x="64008" y="67056"/>
                  </a:lnTo>
                  <a:lnTo>
                    <a:pt x="62484" y="70104"/>
                  </a:lnTo>
                  <a:lnTo>
                    <a:pt x="56387" y="76200"/>
                  </a:lnTo>
                  <a:lnTo>
                    <a:pt x="53339" y="77724"/>
                  </a:lnTo>
                  <a:lnTo>
                    <a:pt x="50291" y="80772"/>
                  </a:lnTo>
                  <a:lnTo>
                    <a:pt x="32003" y="80772"/>
                  </a:lnTo>
                  <a:lnTo>
                    <a:pt x="28955" y="77724"/>
                  </a:lnTo>
                  <a:lnTo>
                    <a:pt x="25908" y="76200"/>
                  </a:lnTo>
                  <a:lnTo>
                    <a:pt x="22860" y="73151"/>
                  </a:lnTo>
                  <a:lnTo>
                    <a:pt x="21336" y="70104"/>
                  </a:lnTo>
                  <a:lnTo>
                    <a:pt x="18287" y="67056"/>
                  </a:lnTo>
                  <a:lnTo>
                    <a:pt x="16763" y="62484"/>
                  </a:lnTo>
                  <a:lnTo>
                    <a:pt x="16763" y="57912"/>
                  </a:lnTo>
                  <a:lnTo>
                    <a:pt x="15239" y="54863"/>
                  </a:lnTo>
                  <a:lnTo>
                    <a:pt x="15239" y="87376"/>
                  </a:lnTo>
                  <a:lnTo>
                    <a:pt x="16763" y="88392"/>
                  </a:lnTo>
                  <a:lnTo>
                    <a:pt x="22860" y="89916"/>
                  </a:lnTo>
                  <a:lnTo>
                    <a:pt x="27431" y="92963"/>
                  </a:lnTo>
                  <a:lnTo>
                    <a:pt x="33527" y="94487"/>
                  </a:lnTo>
                  <a:lnTo>
                    <a:pt x="45720" y="94487"/>
                  </a:lnTo>
                  <a:lnTo>
                    <a:pt x="51815" y="92963"/>
                  </a:lnTo>
                  <a:lnTo>
                    <a:pt x="56387" y="89916"/>
                  </a:lnTo>
                  <a:lnTo>
                    <a:pt x="62484" y="86868"/>
                  </a:lnTo>
                  <a:lnTo>
                    <a:pt x="65531" y="83820"/>
                  </a:lnTo>
                  <a:lnTo>
                    <a:pt x="68579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38012" y="3823715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20" h="96520">
                  <a:moveTo>
                    <a:pt x="83819" y="51816"/>
                  </a:moveTo>
                  <a:lnTo>
                    <a:pt x="83819" y="41148"/>
                  </a:lnTo>
                  <a:lnTo>
                    <a:pt x="79247" y="22860"/>
                  </a:lnTo>
                  <a:lnTo>
                    <a:pt x="76200" y="16763"/>
                  </a:lnTo>
                  <a:lnTo>
                    <a:pt x="73151" y="12192"/>
                  </a:lnTo>
                  <a:lnTo>
                    <a:pt x="68579" y="7620"/>
                  </a:lnTo>
                  <a:lnTo>
                    <a:pt x="62483" y="4572"/>
                  </a:lnTo>
                  <a:lnTo>
                    <a:pt x="57912" y="1524"/>
                  </a:lnTo>
                  <a:lnTo>
                    <a:pt x="50291" y="0"/>
                  </a:lnTo>
                  <a:lnTo>
                    <a:pt x="30479" y="0"/>
                  </a:lnTo>
                  <a:lnTo>
                    <a:pt x="25907" y="3048"/>
                  </a:lnTo>
                  <a:lnTo>
                    <a:pt x="19812" y="6096"/>
                  </a:lnTo>
                  <a:lnTo>
                    <a:pt x="15239" y="9144"/>
                  </a:lnTo>
                  <a:lnTo>
                    <a:pt x="12191" y="13716"/>
                  </a:lnTo>
                  <a:lnTo>
                    <a:pt x="7619" y="16763"/>
                  </a:lnTo>
                  <a:lnTo>
                    <a:pt x="4571" y="22860"/>
                  </a:lnTo>
                  <a:lnTo>
                    <a:pt x="3047" y="27432"/>
                  </a:lnTo>
                  <a:lnTo>
                    <a:pt x="0" y="39624"/>
                  </a:lnTo>
                  <a:lnTo>
                    <a:pt x="0" y="54863"/>
                  </a:lnTo>
                  <a:lnTo>
                    <a:pt x="4571" y="73151"/>
                  </a:lnTo>
                  <a:lnTo>
                    <a:pt x="10667" y="82296"/>
                  </a:lnTo>
                  <a:lnTo>
                    <a:pt x="15239" y="85344"/>
                  </a:lnTo>
                  <a:lnTo>
                    <a:pt x="15239" y="38100"/>
                  </a:lnTo>
                  <a:lnTo>
                    <a:pt x="16763" y="35051"/>
                  </a:lnTo>
                  <a:lnTo>
                    <a:pt x="16763" y="32004"/>
                  </a:lnTo>
                  <a:lnTo>
                    <a:pt x="22859" y="19812"/>
                  </a:lnTo>
                  <a:lnTo>
                    <a:pt x="38100" y="12192"/>
                  </a:lnTo>
                  <a:lnTo>
                    <a:pt x="45719" y="12192"/>
                  </a:lnTo>
                  <a:lnTo>
                    <a:pt x="60959" y="19812"/>
                  </a:lnTo>
                  <a:lnTo>
                    <a:pt x="68579" y="35051"/>
                  </a:lnTo>
                  <a:lnTo>
                    <a:pt x="68579" y="51816"/>
                  </a:lnTo>
                  <a:lnTo>
                    <a:pt x="83819" y="51816"/>
                  </a:lnTo>
                  <a:close/>
                </a:path>
                <a:path w="83820" h="96520">
                  <a:moveTo>
                    <a:pt x="68579" y="51816"/>
                  </a:moveTo>
                  <a:lnTo>
                    <a:pt x="68579" y="38100"/>
                  </a:lnTo>
                  <a:lnTo>
                    <a:pt x="15239" y="38100"/>
                  </a:lnTo>
                  <a:lnTo>
                    <a:pt x="15239" y="51816"/>
                  </a:lnTo>
                  <a:lnTo>
                    <a:pt x="68579" y="51816"/>
                  </a:lnTo>
                  <a:close/>
                </a:path>
                <a:path w="83820" h="96520">
                  <a:moveTo>
                    <a:pt x="82295" y="64008"/>
                  </a:moveTo>
                  <a:lnTo>
                    <a:pt x="68579" y="64008"/>
                  </a:lnTo>
                  <a:lnTo>
                    <a:pt x="67055" y="70104"/>
                  </a:lnTo>
                  <a:lnTo>
                    <a:pt x="64007" y="74675"/>
                  </a:lnTo>
                  <a:lnTo>
                    <a:pt x="59436" y="77724"/>
                  </a:lnTo>
                  <a:lnTo>
                    <a:pt x="56387" y="80772"/>
                  </a:lnTo>
                  <a:lnTo>
                    <a:pt x="50291" y="82296"/>
                  </a:lnTo>
                  <a:lnTo>
                    <a:pt x="39624" y="82296"/>
                  </a:lnTo>
                  <a:lnTo>
                    <a:pt x="35051" y="80772"/>
                  </a:lnTo>
                  <a:lnTo>
                    <a:pt x="32003" y="79248"/>
                  </a:lnTo>
                  <a:lnTo>
                    <a:pt x="27431" y="77724"/>
                  </a:lnTo>
                  <a:lnTo>
                    <a:pt x="24383" y="76200"/>
                  </a:lnTo>
                  <a:lnTo>
                    <a:pt x="22859" y="73151"/>
                  </a:lnTo>
                  <a:lnTo>
                    <a:pt x="19812" y="70104"/>
                  </a:lnTo>
                  <a:lnTo>
                    <a:pt x="16763" y="64008"/>
                  </a:lnTo>
                  <a:lnTo>
                    <a:pt x="16763" y="59436"/>
                  </a:lnTo>
                  <a:lnTo>
                    <a:pt x="15239" y="56387"/>
                  </a:lnTo>
                  <a:lnTo>
                    <a:pt x="15239" y="85344"/>
                  </a:lnTo>
                  <a:lnTo>
                    <a:pt x="19812" y="89916"/>
                  </a:lnTo>
                  <a:lnTo>
                    <a:pt x="24383" y="91439"/>
                  </a:lnTo>
                  <a:lnTo>
                    <a:pt x="30479" y="94487"/>
                  </a:lnTo>
                  <a:lnTo>
                    <a:pt x="36575" y="96012"/>
                  </a:lnTo>
                  <a:lnTo>
                    <a:pt x="44195" y="96012"/>
                  </a:lnTo>
                  <a:lnTo>
                    <a:pt x="77914" y="77724"/>
                  </a:lnTo>
                  <a:lnTo>
                    <a:pt x="80605" y="71437"/>
                  </a:lnTo>
                  <a:lnTo>
                    <a:pt x="82295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39337" y="1556003"/>
              <a:ext cx="5088890" cy="3441700"/>
            </a:xfrm>
            <a:custGeom>
              <a:avLst/>
              <a:gdLst/>
              <a:ahLst/>
              <a:cxnLst/>
              <a:rect l="l" t="t" r="r" b="b"/>
              <a:pathLst>
                <a:path w="5088890" h="3441700">
                  <a:moveTo>
                    <a:pt x="0" y="0"/>
                  </a:moveTo>
                  <a:lnTo>
                    <a:pt x="5088635" y="0"/>
                  </a:lnTo>
                  <a:lnTo>
                    <a:pt x="5088635" y="3441191"/>
                  </a:lnTo>
                  <a:lnTo>
                    <a:pt x="0" y="3441191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06180" y="168402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416849" y="176479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867" y="0"/>
                  </a:lnTo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15146" y="168402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4591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52484" y="1694688"/>
              <a:ext cx="304800" cy="15697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4700" y="1869948"/>
              <a:ext cx="144779" cy="16154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8436" y="1915667"/>
              <a:ext cx="102107" cy="11582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3404" y="1876044"/>
              <a:ext cx="304800" cy="1554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3736" y="1876044"/>
              <a:ext cx="195072" cy="1554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38630" y="1872995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0"/>
                  </a:moveTo>
                  <a:lnTo>
                    <a:pt x="0" y="155448"/>
                  </a:lnTo>
                </a:path>
              </a:pathLst>
            </a:custGeom>
            <a:ln w="32003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54632" y="1933955"/>
              <a:ext cx="60960" cy="26034"/>
            </a:xfrm>
            <a:custGeom>
              <a:avLst/>
              <a:gdLst/>
              <a:ahLst/>
              <a:cxnLst/>
              <a:rect l="l" t="t" r="r" b="b"/>
              <a:pathLst>
                <a:path w="60959" h="26035">
                  <a:moveTo>
                    <a:pt x="60959" y="25908"/>
                  </a:moveTo>
                  <a:lnTo>
                    <a:pt x="60959" y="0"/>
                  </a:lnTo>
                  <a:lnTo>
                    <a:pt x="0" y="0"/>
                  </a:lnTo>
                  <a:lnTo>
                    <a:pt x="0" y="25908"/>
                  </a:lnTo>
                  <a:lnTo>
                    <a:pt x="60959" y="25908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31594" y="1872995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0"/>
                  </a:moveTo>
                  <a:lnTo>
                    <a:pt x="0" y="155448"/>
                  </a:lnTo>
                </a:path>
              </a:pathLst>
            </a:custGeom>
            <a:ln w="32003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71980" y="1876044"/>
              <a:ext cx="315467" cy="15544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11832" y="191566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480" y="30479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30479"/>
                  </a:lnTo>
                  <a:lnTo>
                    <a:pt x="30480" y="30479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11832" y="199796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480" y="30480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30480" y="3048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460" y="2250948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0"/>
                  </a:moveTo>
                  <a:lnTo>
                    <a:pt x="82296" y="82295"/>
                  </a:lnTo>
                  <a:lnTo>
                    <a:pt x="0" y="82295"/>
                  </a:lnTo>
                  <a:lnTo>
                    <a:pt x="0" y="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8DAE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59332" y="2190044"/>
              <a:ext cx="350519" cy="20415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34236" y="2193035"/>
              <a:ext cx="205740" cy="15849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68932" y="2232660"/>
              <a:ext cx="172211" cy="11887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662480" y="2232660"/>
              <a:ext cx="91440" cy="11582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784400" y="2193035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4" h="21589">
                  <a:moveTo>
                    <a:pt x="18287" y="21336"/>
                  </a:moveTo>
                  <a:lnTo>
                    <a:pt x="18287" y="0"/>
                  </a:lnTo>
                  <a:lnTo>
                    <a:pt x="0" y="0"/>
                  </a:lnTo>
                  <a:lnTo>
                    <a:pt x="0" y="21336"/>
                  </a:lnTo>
                  <a:lnTo>
                    <a:pt x="18287" y="2133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93544" y="2235707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30">
                  <a:moveTo>
                    <a:pt x="0" y="0"/>
                  </a:moveTo>
                  <a:lnTo>
                    <a:pt x="0" y="112775"/>
                  </a:lnTo>
                </a:path>
              </a:pathLst>
            </a:custGeom>
            <a:ln w="18287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22500" y="2193035"/>
              <a:ext cx="320040" cy="15849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163876" y="2232660"/>
              <a:ext cx="105156" cy="11887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291892" y="2232660"/>
              <a:ext cx="91439" cy="11582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0460" y="2570988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0"/>
                  </a:moveTo>
                  <a:lnTo>
                    <a:pt x="82296" y="82295"/>
                  </a:lnTo>
                  <a:lnTo>
                    <a:pt x="0" y="82295"/>
                  </a:lnTo>
                  <a:lnTo>
                    <a:pt x="0" y="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8DAE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66952" y="2499360"/>
              <a:ext cx="121920" cy="15697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4780" y="2503932"/>
              <a:ext cx="281940" cy="15392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72920" y="2499360"/>
              <a:ext cx="368807" cy="20269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64588" y="2499360"/>
              <a:ext cx="339852" cy="15849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40460" y="287883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0"/>
                  </a:moveTo>
                  <a:lnTo>
                    <a:pt x="82296" y="82295"/>
                  </a:lnTo>
                  <a:lnTo>
                    <a:pt x="0" y="82295"/>
                  </a:lnTo>
                  <a:lnTo>
                    <a:pt x="0" y="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8DAE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66952" y="2819400"/>
              <a:ext cx="129540" cy="15697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22400" y="2819400"/>
              <a:ext cx="18415" cy="22860"/>
            </a:xfrm>
            <a:custGeom>
              <a:avLst/>
              <a:gdLst/>
              <a:ahLst/>
              <a:cxnLst/>
              <a:rect l="l" t="t" r="r" b="b"/>
              <a:pathLst>
                <a:path w="18415" h="22860">
                  <a:moveTo>
                    <a:pt x="18287" y="22860"/>
                  </a:moveTo>
                  <a:lnTo>
                    <a:pt x="18287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18287" y="2286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31544" y="2863595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30">
                  <a:moveTo>
                    <a:pt x="0" y="0"/>
                  </a:moveTo>
                  <a:lnTo>
                    <a:pt x="0" y="112775"/>
                  </a:lnTo>
                </a:path>
              </a:pathLst>
            </a:custGeom>
            <a:ln w="18287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62024" y="2819400"/>
              <a:ext cx="245364" cy="15849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328724" y="2860548"/>
              <a:ext cx="335279" cy="11734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743252" y="2817876"/>
              <a:ext cx="138683" cy="15994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907844" y="2819400"/>
              <a:ext cx="251460" cy="15849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232456" y="2860548"/>
              <a:ext cx="216408" cy="11734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81630" y="2819400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80">
                  <a:moveTo>
                    <a:pt x="0" y="0"/>
                  </a:moveTo>
                  <a:lnTo>
                    <a:pt x="0" y="156972"/>
                  </a:lnTo>
                </a:path>
              </a:pathLst>
            </a:custGeom>
            <a:ln w="19812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520492" y="2863595"/>
              <a:ext cx="91440" cy="11430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36316" y="2860548"/>
              <a:ext cx="103631" cy="11734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0460" y="3198876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0"/>
                  </a:moveTo>
                  <a:lnTo>
                    <a:pt x="82296" y="82296"/>
                  </a:lnTo>
                  <a:lnTo>
                    <a:pt x="0" y="82296"/>
                  </a:lnTo>
                  <a:lnTo>
                    <a:pt x="0" y="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8DAE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66952" y="3127248"/>
              <a:ext cx="240792" cy="15849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130604" y="3166872"/>
              <a:ext cx="91440" cy="11582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52524" y="3127248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5" h="21589">
                  <a:moveTo>
                    <a:pt x="18287" y="21335"/>
                  </a:moveTo>
                  <a:lnTo>
                    <a:pt x="18287" y="0"/>
                  </a:lnTo>
                  <a:lnTo>
                    <a:pt x="0" y="0"/>
                  </a:lnTo>
                  <a:lnTo>
                    <a:pt x="0" y="21335"/>
                  </a:lnTo>
                  <a:lnTo>
                    <a:pt x="18287" y="2133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61668" y="3169920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0"/>
                  </a:moveTo>
                  <a:lnTo>
                    <a:pt x="0" y="112775"/>
                  </a:lnTo>
                </a:path>
              </a:pathLst>
            </a:custGeom>
            <a:ln w="18287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93672" y="3166872"/>
              <a:ext cx="99059" cy="118872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468932" y="3127248"/>
              <a:ext cx="92963" cy="15544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84756" y="3166872"/>
              <a:ext cx="103631" cy="11887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11248" y="3166872"/>
              <a:ext cx="91439" cy="11582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25548" y="3127248"/>
              <a:ext cx="97536" cy="15849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63470" y="3127248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56972"/>
                  </a:lnTo>
                </a:path>
              </a:pathLst>
            </a:custGeom>
            <a:ln w="19811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96236" y="3166872"/>
              <a:ext cx="103631" cy="118872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122728" y="3166872"/>
              <a:ext cx="60960" cy="116205"/>
            </a:xfrm>
            <a:custGeom>
              <a:avLst/>
              <a:gdLst/>
              <a:ahLst/>
              <a:cxnLst/>
              <a:rect l="l" t="t" r="r" b="b"/>
              <a:pathLst>
                <a:path w="60960" h="116204">
                  <a:moveTo>
                    <a:pt x="60959" y="6095"/>
                  </a:moveTo>
                  <a:lnTo>
                    <a:pt x="48768" y="0"/>
                  </a:lnTo>
                  <a:lnTo>
                    <a:pt x="36575" y="0"/>
                  </a:lnTo>
                  <a:lnTo>
                    <a:pt x="33527" y="1523"/>
                  </a:lnTo>
                  <a:lnTo>
                    <a:pt x="28956" y="4571"/>
                  </a:lnTo>
                  <a:lnTo>
                    <a:pt x="21336" y="12191"/>
                  </a:lnTo>
                  <a:lnTo>
                    <a:pt x="16763" y="19811"/>
                  </a:lnTo>
                  <a:lnTo>
                    <a:pt x="16763" y="3047"/>
                  </a:lnTo>
                  <a:lnTo>
                    <a:pt x="0" y="3047"/>
                  </a:lnTo>
                  <a:lnTo>
                    <a:pt x="0" y="115824"/>
                  </a:lnTo>
                  <a:lnTo>
                    <a:pt x="19812" y="115824"/>
                  </a:lnTo>
                  <a:lnTo>
                    <a:pt x="19812" y="41147"/>
                  </a:lnTo>
                  <a:lnTo>
                    <a:pt x="22859" y="35051"/>
                  </a:lnTo>
                  <a:lnTo>
                    <a:pt x="36575" y="19811"/>
                  </a:lnTo>
                  <a:lnTo>
                    <a:pt x="45719" y="19811"/>
                  </a:lnTo>
                  <a:lnTo>
                    <a:pt x="50292" y="21335"/>
                  </a:lnTo>
                  <a:lnTo>
                    <a:pt x="54863" y="24383"/>
                  </a:lnTo>
                  <a:lnTo>
                    <a:pt x="60959" y="609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249220" y="3127248"/>
              <a:ext cx="758951" cy="15849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0460" y="3505200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0"/>
                  </a:moveTo>
                  <a:lnTo>
                    <a:pt x="82296" y="82296"/>
                  </a:lnTo>
                  <a:lnTo>
                    <a:pt x="0" y="82296"/>
                  </a:lnTo>
                  <a:lnTo>
                    <a:pt x="0" y="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8DAE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9332" y="3444301"/>
              <a:ext cx="124968" cy="161388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10208" y="3447288"/>
              <a:ext cx="18415" cy="21590"/>
            </a:xfrm>
            <a:custGeom>
              <a:avLst/>
              <a:gdLst/>
              <a:ahLst/>
              <a:cxnLst/>
              <a:rect l="l" t="t" r="r" b="b"/>
              <a:pathLst>
                <a:path w="18415" h="21589">
                  <a:moveTo>
                    <a:pt x="18287" y="21336"/>
                  </a:moveTo>
                  <a:lnTo>
                    <a:pt x="18287" y="0"/>
                  </a:lnTo>
                  <a:lnTo>
                    <a:pt x="0" y="0"/>
                  </a:lnTo>
                  <a:lnTo>
                    <a:pt x="0" y="21336"/>
                  </a:lnTo>
                  <a:lnTo>
                    <a:pt x="18287" y="2133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19352" y="3489959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0"/>
                  </a:moveTo>
                  <a:lnTo>
                    <a:pt x="0" y="112775"/>
                  </a:lnTo>
                </a:path>
              </a:pathLst>
            </a:custGeom>
            <a:ln w="18287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51356" y="3486911"/>
              <a:ext cx="99059" cy="161543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79372" y="3486911"/>
              <a:ext cx="91439" cy="11582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93672" y="3486970"/>
              <a:ext cx="103631" cy="11881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30070" y="3447288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56972"/>
                  </a:lnTo>
                </a:path>
              </a:pathLst>
            </a:custGeom>
            <a:ln w="19812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29892" y="3447288"/>
              <a:ext cx="207264" cy="158496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760016" y="3486911"/>
              <a:ext cx="164592" cy="115824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947468" y="3486911"/>
              <a:ext cx="103631" cy="118872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83866" y="3447288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56972"/>
                  </a:lnTo>
                </a:path>
              </a:pathLst>
            </a:custGeom>
            <a:ln w="19812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183688" y="3486911"/>
              <a:ext cx="217932" cy="16002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426004" y="3486911"/>
              <a:ext cx="91439" cy="115824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46400" y="3447288"/>
              <a:ext cx="20320" cy="21590"/>
            </a:xfrm>
            <a:custGeom>
              <a:avLst/>
              <a:gdLst/>
              <a:ahLst/>
              <a:cxnLst/>
              <a:rect l="l" t="t" r="r" b="b"/>
              <a:pathLst>
                <a:path w="20319" h="21589">
                  <a:moveTo>
                    <a:pt x="19812" y="21336"/>
                  </a:moveTo>
                  <a:lnTo>
                    <a:pt x="19812" y="0"/>
                  </a:lnTo>
                  <a:lnTo>
                    <a:pt x="0" y="0"/>
                  </a:lnTo>
                  <a:lnTo>
                    <a:pt x="0" y="21336"/>
                  </a:lnTo>
                  <a:lnTo>
                    <a:pt x="19812" y="2133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556306" y="3489959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0"/>
                  </a:moveTo>
                  <a:lnTo>
                    <a:pt x="0" y="112775"/>
                  </a:lnTo>
                </a:path>
              </a:pathLst>
            </a:custGeom>
            <a:ln w="19812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589072" y="3486911"/>
              <a:ext cx="97536" cy="118872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69366" y="3921252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0"/>
                  </a:moveTo>
                  <a:lnTo>
                    <a:pt x="0" y="155448"/>
                  </a:lnTo>
                </a:path>
              </a:pathLst>
            </a:custGeom>
            <a:ln w="32004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85368" y="3982211"/>
              <a:ext cx="62865" cy="26034"/>
            </a:xfrm>
            <a:custGeom>
              <a:avLst/>
              <a:gdLst/>
              <a:ahLst/>
              <a:cxnLst/>
              <a:rect l="l" t="t" r="r" b="b"/>
              <a:pathLst>
                <a:path w="62865" h="26035">
                  <a:moveTo>
                    <a:pt x="62484" y="25908"/>
                  </a:moveTo>
                  <a:lnTo>
                    <a:pt x="62484" y="0"/>
                  </a:lnTo>
                  <a:lnTo>
                    <a:pt x="0" y="0"/>
                  </a:lnTo>
                  <a:lnTo>
                    <a:pt x="0" y="25908"/>
                  </a:lnTo>
                  <a:lnTo>
                    <a:pt x="62484" y="25908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63092" y="3921252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0"/>
                  </a:moveTo>
                  <a:lnTo>
                    <a:pt x="0" y="155448"/>
                  </a:lnTo>
                </a:path>
              </a:pathLst>
            </a:custGeom>
            <a:ln w="30479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04240" y="3924300"/>
              <a:ext cx="315467" cy="155448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85240" y="3924300"/>
              <a:ext cx="195072" cy="155448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8036" y="3918203"/>
              <a:ext cx="146303" cy="16154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331772" y="3963923"/>
              <a:ext cx="103631" cy="115824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456740" y="3924300"/>
              <a:ext cx="304800" cy="155448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85924" y="396392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30480" y="30479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30479"/>
                  </a:lnTo>
                  <a:lnTo>
                    <a:pt x="30480" y="30479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85924" y="404622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30480" y="30479"/>
                  </a:moveTo>
                  <a:lnTo>
                    <a:pt x="30480" y="0"/>
                  </a:lnTo>
                  <a:lnTo>
                    <a:pt x="0" y="0"/>
                  </a:lnTo>
                  <a:lnTo>
                    <a:pt x="0" y="30479"/>
                  </a:lnTo>
                  <a:lnTo>
                    <a:pt x="30480" y="30479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14552" y="4287011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5" y="0"/>
                  </a:moveTo>
                  <a:lnTo>
                    <a:pt x="82295" y="82296"/>
                  </a:lnTo>
                  <a:lnTo>
                    <a:pt x="0" y="82296"/>
                  </a:lnTo>
                  <a:lnTo>
                    <a:pt x="0" y="0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8DAE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24280" y="4227576"/>
              <a:ext cx="251459" cy="202691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98600" y="4268723"/>
              <a:ext cx="103631" cy="117348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226616" y="4232147"/>
              <a:ext cx="164591" cy="153924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14552" y="4607052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5" y="0"/>
                  </a:moveTo>
                  <a:lnTo>
                    <a:pt x="82295" y="82296"/>
                  </a:lnTo>
                  <a:lnTo>
                    <a:pt x="0" y="82296"/>
                  </a:lnTo>
                  <a:lnTo>
                    <a:pt x="0" y="0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8DAE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1044" y="4547615"/>
              <a:ext cx="391667" cy="20269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55572" y="4547615"/>
              <a:ext cx="339851" cy="158496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618284" y="4588764"/>
              <a:ext cx="92963" cy="117348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460544" y="3130295"/>
              <a:ext cx="3634739" cy="1548383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矩形 170"/>
          <p:cNvSpPr/>
          <p:nvPr/>
        </p:nvSpPr>
        <p:spPr>
          <a:xfrm>
            <a:off x="759945" y="962652"/>
            <a:ext cx="1137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6.kAFL</a:t>
            </a:r>
            <a:r>
              <a:rPr lang="en-US" altLang="zh-CN" sz="3600" dirty="0">
                <a:latin typeface="Calibri" charset="0"/>
                <a:cs typeface="Times New Roman" charset="0"/>
              </a:rPr>
              <a:t>: Hardware-Assisted Feedback Fuzzing for OS Kernels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 62"/>
          <p:cNvGrpSpPr/>
          <p:nvPr/>
        </p:nvGrpSpPr>
        <p:grpSpPr>
          <a:xfrm>
            <a:off x="476250" y="2380129"/>
            <a:ext cx="12025326" cy="5701284"/>
            <a:chOff x="414324" y="1080516"/>
            <a:chExt cx="7446391" cy="3267964"/>
          </a:xfrm>
        </p:grpSpPr>
        <p:sp>
          <p:nvSpPr>
            <p:cNvPr id="5" name="object 5"/>
            <p:cNvSpPr/>
            <p:nvPr/>
          </p:nvSpPr>
          <p:spPr>
            <a:xfrm>
              <a:off x="414324" y="1080516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09">
                  <a:moveTo>
                    <a:pt x="0" y="0"/>
                  </a:moveTo>
                  <a:lnTo>
                    <a:pt x="0" y="257556"/>
                  </a:lnTo>
                </a:path>
              </a:pathLst>
            </a:custGeom>
            <a:ln w="51816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952" y="1147572"/>
              <a:ext cx="273050" cy="189230"/>
            </a:xfrm>
            <a:custGeom>
              <a:avLst/>
              <a:gdLst/>
              <a:ahLst/>
              <a:cxnLst/>
              <a:rect l="l" t="t" r="r" b="b"/>
              <a:pathLst>
                <a:path w="273050" h="189230">
                  <a:moveTo>
                    <a:pt x="272795" y="188975"/>
                  </a:moveTo>
                  <a:lnTo>
                    <a:pt x="272795" y="70103"/>
                  </a:lnTo>
                  <a:lnTo>
                    <a:pt x="272510" y="58150"/>
                  </a:lnTo>
                  <a:lnTo>
                    <a:pt x="259270" y="18097"/>
                  </a:lnTo>
                  <a:lnTo>
                    <a:pt x="221813" y="333"/>
                  </a:lnTo>
                  <a:lnTo>
                    <a:pt x="211836" y="0"/>
                  </a:lnTo>
                  <a:lnTo>
                    <a:pt x="203858" y="309"/>
                  </a:lnTo>
                  <a:lnTo>
                    <a:pt x="167830" y="16382"/>
                  </a:lnTo>
                  <a:lnTo>
                    <a:pt x="155447" y="28955"/>
                  </a:lnTo>
                  <a:lnTo>
                    <a:pt x="150614" y="22383"/>
                  </a:lnTo>
                  <a:lnTo>
                    <a:pt x="111251" y="344"/>
                  </a:lnTo>
                  <a:lnTo>
                    <a:pt x="102107" y="0"/>
                  </a:lnTo>
                  <a:lnTo>
                    <a:pt x="86415" y="1738"/>
                  </a:lnTo>
                  <a:lnTo>
                    <a:pt x="71437" y="7048"/>
                  </a:lnTo>
                  <a:lnTo>
                    <a:pt x="57316" y="16073"/>
                  </a:lnTo>
                  <a:lnTo>
                    <a:pt x="44195" y="28955"/>
                  </a:lnTo>
                  <a:lnTo>
                    <a:pt x="44195" y="3047"/>
                  </a:lnTo>
                  <a:lnTo>
                    <a:pt x="0" y="3047"/>
                  </a:lnTo>
                  <a:lnTo>
                    <a:pt x="0" y="188975"/>
                  </a:lnTo>
                  <a:lnTo>
                    <a:pt x="48767" y="188975"/>
                  </a:lnTo>
                  <a:lnTo>
                    <a:pt x="48767" y="99059"/>
                  </a:lnTo>
                  <a:lnTo>
                    <a:pt x="49029" y="86463"/>
                  </a:lnTo>
                  <a:lnTo>
                    <a:pt x="59436" y="47243"/>
                  </a:lnTo>
                  <a:lnTo>
                    <a:pt x="79247" y="36575"/>
                  </a:lnTo>
                  <a:lnTo>
                    <a:pt x="92964" y="36575"/>
                  </a:lnTo>
                  <a:lnTo>
                    <a:pt x="97536" y="38099"/>
                  </a:lnTo>
                  <a:lnTo>
                    <a:pt x="100583" y="41147"/>
                  </a:lnTo>
                  <a:lnTo>
                    <a:pt x="105155" y="44195"/>
                  </a:lnTo>
                  <a:lnTo>
                    <a:pt x="111251" y="188975"/>
                  </a:lnTo>
                  <a:lnTo>
                    <a:pt x="161544" y="188975"/>
                  </a:lnTo>
                  <a:lnTo>
                    <a:pt x="161544" y="100583"/>
                  </a:lnTo>
                  <a:lnTo>
                    <a:pt x="161805" y="87987"/>
                  </a:lnTo>
                  <a:lnTo>
                    <a:pt x="172211" y="47243"/>
                  </a:lnTo>
                  <a:lnTo>
                    <a:pt x="190500" y="36575"/>
                  </a:lnTo>
                  <a:lnTo>
                    <a:pt x="207264" y="36575"/>
                  </a:lnTo>
                  <a:lnTo>
                    <a:pt x="223718" y="71246"/>
                  </a:lnTo>
                  <a:lnTo>
                    <a:pt x="224028" y="83819"/>
                  </a:lnTo>
                  <a:lnTo>
                    <a:pt x="224028" y="188975"/>
                  </a:lnTo>
                  <a:lnTo>
                    <a:pt x="272795" y="18897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992" y="1147572"/>
              <a:ext cx="181610" cy="260985"/>
            </a:xfrm>
            <a:custGeom>
              <a:avLst/>
              <a:gdLst/>
              <a:ahLst/>
              <a:cxnLst/>
              <a:rect l="l" t="t" r="r" b="b"/>
              <a:pathLst>
                <a:path w="181609" h="260984">
                  <a:moveTo>
                    <a:pt x="181355" y="96011"/>
                  </a:moveTo>
                  <a:lnTo>
                    <a:pt x="175640" y="55054"/>
                  </a:lnTo>
                  <a:lnTo>
                    <a:pt x="147351" y="13501"/>
                  </a:lnTo>
                  <a:lnTo>
                    <a:pt x="103631" y="0"/>
                  </a:lnTo>
                  <a:lnTo>
                    <a:pt x="94749" y="547"/>
                  </a:lnTo>
                  <a:lnTo>
                    <a:pt x="56768" y="17906"/>
                  </a:lnTo>
                  <a:lnTo>
                    <a:pt x="45719" y="30479"/>
                  </a:lnTo>
                  <a:lnTo>
                    <a:pt x="45719" y="3047"/>
                  </a:lnTo>
                  <a:lnTo>
                    <a:pt x="0" y="3047"/>
                  </a:lnTo>
                  <a:lnTo>
                    <a:pt x="0" y="260603"/>
                  </a:lnTo>
                  <a:lnTo>
                    <a:pt x="48767" y="260603"/>
                  </a:lnTo>
                  <a:lnTo>
                    <a:pt x="48767" y="92963"/>
                  </a:lnTo>
                  <a:lnTo>
                    <a:pt x="49601" y="80105"/>
                  </a:lnTo>
                  <a:lnTo>
                    <a:pt x="67222" y="45815"/>
                  </a:lnTo>
                  <a:lnTo>
                    <a:pt x="91439" y="38099"/>
                  </a:lnTo>
                  <a:lnTo>
                    <a:pt x="99393" y="38957"/>
                  </a:lnTo>
                  <a:lnTo>
                    <a:pt x="128587" y="70484"/>
                  </a:lnTo>
                  <a:lnTo>
                    <a:pt x="131064" y="96011"/>
                  </a:lnTo>
                  <a:lnTo>
                    <a:pt x="131064" y="187676"/>
                  </a:lnTo>
                  <a:lnTo>
                    <a:pt x="133349" y="186880"/>
                  </a:lnTo>
                  <a:lnTo>
                    <a:pt x="168497" y="153662"/>
                  </a:lnTo>
                  <a:lnTo>
                    <a:pt x="179927" y="117705"/>
                  </a:lnTo>
                  <a:lnTo>
                    <a:pt x="181355" y="96011"/>
                  </a:lnTo>
                  <a:close/>
                </a:path>
                <a:path w="181609" h="260984">
                  <a:moveTo>
                    <a:pt x="131064" y="187676"/>
                  </a:moveTo>
                  <a:lnTo>
                    <a:pt x="131064" y="96011"/>
                  </a:lnTo>
                  <a:lnTo>
                    <a:pt x="130468" y="110847"/>
                  </a:lnTo>
                  <a:lnTo>
                    <a:pt x="128587" y="123253"/>
                  </a:lnTo>
                  <a:lnTo>
                    <a:pt x="100036" y="154566"/>
                  </a:lnTo>
                  <a:lnTo>
                    <a:pt x="91439" y="155447"/>
                  </a:lnTo>
                  <a:lnTo>
                    <a:pt x="82819" y="154352"/>
                  </a:lnTo>
                  <a:lnTo>
                    <a:pt x="52006" y="120586"/>
                  </a:lnTo>
                  <a:lnTo>
                    <a:pt x="48767" y="92963"/>
                  </a:lnTo>
                  <a:lnTo>
                    <a:pt x="48767" y="260603"/>
                  </a:lnTo>
                  <a:lnTo>
                    <a:pt x="50292" y="260603"/>
                  </a:lnTo>
                  <a:lnTo>
                    <a:pt x="50292" y="166115"/>
                  </a:lnTo>
                  <a:lnTo>
                    <a:pt x="56911" y="173307"/>
                  </a:lnTo>
                  <a:lnTo>
                    <a:pt x="95916" y="193238"/>
                  </a:lnTo>
                  <a:lnTo>
                    <a:pt x="103631" y="193547"/>
                  </a:lnTo>
                  <a:lnTo>
                    <a:pt x="119062" y="191857"/>
                  </a:lnTo>
                  <a:lnTo>
                    <a:pt x="131064" y="18767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0594" y="1080516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09">
                  <a:moveTo>
                    <a:pt x="0" y="0"/>
                  </a:moveTo>
                  <a:lnTo>
                    <a:pt x="0" y="257556"/>
                  </a:lnTo>
                </a:path>
              </a:pathLst>
            </a:custGeom>
            <a:ln w="50291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2316" y="1147572"/>
              <a:ext cx="173735" cy="19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2628" y="1147572"/>
              <a:ext cx="273050" cy="189230"/>
            </a:xfrm>
            <a:custGeom>
              <a:avLst/>
              <a:gdLst/>
              <a:ahLst/>
              <a:cxnLst/>
              <a:rect l="l" t="t" r="r" b="b"/>
              <a:pathLst>
                <a:path w="273050" h="189230">
                  <a:moveTo>
                    <a:pt x="272795" y="188975"/>
                  </a:moveTo>
                  <a:lnTo>
                    <a:pt x="272795" y="70103"/>
                  </a:lnTo>
                  <a:lnTo>
                    <a:pt x="272510" y="58150"/>
                  </a:lnTo>
                  <a:lnTo>
                    <a:pt x="259270" y="18097"/>
                  </a:lnTo>
                  <a:lnTo>
                    <a:pt x="221813" y="333"/>
                  </a:lnTo>
                  <a:lnTo>
                    <a:pt x="211835" y="0"/>
                  </a:lnTo>
                  <a:lnTo>
                    <a:pt x="203858" y="309"/>
                  </a:lnTo>
                  <a:lnTo>
                    <a:pt x="167830" y="16382"/>
                  </a:lnTo>
                  <a:lnTo>
                    <a:pt x="155447" y="28955"/>
                  </a:lnTo>
                  <a:lnTo>
                    <a:pt x="150614" y="22383"/>
                  </a:lnTo>
                  <a:lnTo>
                    <a:pt x="111251" y="344"/>
                  </a:lnTo>
                  <a:lnTo>
                    <a:pt x="102107" y="0"/>
                  </a:lnTo>
                  <a:lnTo>
                    <a:pt x="86415" y="1738"/>
                  </a:lnTo>
                  <a:lnTo>
                    <a:pt x="71437" y="7048"/>
                  </a:lnTo>
                  <a:lnTo>
                    <a:pt x="57316" y="16073"/>
                  </a:lnTo>
                  <a:lnTo>
                    <a:pt x="44195" y="28955"/>
                  </a:lnTo>
                  <a:lnTo>
                    <a:pt x="44195" y="3047"/>
                  </a:lnTo>
                  <a:lnTo>
                    <a:pt x="0" y="3047"/>
                  </a:lnTo>
                  <a:lnTo>
                    <a:pt x="0" y="188975"/>
                  </a:lnTo>
                  <a:lnTo>
                    <a:pt x="48767" y="188975"/>
                  </a:lnTo>
                  <a:lnTo>
                    <a:pt x="48767" y="99059"/>
                  </a:lnTo>
                  <a:lnTo>
                    <a:pt x="49029" y="86463"/>
                  </a:lnTo>
                  <a:lnTo>
                    <a:pt x="59435" y="47243"/>
                  </a:lnTo>
                  <a:lnTo>
                    <a:pt x="79247" y="36575"/>
                  </a:lnTo>
                  <a:lnTo>
                    <a:pt x="92963" y="36575"/>
                  </a:lnTo>
                  <a:lnTo>
                    <a:pt x="97535" y="38099"/>
                  </a:lnTo>
                  <a:lnTo>
                    <a:pt x="100583" y="41147"/>
                  </a:lnTo>
                  <a:lnTo>
                    <a:pt x="105156" y="44195"/>
                  </a:lnTo>
                  <a:lnTo>
                    <a:pt x="111251" y="188975"/>
                  </a:lnTo>
                  <a:lnTo>
                    <a:pt x="161544" y="188975"/>
                  </a:lnTo>
                  <a:lnTo>
                    <a:pt x="161544" y="100583"/>
                  </a:lnTo>
                  <a:lnTo>
                    <a:pt x="161805" y="87987"/>
                  </a:lnTo>
                  <a:lnTo>
                    <a:pt x="172211" y="47243"/>
                  </a:lnTo>
                  <a:lnTo>
                    <a:pt x="190500" y="36575"/>
                  </a:lnTo>
                  <a:lnTo>
                    <a:pt x="207263" y="36575"/>
                  </a:lnTo>
                  <a:lnTo>
                    <a:pt x="223718" y="71246"/>
                  </a:lnTo>
                  <a:lnTo>
                    <a:pt x="224028" y="83819"/>
                  </a:lnTo>
                  <a:lnTo>
                    <a:pt x="224028" y="188975"/>
                  </a:lnTo>
                  <a:lnTo>
                    <a:pt x="272795" y="18897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0476" y="1147572"/>
              <a:ext cx="173736" cy="193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3836" y="1147572"/>
              <a:ext cx="169163" cy="1889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1956" y="1085088"/>
              <a:ext cx="109855" cy="256540"/>
            </a:xfrm>
            <a:custGeom>
              <a:avLst/>
              <a:gdLst/>
              <a:ahLst/>
              <a:cxnLst/>
              <a:rect l="l" t="t" r="r" b="b"/>
              <a:pathLst>
                <a:path w="109855" h="256540">
                  <a:moveTo>
                    <a:pt x="22860" y="105155"/>
                  </a:moveTo>
                  <a:lnTo>
                    <a:pt x="22860" y="65531"/>
                  </a:lnTo>
                  <a:lnTo>
                    <a:pt x="0" y="65531"/>
                  </a:lnTo>
                  <a:lnTo>
                    <a:pt x="0" y="105155"/>
                  </a:lnTo>
                  <a:lnTo>
                    <a:pt x="22860" y="105155"/>
                  </a:lnTo>
                  <a:close/>
                </a:path>
                <a:path w="109855" h="256540">
                  <a:moveTo>
                    <a:pt x="109728" y="248411"/>
                  </a:moveTo>
                  <a:lnTo>
                    <a:pt x="105156" y="210311"/>
                  </a:lnTo>
                  <a:lnTo>
                    <a:pt x="97536" y="213359"/>
                  </a:lnTo>
                  <a:lnTo>
                    <a:pt x="89916" y="214883"/>
                  </a:lnTo>
                  <a:lnTo>
                    <a:pt x="80772" y="214883"/>
                  </a:lnTo>
                  <a:lnTo>
                    <a:pt x="77724" y="213359"/>
                  </a:lnTo>
                  <a:lnTo>
                    <a:pt x="76200" y="211835"/>
                  </a:lnTo>
                  <a:lnTo>
                    <a:pt x="74675" y="208787"/>
                  </a:lnTo>
                  <a:lnTo>
                    <a:pt x="73152" y="207263"/>
                  </a:lnTo>
                  <a:lnTo>
                    <a:pt x="73152" y="0"/>
                  </a:lnTo>
                  <a:lnTo>
                    <a:pt x="22860" y="28955"/>
                  </a:lnTo>
                  <a:lnTo>
                    <a:pt x="22860" y="185927"/>
                  </a:lnTo>
                  <a:lnTo>
                    <a:pt x="25908" y="228599"/>
                  </a:lnTo>
                  <a:lnTo>
                    <a:pt x="54864" y="254507"/>
                  </a:lnTo>
                  <a:lnTo>
                    <a:pt x="62484" y="256031"/>
                  </a:lnTo>
                  <a:lnTo>
                    <a:pt x="74675" y="255932"/>
                  </a:lnTo>
                  <a:lnTo>
                    <a:pt x="81867" y="255698"/>
                  </a:lnTo>
                  <a:lnTo>
                    <a:pt x="91820" y="254507"/>
                  </a:lnTo>
                  <a:lnTo>
                    <a:pt x="101203" y="252174"/>
                  </a:lnTo>
                  <a:lnTo>
                    <a:pt x="109728" y="248411"/>
                  </a:lnTo>
                  <a:close/>
                </a:path>
                <a:path w="109855" h="256540">
                  <a:moveTo>
                    <a:pt x="106680" y="105155"/>
                  </a:moveTo>
                  <a:lnTo>
                    <a:pt x="106680" y="65531"/>
                  </a:lnTo>
                  <a:lnTo>
                    <a:pt x="73152" y="65531"/>
                  </a:lnTo>
                  <a:lnTo>
                    <a:pt x="73152" y="105155"/>
                  </a:lnTo>
                  <a:lnTo>
                    <a:pt x="106680" y="10515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68448" y="1147695"/>
              <a:ext cx="175260" cy="193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0472" y="1085088"/>
              <a:ext cx="109855" cy="256540"/>
            </a:xfrm>
            <a:custGeom>
              <a:avLst/>
              <a:gdLst/>
              <a:ahLst/>
              <a:cxnLst/>
              <a:rect l="l" t="t" r="r" b="b"/>
              <a:pathLst>
                <a:path w="109855" h="256540">
                  <a:moveTo>
                    <a:pt x="22859" y="105155"/>
                  </a:moveTo>
                  <a:lnTo>
                    <a:pt x="22859" y="65531"/>
                  </a:lnTo>
                  <a:lnTo>
                    <a:pt x="0" y="65531"/>
                  </a:lnTo>
                  <a:lnTo>
                    <a:pt x="0" y="105155"/>
                  </a:lnTo>
                  <a:lnTo>
                    <a:pt x="22859" y="105155"/>
                  </a:lnTo>
                  <a:close/>
                </a:path>
                <a:path w="109855" h="256540">
                  <a:moveTo>
                    <a:pt x="109727" y="248411"/>
                  </a:moveTo>
                  <a:lnTo>
                    <a:pt x="106680" y="210311"/>
                  </a:lnTo>
                  <a:lnTo>
                    <a:pt x="97536" y="213359"/>
                  </a:lnTo>
                  <a:lnTo>
                    <a:pt x="91820" y="214788"/>
                  </a:lnTo>
                  <a:lnTo>
                    <a:pt x="80771" y="214883"/>
                  </a:lnTo>
                  <a:lnTo>
                    <a:pt x="77724" y="213359"/>
                  </a:lnTo>
                  <a:lnTo>
                    <a:pt x="76200" y="211835"/>
                  </a:lnTo>
                  <a:lnTo>
                    <a:pt x="74675" y="208787"/>
                  </a:lnTo>
                  <a:lnTo>
                    <a:pt x="73151" y="207263"/>
                  </a:lnTo>
                  <a:lnTo>
                    <a:pt x="73151" y="0"/>
                  </a:lnTo>
                  <a:lnTo>
                    <a:pt x="22859" y="28955"/>
                  </a:lnTo>
                  <a:lnTo>
                    <a:pt x="22859" y="185927"/>
                  </a:lnTo>
                  <a:lnTo>
                    <a:pt x="23098" y="198262"/>
                  </a:lnTo>
                  <a:lnTo>
                    <a:pt x="23621" y="208025"/>
                  </a:lnTo>
                  <a:lnTo>
                    <a:pt x="24145" y="215503"/>
                  </a:lnTo>
                  <a:lnTo>
                    <a:pt x="24383" y="220979"/>
                  </a:lnTo>
                  <a:lnTo>
                    <a:pt x="54863" y="254507"/>
                  </a:lnTo>
                  <a:lnTo>
                    <a:pt x="62483" y="256031"/>
                  </a:lnTo>
                  <a:lnTo>
                    <a:pt x="74675" y="255932"/>
                  </a:lnTo>
                  <a:lnTo>
                    <a:pt x="81867" y="255698"/>
                  </a:lnTo>
                  <a:lnTo>
                    <a:pt x="91820" y="254507"/>
                  </a:lnTo>
                  <a:lnTo>
                    <a:pt x="101203" y="252174"/>
                  </a:lnTo>
                  <a:lnTo>
                    <a:pt x="109727" y="248411"/>
                  </a:lnTo>
                  <a:close/>
                </a:path>
                <a:path w="109855" h="256540">
                  <a:moveTo>
                    <a:pt x="106680" y="105155"/>
                  </a:moveTo>
                  <a:lnTo>
                    <a:pt x="106680" y="65531"/>
                  </a:lnTo>
                  <a:lnTo>
                    <a:pt x="73151" y="65531"/>
                  </a:lnTo>
                  <a:lnTo>
                    <a:pt x="73151" y="105155"/>
                  </a:lnTo>
                  <a:lnTo>
                    <a:pt x="106680" y="10515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0680" y="1080516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19">
                  <a:moveTo>
                    <a:pt x="48768" y="45720"/>
                  </a:moveTo>
                  <a:lnTo>
                    <a:pt x="48768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48768" y="4572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25064" y="1150619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5">
                  <a:moveTo>
                    <a:pt x="0" y="0"/>
                  </a:moveTo>
                  <a:lnTo>
                    <a:pt x="0" y="185928"/>
                  </a:lnTo>
                </a:path>
              </a:pathLst>
            </a:custGeom>
            <a:ln w="48768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9072" y="1147572"/>
              <a:ext cx="192024" cy="1935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9196" y="1147572"/>
              <a:ext cx="169163" cy="188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6136" y="2580131"/>
              <a:ext cx="1440180" cy="487680"/>
            </a:xfrm>
            <a:custGeom>
              <a:avLst/>
              <a:gdLst/>
              <a:ahLst/>
              <a:cxnLst/>
              <a:rect l="l" t="t" r="r" b="b"/>
              <a:pathLst>
                <a:path w="1440180" h="487680">
                  <a:moveTo>
                    <a:pt x="36575" y="0"/>
                  </a:moveTo>
                  <a:lnTo>
                    <a:pt x="1403603" y="0"/>
                  </a:lnTo>
                  <a:lnTo>
                    <a:pt x="1418320" y="2928"/>
                  </a:lnTo>
                  <a:lnTo>
                    <a:pt x="1429892" y="10858"/>
                  </a:lnTo>
                  <a:lnTo>
                    <a:pt x="1437465" y="22502"/>
                  </a:lnTo>
                  <a:lnTo>
                    <a:pt x="1440179" y="36575"/>
                  </a:lnTo>
                  <a:lnTo>
                    <a:pt x="1440179" y="451103"/>
                  </a:lnTo>
                  <a:lnTo>
                    <a:pt x="1437465" y="465177"/>
                  </a:lnTo>
                  <a:lnTo>
                    <a:pt x="1429892" y="476821"/>
                  </a:lnTo>
                  <a:lnTo>
                    <a:pt x="1418320" y="484751"/>
                  </a:lnTo>
                  <a:lnTo>
                    <a:pt x="1403603" y="487679"/>
                  </a:lnTo>
                  <a:lnTo>
                    <a:pt x="36575" y="487679"/>
                  </a:lnTo>
                  <a:lnTo>
                    <a:pt x="22502" y="484751"/>
                  </a:lnTo>
                  <a:lnTo>
                    <a:pt x="10858" y="476821"/>
                  </a:lnTo>
                  <a:lnTo>
                    <a:pt x="2928" y="465177"/>
                  </a:lnTo>
                  <a:lnTo>
                    <a:pt x="0" y="451103"/>
                  </a:lnTo>
                  <a:lnTo>
                    <a:pt x="0" y="36575"/>
                  </a:lnTo>
                  <a:lnTo>
                    <a:pt x="2928" y="22502"/>
                  </a:lnTo>
                  <a:lnTo>
                    <a:pt x="10858" y="10858"/>
                  </a:lnTo>
                  <a:lnTo>
                    <a:pt x="22502" y="2928"/>
                  </a:lnTo>
                  <a:lnTo>
                    <a:pt x="36575" y="0"/>
                  </a:lnTo>
                  <a:close/>
                </a:path>
              </a:pathLst>
            </a:custGeom>
            <a:ln w="15239">
              <a:solidFill>
                <a:srgbClr val="1C1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0768" y="2705100"/>
              <a:ext cx="474345" cy="192405"/>
            </a:xfrm>
            <a:custGeom>
              <a:avLst/>
              <a:gdLst/>
              <a:ahLst/>
              <a:cxnLst/>
              <a:rect l="l" t="t" r="r" b="b"/>
              <a:pathLst>
                <a:path w="474344" h="192405">
                  <a:moveTo>
                    <a:pt x="149352" y="44195"/>
                  </a:moveTo>
                  <a:lnTo>
                    <a:pt x="149352" y="18287"/>
                  </a:lnTo>
                  <a:lnTo>
                    <a:pt x="142494" y="14001"/>
                  </a:lnTo>
                  <a:lnTo>
                    <a:pt x="106489" y="1143"/>
                  </a:lnTo>
                  <a:lnTo>
                    <a:pt x="89916" y="0"/>
                  </a:lnTo>
                  <a:lnTo>
                    <a:pt x="70461" y="1690"/>
                  </a:lnTo>
                  <a:lnTo>
                    <a:pt x="24384" y="25907"/>
                  </a:lnTo>
                  <a:lnTo>
                    <a:pt x="1666" y="74556"/>
                  </a:lnTo>
                  <a:lnTo>
                    <a:pt x="0" y="96012"/>
                  </a:lnTo>
                  <a:lnTo>
                    <a:pt x="1666" y="116824"/>
                  </a:lnTo>
                  <a:lnTo>
                    <a:pt x="6476" y="135635"/>
                  </a:lnTo>
                  <a:lnTo>
                    <a:pt x="14144" y="152161"/>
                  </a:lnTo>
                  <a:lnTo>
                    <a:pt x="24384" y="166116"/>
                  </a:lnTo>
                  <a:lnTo>
                    <a:pt x="25907" y="167375"/>
                  </a:lnTo>
                  <a:lnTo>
                    <a:pt x="25907" y="96012"/>
                  </a:lnTo>
                  <a:lnTo>
                    <a:pt x="27027" y="78843"/>
                  </a:lnTo>
                  <a:lnTo>
                    <a:pt x="42672" y="39624"/>
                  </a:lnTo>
                  <a:lnTo>
                    <a:pt x="77176" y="22479"/>
                  </a:lnTo>
                  <a:lnTo>
                    <a:pt x="91440" y="21336"/>
                  </a:lnTo>
                  <a:lnTo>
                    <a:pt x="99417" y="21621"/>
                  </a:lnTo>
                  <a:lnTo>
                    <a:pt x="135635" y="33908"/>
                  </a:lnTo>
                  <a:lnTo>
                    <a:pt x="142494" y="38766"/>
                  </a:lnTo>
                  <a:lnTo>
                    <a:pt x="149352" y="44195"/>
                  </a:lnTo>
                  <a:close/>
                </a:path>
                <a:path w="474344" h="192405">
                  <a:moveTo>
                    <a:pt x="149352" y="173736"/>
                  </a:moveTo>
                  <a:lnTo>
                    <a:pt x="149352" y="147827"/>
                  </a:lnTo>
                  <a:lnTo>
                    <a:pt x="142494" y="153233"/>
                  </a:lnTo>
                  <a:lnTo>
                    <a:pt x="135635" y="157924"/>
                  </a:lnTo>
                  <a:lnTo>
                    <a:pt x="99417" y="170378"/>
                  </a:lnTo>
                  <a:lnTo>
                    <a:pt x="91440" y="170687"/>
                  </a:lnTo>
                  <a:lnTo>
                    <a:pt x="77176" y="169544"/>
                  </a:lnTo>
                  <a:lnTo>
                    <a:pt x="42672" y="152400"/>
                  </a:lnTo>
                  <a:lnTo>
                    <a:pt x="27027" y="113180"/>
                  </a:lnTo>
                  <a:lnTo>
                    <a:pt x="25907" y="96012"/>
                  </a:lnTo>
                  <a:lnTo>
                    <a:pt x="25907" y="167375"/>
                  </a:lnTo>
                  <a:lnTo>
                    <a:pt x="37838" y="177236"/>
                  </a:lnTo>
                  <a:lnTo>
                    <a:pt x="53149" y="185356"/>
                  </a:lnTo>
                  <a:lnTo>
                    <a:pt x="70461" y="190333"/>
                  </a:lnTo>
                  <a:lnTo>
                    <a:pt x="89916" y="192024"/>
                  </a:lnTo>
                  <a:lnTo>
                    <a:pt x="98559" y="191738"/>
                  </a:lnTo>
                  <a:lnTo>
                    <a:pt x="135635" y="181737"/>
                  </a:lnTo>
                  <a:lnTo>
                    <a:pt x="142494" y="178022"/>
                  </a:lnTo>
                  <a:lnTo>
                    <a:pt x="149352" y="173736"/>
                  </a:lnTo>
                  <a:close/>
                </a:path>
                <a:path w="474344" h="192405">
                  <a:moveTo>
                    <a:pt x="304800" y="57912"/>
                  </a:moveTo>
                  <a:lnTo>
                    <a:pt x="288036" y="18287"/>
                  </a:lnTo>
                  <a:lnTo>
                    <a:pt x="242316" y="3048"/>
                  </a:lnTo>
                  <a:lnTo>
                    <a:pt x="185928" y="3048"/>
                  </a:lnTo>
                  <a:lnTo>
                    <a:pt x="185928" y="187451"/>
                  </a:lnTo>
                  <a:lnTo>
                    <a:pt x="210312" y="187451"/>
                  </a:lnTo>
                  <a:lnTo>
                    <a:pt x="210312" y="24383"/>
                  </a:lnTo>
                  <a:lnTo>
                    <a:pt x="242316" y="24383"/>
                  </a:lnTo>
                  <a:lnTo>
                    <a:pt x="275844" y="44005"/>
                  </a:lnTo>
                  <a:lnTo>
                    <a:pt x="278892" y="57912"/>
                  </a:lnTo>
                  <a:lnTo>
                    <a:pt x="278892" y="106069"/>
                  </a:lnTo>
                  <a:lnTo>
                    <a:pt x="279177" y="105941"/>
                  </a:lnTo>
                  <a:lnTo>
                    <a:pt x="288036" y="99060"/>
                  </a:lnTo>
                  <a:lnTo>
                    <a:pt x="295155" y="91344"/>
                  </a:lnTo>
                  <a:lnTo>
                    <a:pt x="300418" y="81914"/>
                  </a:lnTo>
                  <a:lnTo>
                    <a:pt x="303680" y="70770"/>
                  </a:lnTo>
                  <a:lnTo>
                    <a:pt x="304800" y="57912"/>
                  </a:lnTo>
                  <a:close/>
                </a:path>
                <a:path w="474344" h="192405">
                  <a:moveTo>
                    <a:pt x="278892" y="106069"/>
                  </a:moveTo>
                  <a:lnTo>
                    <a:pt x="278892" y="57912"/>
                  </a:lnTo>
                  <a:lnTo>
                    <a:pt x="278082" y="66246"/>
                  </a:lnTo>
                  <a:lnTo>
                    <a:pt x="275844" y="73152"/>
                  </a:lnTo>
                  <a:lnTo>
                    <a:pt x="242316" y="92963"/>
                  </a:lnTo>
                  <a:lnTo>
                    <a:pt x="210312" y="92963"/>
                  </a:lnTo>
                  <a:lnTo>
                    <a:pt x="210312" y="114300"/>
                  </a:lnTo>
                  <a:lnTo>
                    <a:pt x="242316" y="114300"/>
                  </a:lnTo>
                  <a:lnTo>
                    <a:pt x="256317" y="113418"/>
                  </a:lnTo>
                  <a:lnTo>
                    <a:pt x="268605" y="110680"/>
                  </a:lnTo>
                  <a:lnTo>
                    <a:pt x="278892" y="106069"/>
                  </a:lnTo>
                  <a:close/>
                </a:path>
                <a:path w="474344" h="192405">
                  <a:moveTo>
                    <a:pt x="473963" y="118872"/>
                  </a:moveTo>
                  <a:lnTo>
                    <a:pt x="473963" y="3048"/>
                  </a:lnTo>
                  <a:lnTo>
                    <a:pt x="449580" y="3048"/>
                  </a:lnTo>
                  <a:lnTo>
                    <a:pt x="449580" y="115824"/>
                  </a:lnTo>
                  <a:lnTo>
                    <a:pt x="448770" y="129563"/>
                  </a:lnTo>
                  <a:lnTo>
                    <a:pt x="432363" y="164258"/>
                  </a:lnTo>
                  <a:lnTo>
                    <a:pt x="403860" y="170687"/>
                  </a:lnTo>
                  <a:lnTo>
                    <a:pt x="392382" y="170068"/>
                  </a:lnTo>
                  <a:lnTo>
                    <a:pt x="360616" y="141160"/>
                  </a:lnTo>
                  <a:lnTo>
                    <a:pt x="358140" y="115824"/>
                  </a:lnTo>
                  <a:lnTo>
                    <a:pt x="358140" y="3048"/>
                  </a:lnTo>
                  <a:lnTo>
                    <a:pt x="332231" y="3048"/>
                  </a:lnTo>
                  <a:lnTo>
                    <a:pt x="332231" y="118872"/>
                  </a:lnTo>
                  <a:lnTo>
                    <a:pt x="333375" y="136017"/>
                  </a:lnTo>
                  <a:lnTo>
                    <a:pt x="350519" y="173736"/>
                  </a:lnTo>
                  <a:lnTo>
                    <a:pt x="387596" y="190881"/>
                  </a:lnTo>
                  <a:lnTo>
                    <a:pt x="403860" y="192024"/>
                  </a:lnTo>
                  <a:lnTo>
                    <a:pt x="420100" y="190881"/>
                  </a:lnTo>
                  <a:lnTo>
                    <a:pt x="455675" y="173736"/>
                  </a:lnTo>
                  <a:lnTo>
                    <a:pt x="472820" y="136017"/>
                  </a:lnTo>
                  <a:lnTo>
                    <a:pt x="473963" y="1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40888" y="2808732"/>
              <a:ext cx="1905" cy="30480"/>
            </a:xfrm>
            <a:custGeom>
              <a:avLst/>
              <a:gdLst/>
              <a:ahLst/>
              <a:cxnLst/>
              <a:rect l="l" t="t" r="r" b="b"/>
              <a:pathLst>
                <a:path w="1905" h="30480">
                  <a:moveTo>
                    <a:pt x="1523" y="0"/>
                  </a:moveTo>
                  <a:lnTo>
                    <a:pt x="1523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42640" y="2575560"/>
              <a:ext cx="1434465" cy="483234"/>
            </a:xfrm>
            <a:custGeom>
              <a:avLst/>
              <a:gdLst/>
              <a:ahLst/>
              <a:cxnLst/>
              <a:rect l="l" t="t" r="r" b="b"/>
              <a:pathLst>
                <a:path w="1434464" h="483235">
                  <a:moveTo>
                    <a:pt x="36575" y="0"/>
                  </a:moveTo>
                  <a:lnTo>
                    <a:pt x="1397507" y="0"/>
                  </a:lnTo>
                  <a:lnTo>
                    <a:pt x="1412224" y="2928"/>
                  </a:lnTo>
                  <a:lnTo>
                    <a:pt x="1423796" y="10858"/>
                  </a:lnTo>
                  <a:lnTo>
                    <a:pt x="1431369" y="22502"/>
                  </a:lnTo>
                  <a:lnTo>
                    <a:pt x="1434083" y="36575"/>
                  </a:lnTo>
                  <a:lnTo>
                    <a:pt x="1434083" y="448055"/>
                  </a:lnTo>
                  <a:lnTo>
                    <a:pt x="1431369" y="461891"/>
                  </a:lnTo>
                  <a:lnTo>
                    <a:pt x="1423796" y="473011"/>
                  </a:lnTo>
                  <a:lnTo>
                    <a:pt x="1412224" y="480417"/>
                  </a:lnTo>
                  <a:lnTo>
                    <a:pt x="1397507" y="483107"/>
                  </a:lnTo>
                  <a:lnTo>
                    <a:pt x="36575" y="483107"/>
                  </a:lnTo>
                  <a:lnTo>
                    <a:pt x="21859" y="480417"/>
                  </a:lnTo>
                  <a:lnTo>
                    <a:pt x="10286" y="473011"/>
                  </a:lnTo>
                  <a:lnTo>
                    <a:pt x="2714" y="461891"/>
                  </a:lnTo>
                  <a:lnTo>
                    <a:pt x="0" y="448055"/>
                  </a:lnTo>
                  <a:lnTo>
                    <a:pt x="0" y="36575"/>
                  </a:lnTo>
                  <a:lnTo>
                    <a:pt x="2714" y="22502"/>
                  </a:lnTo>
                  <a:lnTo>
                    <a:pt x="10286" y="10858"/>
                  </a:lnTo>
                  <a:lnTo>
                    <a:pt x="21859" y="2928"/>
                  </a:lnTo>
                  <a:lnTo>
                    <a:pt x="36575" y="0"/>
                  </a:lnTo>
                  <a:close/>
                </a:path>
              </a:pathLst>
            </a:custGeom>
            <a:ln w="15239">
              <a:solidFill>
                <a:srgbClr val="1C1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3244" y="2703576"/>
              <a:ext cx="916305" cy="182880"/>
            </a:xfrm>
            <a:custGeom>
              <a:avLst/>
              <a:gdLst/>
              <a:ahLst/>
              <a:cxnLst/>
              <a:rect l="l" t="t" r="r" b="b"/>
              <a:pathLst>
                <a:path w="916304" h="182880">
                  <a:moveTo>
                    <a:pt x="24384" y="182879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24384" y="182879"/>
                  </a:lnTo>
                  <a:close/>
                </a:path>
                <a:path w="916304" h="182880">
                  <a:moveTo>
                    <a:pt x="138684" y="0"/>
                  </a:moveTo>
                  <a:lnTo>
                    <a:pt x="106680" y="0"/>
                  </a:lnTo>
                  <a:lnTo>
                    <a:pt x="24384" y="76199"/>
                  </a:lnTo>
                  <a:lnTo>
                    <a:pt x="24384" y="94487"/>
                  </a:lnTo>
                  <a:lnTo>
                    <a:pt x="47243" y="117347"/>
                  </a:lnTo>
                  <a:lnTo>
                    <a:pt x="47243" y="83819"/>
                  </a:lnTo>
                  <a:lnTo>
                    <a:pt x="138684" y="0"/>
                  </a:lnTo>
                  <a:close/>
                </a:path>
                <a:path w="916304" h="182880">
                  <a:moveTo>
                    <a:pt x="144780" y="182879"/>
                  </a:moveTo>
                  <a:lnTo>
                    <a:pt x="47243" y="83819"/>
                  </a:lnTo>
                  <a:lnTo>
                    <a:pt x="47243" y="117347"/>
                  </a:lnTo>
                  <a:lnTo>
                    <a:pt x="112775" y="182879"/>
                  </a:lnTo>
                  <a:lnTo>
                    <a:pt x="144780" y="182879"/>
                  </a:lnTo>
                  <a:close/>
                </a:path>
                <a:path w="916304" h="182880">
                  <a:moveTo>
                    <a:pt x="307848" y="0"/>
                  </a:moveTo>
                  <a:lnTo>
                    <a:pt x="281939" y="0"/>
                  </a:lnTo>
                  <a:lnTo>
                    <a:pt x="224027" y="153923"/>
                  </a:lnTo>
                  <a:lnTo>
                    <a:pt x="166115" y="0"/>
                  </a:lnTo>
                  <a:lnTo>
                    <a:pt x="140208" y="0"/>
                  </a:lnTo>
                  <a:lnTo>
                    <a:pt x="210312" y="182879"/>
                  </a:lnTo>
                  <a:lnTo>
                    <a:pt x="237744" y="182879"/>
                  </a:lnTo>
                  <a:lnTo>
                    <a:pt x="307848" y="0"/>
                  </a:lnTo>
                  <a:close/>
                </a:path>
                <a:path w="916304" h="182880">
                  <a:moveTo>
                    <a:pt x="499872" y="182879"/>
                  </a:moveTo>
                  <a:lnTo>
                    <a:pt x="499872" y="0"/>
                  </a:lnTo>
                  <a:lnTo>
                    <a:pt x="463296" y="0"/>
                  </a:lnTo>
                  <a:lnTo>
                    <a:pt x="416051" y="123443"/>
                  </a:lnTo>
                  <a:lnTo>
                    <a:pt x="368808" y="0"/>
                  </a:lnTo>
                  <a:lnTo>
                    <a:pt x="332232" y="0"/>
                  </a:lnTo>
                  <a:lnTo>
                    <a:pt x="332232" y="182879"/>
                  </a:lnTo>
                  <a:lnTo>
                    <a:pt x="356615" y="182879"/>
                  </a:lnTo>
                  <a:lnTo>
                    <a:pt x="356615" y="21335"/>
                  </a:lnTo>
                  <a:lnTo>
                    <a:pt x="403860" y="146303"/>
                  </a:lnTo>
                  <a:lnTo>
                    <a:pt x="428244" y="146303"/>
                  </a:lnTo>
                  <a:lnTo>
                    <a:pt x="475488" y="21335"/>
                  </a:lnTo>
                  <a:lnTo>
                    <a:pt x="475488" y="182879"/>
                  </a:lnTo>
                  <a:lnTo>
                    <a:pt x="499872" y="182879"/>
                  </a:lnTo>
                  <a:close/>
                </a:path>
                <a:path w="916304" h="182880">
                  <a:moveTo>
                    <a:pt x="600456" y="123443"/>
                  </a:moveTo>
                  <a:lnTo>
                    <a:pt x="600456" y="103631"/>
                  </a:lnTo>
                  <a:lnTo>
                    <a:pt x="533400" y="103631"/>
                  </a:lnTo>
                  <a:lnTo>
                    <a:pt x="533400" y="123443"/>
                  </a:lnTo>
                  <a:lnTo>
                    <a:pt x="600456" y="123443"/>
                  </a:lnTo>
                  <a:close/>
                </a:path>
                <a:path w="916304" h="182880">
                  <a:moveTo>
                    <a:pt x="754380" y="54863"/>
                  </a:moveTo>
                  <a:lnTo>
                    <a:pt x="739139" y="13715"/>
                  </a:lnTo>
                  <a:lnTo>
                    <a:pt x="691896" y="0"/>
                  </a:lnTo>
                  <a:lnTo>
                    <a:pt x="637032" y="0"/>
                  </a:lnTo>
                  <a:lnTo>
                    <a:pt x="637032" y="182879"/>
                  </a:lnTo>
                  <a:lnTo>
                    <a:pt x="661415" y="182879"/>
                  </a:lnTo>
                  <a:lnTo>
                    <a:pt x="661415" y="19811"/>
                  </a:lnTo>
                  <a:lnTo>
                    <a:pt x="691896" y="19811"/>
                  </a:lnTo>
                  <a:lnTo>
                    <a:pt x="726186" y="39623"/>
                  </a:lnTo>
                  <a:lnTo>
                    <a:pt x="728472" y="54863"/>
                  </a:lnTo>
                  <a:lnTo>
                    <a:pt x="728472" y="101201"/>
                  </a:lnTo>
                  <a:lnTo>
                    <a:pt x="730257" y="100488"/>
                  </a:lnTo>
                  <a:lnTo>
                    <a:pt x="739139" y="94487"/>
                  </a:lnTo>
                  <a:lnTo>
                    <a:pt x="746021" y="86796"/>
                  </a:lnTo>
                  <a:lnTo>
                    <a:pt x="750760" y="77533"/>
                  </a:lnTo>
                  <a:lnTo>
                    <a:pt x="753498" y="66841"/>
                  </a:lnTo>
                  <a:lnTo>
                    <a:pt x="754380" y="54863"/>
                  </a:lnTo>
                  <a:close/>
                </a:path>
                <a:path w="916304" h="182880">
                  <a:moveTo>
                    <a:pt x="728472" y="101201"/>
                  </a:moveTo>
                  <a:lnTo>
                    <a:pt x="728472" y="54863"/>
                  </a:lnTo>
                  <a:lnTo>
                    <a:pt x="727900" y="62317"/>
                  </a:lnTo>
                  <a:lnTo>
                    <a:pt x="726186" y="68770"/>
                  </a:lnTo>
                  <a:lnTo>
                    <a:pt x="691896" y="88391"/>
                  </a:lnTo>
                  <a:lnTo>
                    <a:pt x="661415" y="88391"/>
                  </a:lnTo>
                  <a:lnTo>
                    <a:pt x="661415" y="108203"/>
                  </a:lnTo>
                  <a:lnTo>
                    <a:pt x="691896" y="108203"/>
                  </a:lnTo>
                  <a:lnTo>
                    <a:pt x="706778" y="107346"/>
                  </a:lnTo>
                  <a:lnTo>
                    <a:pt x="719518" y="104774"/>
                  </a:lnTo>
                  <a:lnTo>
                    <a:pt x="728472" y="101201"/>
                  </a:lnTo>
                  <a:close/>
                </a:path>
                <a:path w="916304" h="182880">
                  <a:moveTo>
                    <a:pt x="915924" y="19811"/>
                  </a:moveTo>
                  <a:lnTo>
                    <a:pt x="915924" y="0"/>
                  </a:lnTo>
                  <a:lnTo>
                    <a:pt x="760476" y="0"/>
                  </a:lnTo>
                  <a:lnTo>
                    <a:pt x="760476" y="19811"/>
                  </a:lnTo>
                  <a:lnTo>
                    <a:pt x="826008" y="19811"/>
                  </a:lnTo>
                  <a:lnTo>
                    <a:pt x="826008" y="182879"/>
                  </a:lnTo>
                  <a:lnTo>
                    <a:pt x="850392" y="182879"/>
                  </a:lnTo>
                  <a:lnTo>
                    <a:pt x="850392" y="19811"/>
                  </a:lnTo>
                  <a:lnTo>
                    <a:pt x="915924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28696" y="2783585"/>
              <a:ext cx="287274" cy="685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9772" y="2802636"/>
              <a:ext cx="3175" cy="30480"/>
            </a:xfrm>
            <a:custGeom>
              <a:avLst/>
              <a:gdLst/>
              <a:ahLst/>
              <a:cxnLst/>
              <a:rect l="l" t="t" r="r" b="b"/>
              <a:pathLst>
                <a:path w="3175" h="30480">
                  <a:moveTo>
                    <a:pt x="3047" y="0"/>
                  </a:moveTo>
                  <a:lnTo>
                    <a:pt x="3047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1524" y="2575560"/>
              <a:ext cx="1423670" cy="483234"/>
            </a:xfrm>
            <a:custGeom>
              <a:avLst/>
              <a:gdLst/>
              <a:ahLst/>
              <a:cxnLst/>
              <a:rect l="l" t="t" r="r" b="b"/>
              <a:pathLst>
                <a:path w="1423670" h="483235">
                  <a:moveTo>
                    <a:pt x="35051" y="0"/>
                  </a:moveTo>
                  <a:lnTo>
                    <a:pt x="1386839" y="0"/>
                  </a:lnTo>
                  <a:lnTo>
                    <a:pt x="1401556" y="2928"/>
                  </a:lnTo>
                  <a:lnTo>
                    <a:pt x="1413128" y="10858"/>
                  </a:lnTo>
                  <a:lnTo>
                    <a:pt x="1420701" y="22502"/>
                  </a:lnTo>
                  <a:lnTo>
                    <a:pt x="1423415" y="36575"/>
                  </a:lnTo>
                  <a:lnTo>
                    <a:pt x="1423415" y="448055"/>
                  </a:lnTo>
                  <a:lnTo>
                    <a:pt x="1420701" y="461891"/>
                  </a:lnTo>
                  <a:lnTo>
                    <a:pt x="1413128" y="473011"/>
                  </a:lnTo>
                  <a:lnTo>
                    <a:pt x="1401556" y="480417"/>
                  </a:lnTo>
                  <a:lnTo>
                    <a:pt x="1386839" y="483107"/>
                  </a:lnTo>
                  <a:lnTo>
                    <a:pt x="35051" y="483107"/>
                  </a:lnTo>
                  <a:lnTo>
                    <a:pt x="21216" y="480417"/>
                  </a:lnTo>
                  <a:lnTo>
                    <a:pt x="10096" y="473011"/>
                  </a:lnTo>
                  <a:lnTo>
                    <a:pt x="2690" y="461891"/>
                  </a:lnTo>
                  <a:lnTo>
                    <a:pt x="0" y="448055"/>
                  </a:lnTo>
                  <a:lnTo>
                    <a:pt x="0" y="36575"/>
                  </a:lnTo>
                  <a:lnTo>
                    <a:pt x="2690" y="22502"/>
                  </a:lnTo>
                  <a:lnTo>
                    <a:pt x="10096" y="10858"/>
                  </a:lnTo>
                  <a:lnTo>
                    <a:pt x="21216" y="2928"/>
                  </a:lnTo>
                  <a:lnTo>
                    <a:pt x="35051" y="0"/>
                  </a:lnTo>
                  <a:close/>
                </a:path>
              </a:pathLst>
            </a:custGeom>
            <a:ln w="15239">
              <a:solidFill>
                <a:srgbClr val="1C1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33924" y="2699004"/>
              <a:ext cx="1122045" cy="219710"/>
            </a:xfrm>
            <a:custGeom>
              <a:avLst/>
              <a:gdLst/>
              <a:ahLst/>
              <a:cxnLst/>
              <a:rect l="l" t="t" r="r" b="b"/>
              <a:pathLst>
                <a:path w="1122045" h="219710">
                  <a:moveTo>
                    <a:pt x="169163" y="96012"/>
                  </a:moveTo>
                  <a:lnTo>
                    <a:pt x="163258" y="56959"/>
                  </a:lnTo>
                  <a:lnTo>
                    <a:pt x="132468" y="14787"/>
                  </a:lnTo>
                  <a:lnTo>
                    <a:pt x="83819" y="0"/>
                  </a:lnTo>
                  <a:lnTo>
                    <a:pt x="66151" y="1690"/>
                  </a:lnTo>
                  <a:lnTo>
                    <a:pt x="22859" y="25907"/>
                  </a:lnTo>
                  <a:lnTo>
                    <a:pt x="1428" y="75414"/>
                  </a:lnTo>
                  <a:lnTo>
                    <a:pt x="0" y="96012"/>
                  </a:lnTo>
                  <a:lnTo>
                    <a:pt x="1428" y="116586"/>
                  </a:lnTo>
                  <a:lnTo>
                    <a:pt x="5714" y="134874"/>
                  </a:lnTo>
                  <a:lnTo>
                    <a:pt x="12858" y="150875"/>
                  </a:lnTo>
                  <a:lnTo>
                    <a:pt x="22859" y="164591"/>
                  </a:lnTo>
                  <a:lnTo>
                    <a:pt x="25907" y="167298"/>
                  </a:lnTo>
                  <a:lnTo>
                    <a:pt x="25907" y="96012"/>
                  </a:lnTo>
                  <a:lnTo>
                    <a:pt x="26789" y="78867"/>
                  </a:lnTo>
                  <a:lnTo>
                    <a:pt x="41147" y="41147"/>
                  </a:lnTo>
                  <a:lnTo>
                    <a:pt x="83819" y="21335"/>
                  </a:lnTo>
                  <a:lnTo>
                    <a:pt x="96702" y="22502"/>
                  </a:lnTo>
                  <a:lnTo>
                    <a:pt x="133611" y="51434"/>
                  </a:lnTo>
                  <a:lnTo>
                    <a:pt x="143255" y="96012"/>
                  </a:lnTo>
                  <a:lnTo>
                    <a:pt x="143255" y="166525"/>
                  </a:lnTo>
                  <a:lnTo>
                    <a:pt x="148875" y="160162"/>
                  </a:lnTo>
                  <a:lnTo>
                    <a:pt x="155447" y="149351"/>
                  </a:lnTo>
                  <a:lnTo>
                    <a:pt x="161448" y="137588"/>
                  </a:lnTo>
                  <a:lnTo>
                    <a:pt x="165735" y="124968"/>
                  </a:lnTo>
                  <a:lnTo>
                    <a:pt x="168306" y="111204"/>
                  </a:lnTo>
                  <a:lnTo>
                    <a:pt x="169163" y="96012"/>
                  </a:lnTo>
                  <a:close/>
                </a:path>
                <a:path w="1122045" h="219710">
                  <a:moveTo>
                    <a:pt x="143255" y="166525"/>
                  </a:moveTo>
                  <a:lnTo>
                    <a:pt x="143255" y="96012"/>
                  </a:lnTo>
                  <a:lnTo>
                    <a:pt x="142136" y="112299"/>
                  </a:lnTo>
                  <a:lnTo>
                    <a:pt x="138874" y="126873"/>
                  </a:lnTo>
                  <a:lnTo>
                    <a:pt x="117895" y="159115"/>
                  </a:lnTo>
                  <a:lnTo>
                    <a:pt x="83819" y="170687"/>
                  </a:lnTo>
                  <a:lnTo>
                    <a:pt x="71580" y="169306"/>
                  </a:lnTo>
                  <a:lnTo>
                    <a:pt x="34266" y="139731"/>
                  </a:lnTo>
                  <a:lnTo>
                    <a:pt x="25907" y="96012"/>
                  </a:lnTo>
                  <a:lnTo>
                    <a:pt x="25907" y="167298"/>
                  </a:lnTo>
                  <a:lnTo>
                    <a:pt x="35385" y="175712"/>
                  </a:lnTo>
                  <a:lnTo>
                    <a:pt x="49958" y="183847"/>
                  </a:lnTo>
                  <a:lnTo>
                    <a:pt x="66151" y="188809"/>
                  </a:lnTo>
                  <a:lnTo>
                    <a:pt x="83819" y="190500"/>
                  </a:lnTo>
                  <a:lnTo>
                    <a:pt x="91439" y="190500"/>
                  </a:lnTo>
                  <a:lnTo>
                    <a:pt x="94487" y="188975"/>
                  </a:lnTo>
                  <a:lnTo>
                    <a:pt x="118871" y="216069"/>
                  </a:lnTo>
                  <a:lnTo>
                    <a:pt x="118871" y="182879"/>
                  </a:lnTo>
                  <a:lnTo>
                    <a:pt x="130587" y="177212"/>
                  </a:lnTo>
                  <a:lnTo>
                    <a:pt x="140588" y="169544"/>
                  </a:lnTo>
                  <a:lnTo>
                    <a:pt x="143255" y="166525"/>
                  </a:lnTo>
                  <a:close/>
                </a:path>
                <a:path w="1122045" h="219710">
                  <a:moveTo>
                    <a:pt x="150875" y="219456"/>
                  </a:moveTo>
                  <a:lnTo>
                    <a:pt x="118871" y="182879"/>
                  </a:lnTo>
                  <a:lnTo>
                    <a:pt x="118871" y="216069"/>
                  </a:lnTo>
                  <a:lnTo>
                    <a:pt x="121919" y="219456"/>
                  </a:lnTo>
                  <a:lnTo>
                    <a:pt x="150875" y="219456"/>
                  </a:lnTo>
                  <a:close/>
                </a:path>
                <a:path w="1122045" h="219710">
                  <a:moveTo>
                    <a:pt x="320039" y="24383"/>
                  </a:moveTo>
                  <a:lnTo>
                    <a:pt x="320039" y="3047"/>
                  </a:lnTo>
                  <a:lnTo>
                    <a:pt x="204215" y="3047"/>
                  </a:lnTo>
                  <a:lnTo>
                    <a:pt x="204215" y="187451"/>
                  </a:lnTo>
                  <a:lnTo>
                    <a:pt x="228600" y="187451"/>
                  </a:lnTo>
                  <a:lnTo>
                    <a:pt x="228600" y="24383"/>
                  </a:lnTo>
                  <a:lnTo>
                    <a:pt x="320039" y="24383"/>
                  </a:lnTo>
                  <a:close/>
                </a:path>
                <a:path w="1122045" h="219710">
                  <a:moveTo>
                    <a:pt x="315467" y="99059"/>
                  </a:moveTo>
                  <a:lnTo>
                    <a:pt x="315467" y="79247"/>
                  </a:lnTo>
                  <a:lnTo>
                    <a:pt x="228600" y="79247"/>
                  </a:lnTo>
                  <a:lnTo>
                    <a:pt x="228600" y="99059"/>
                  </a:lnTo>
                  <a:lnTo>
                    <a:pt x="315467" y="99059"/>
                  </a:lnTo>
                  <a:close/>
                </a:path>
                <a:path w="1122045" h="219710">
                  <a:moveTo>
                    <a:pt x="321563" y="187451"/>
                  </a:moveTo>
                  <a:lnTo>
                    <a:pt x="321563" y="166115"/>
                  </a:lnTo>
                  <a:lnTo>
                    <a:pt x="228600" y="166115"/>
                  </a:lnTo>
                  <a:lnTo>
                    <a:pt x="228600" y="187451"/>
                  </a:lnTo>
                  <a:lnTo>
                    <a:pt x="321563" y="187451"/>
                  </a:lnTo>
                  <a:close/>
                </a:path>
                <a:path w="1122045" h="219710">
                  <a:moveTo>
                    <a:pt x="527303" y="187451"/>
                  </a:moveTo>
                  <a:lnTo>
                    <a:pt x="527303" y="3047"/>
                  </a:lnTo>
                  <a:lnTo>
                    <a:pt x="490727" y="3047"/>
                  </a:lnTo>
                  <a:lnTo>
                    <a:pt x="443483" y="128015"/>
                  </a:lnTo>
                  <a:lnTo>
                    <a:pt x="397763" y="3047"/>
                  </a:lnTo>
                  <a:lnTo>
                    <a:pt x="361188" y="3047"/>
                  </a:lnTo>
                  <a:lnTo>
                    <a:pt x="361188" y="187451"/>
                  </a:lnTo>
                  <a:lnTo>
                    <a:pt x="384047" y="187451"/>
                  </a:lnTo>
                  <a:lnTo>
                    <a:pt x="384047" y="25907"/>
                  </a:lnTo>
                  <a:lnTo>
                    <a:pt x="431291" y="150875"/>
                  </a:lnTo>
                  <a:lnTo>
                    <a:pt x="455675" y="150875"/>
                  </a:lnTo>
                  <a:lnTo>
                    <a:pt x="502919" y="25907"/>
                  </a:lnTo>
                  <a:lnTo>
                    <a:pt x="502919" y="187451"/>
                  </a:lnTo>
                  <a:lnTo>
                    <a:pt x="527303" y="187451"/>
                  </a:lnTo>
                  <a:close/>
                </a:path>
                <a:path w="1122045" h="219710">
                  <a:moveTo>
                    <a:pt x="710183" y="117347"/>
                  </a:moveTo>
                  <a:lnTo>
                    <a:pt x="710183" y="3047"/>
                  </a:lnTo>
                  <a:lnTo>
                    <a:pt x="685800" y="3047"/>
                  </a:lnTo>
                  <a:lnTo>
                    <a:pt x="685800" y="114300"/>
                  </a:lnTo>
                  <a:lnTo>
                    <a:pt x="684990" y="128039"/>
                  </a:lnTo>
                  <a:lnTo>
                    <a:pt x="668797" y="162972"/>
                  </a:lnTo>
                  <a:lnTo>
                    <a:pt x="640079" y="170687"/>
                  </a:lnTo>
                  <a:lnTo>
                    <a:pt x="629269" y="169830"/>
                  </a:lnTo>
                  <a:lnTo>
                    <a:pt x="598360" y="139636"/>
                  </a:lnTo>
                  <a:lnTo>
                    <a:pt x="595883" y="114300"/>
                  </a:lnTo>
                  <a:lnTo>
                    <a:pt x="595883" y="3047"/>
                  </a:lnTo>
                  <a:lnTo>
                    <a:pt x="569976" y="3047"/>
                  </a:lnTo>
                  <a:lnTo>
                    <a:pt x="569976" y="117347"/>
                  </a:lnTo>
                  <a:lnTo>
                    <a:pt x="571119" y="134492"/>
                  </a:lnTo>
                  <a:lnTo>
                    <a:pt x="588263" y="172212"/>
                  </a:lnTo>
                  <a:lnTo>
                    <a:pt x="624054" y="189356"/>
                  </a:lnTo>
                  <a:lnTo>
                    <a:pt x="640079" y="190500"/>
                  </a:lnTo>
                  <a:lnTo>
                    <a:pt x="656320" y="189356"/>
                  </a:lnTo>
                  <a:lnTo>
                    <a:pt x="691895" y="172212"/>
                  </a:lnTo>
                  <a:lnTo>
                    <a:pt x="709040" y="134493"/>
                  </a:lnTo>
                  <a:lnTo>
                    <a:pt x="710183" y="117347"/>
                  </a:lnTo>
                  <a:close/>
                </a:path>
                <a:path w="1122045" h="219710">
                  <a:moveTo>
                    <a:pt x="807719" y="128015"/>
                  </a:moveTo>
                  <a:lnTo>
                    <a:pt x="807719" y="108203"/>
                  </a:lnTo>
                  <a:lnTo>
                    <a:pt x="742188" y="108203"/>
                  </a:lnTo>
                  <a:lnTo>
                    <a:pt x="742188" y="128015"/>
                  </a:lnTo>
                  <a:lnTo>
                    <a:pt x="807719" y="128015"/>
                  </a:lnTo>
                  <a:close/>
                </a:path>
                <a:path w="1122045" h="219710">
                  <a:moveTo>
                    <a:pt x="960119" y="57912"/>
                  </a:moveTo>
                  <a:lnTo>
                    <a:pt x="944879" y="18287"/>
                  </a:lnTo>
                  <a:lnTo>
                    <a:pt x="899159" y="3047"/>
                  </a:lnTo>
                  <a:lnTo>
                    <a:pt x="842771" y="3047"/>
                  </a:lnTo>
                  <a:lnTo>
                    <a:pt x="842771" y="187451"/>
                  </a:lnTo>
                  <a:lnTo>
                    <a:pt x="867155" y="187451"/>
                  </a:lnTo>
                  <a:lnTo>
                    <a:pt x="867155" y="24383"/>
                  </a:lnTo>
                  <a:lnTo>
                    <a:pt x="899159" y="24383"/>
                  </a:lnTo>
                  <a:lnTo>
                    <a:pt x="931926" y="44005"/>
                  </a:lnTo>
                  <a:lnTo>
                    <a:pt x="934212" y="57912"/>
                  </a:lnTo>
                  <a:lnTo>
                    <a:pt x="934212" y="105794"/>
                  </a:lnTo>
                  <a:lnTo>
                    <a:pt x="936021" y="105060"/>
                  </a:lnTo>
                  <a:lnTo>
                    <a:pt x="944879" y="99059"/>
                  </a:lnTo>
                  <a:lnTo>
                    <a:pt x="951761" y="91344"/>
                  </a:lnTo>
                  <a:lnTo>
                    <a:pt x="956500" y="81914"/>
                  </a:lnTo>
                  <a:lnTo>
                    <a:pt x="959238" y="70770"/>
                  </a:lnTo>
                  <a:lnTo>
                    <a:pt x="960119" y="57912"/>
                  </a:lnTo>
                  <a:close/>
                </a:path>
                <a:path w="1122045" h="219710">
                  <a:moveTo>
                    <a:pt x="934212" y="105794"/>
                  </a:moveTo>
                  <a:lnTo>
                    <a:pt x="934212" y="57912"/>
                  </a:lnTo>
                  <a:lnTo>
                    <a:pt x="933640" y="66246"/>
                  </a:lnTo>
                  <a:lnTo>
                    <a:pt x="931926" y="73151"/>
                  </a:lnTo>
                  <a:lnTo>
                    <a:pt x="899159" y="92963"/>
                  </a:lnTo>
                  <a:lnTo>
                    <a:pt x="867155" y="92963"/>
                  </a:lnTo>
                  <a:lnTo>
                    <a:pt x="867155" y="112775"/>
                  </a:lnTo>
                  <a:lnTo>
                    <a:pt x="899159" y="112775"/>
                  </a:lnTo>
                  <a:lnTo>
                    <a:pt x="913161" y="111918"/>
                  </a:lnTo>
                  <a:lnTo>
                    <a:pt x="925449" y="109346"/>
                  </a:lnTo>
                  <a:lnTo>
                    <a:pt x="934212" y="105794"/>
                  </a:lnTo>
                  <a:close/>
                </a:path>
                <a:path w="1122045" h="219710">
                  <a:moveTo>
                    <a:pt x="1121664" y="24383"/>
                  </a:moveTo>
                  <a:lnTo>
                    <a:pt x="1121664" y="3047"/>
                  </a:lnTo>
                  <a:lnTo>
                    <a:pt x="966215" y="3047"/>
                  </a:lnTo>
                  <a:lnTo>
                    <a:pt x="966215" y="24383"/>
                  </a:lnTo>
                  <a:lnTo>
                    <a:pt x="1031747" y="24383"/>
                  </a:lnTo>
                  <a:lnTo>
                    <a:pt x="1031747" y="187451"/>
                  </a:lnTo>
                  <a:lnTo>
                    <a:pt x="1056131" y="187451"/>
                  </a:lnTo>
                  <a:lnTo>
                    <a:pt x="1056131" y="24383"/>
                  </a:lnTo>
                  <a:lnTo>
                    <a:pt x="1121664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70628" y="2783585"/>
              <a:ext cx="284226" cy="68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09512" y="2802636"/>
              <a:ext cx="1905" cy="30480"/>
            </a:xfrm>
            <a:custGeom>
              <a:avLst/>
              <a:gdLst/>
              <a:ahLst/>
              <a:cxnLst/>
              <a:rect l="l" t="t" r="r" b="b"/>
              <a:pathLst>
                <a:path w="1904" h="30480">
                  <a:moveTo>
                    <a:pt x="1523" y="0"/>
                  </a:moveTo>
                  <a:lnTo>
                    <a:pt x="1523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24980" y="2580131"/>
              <a:ext cx="1435735" cy="489584"/>
            </a:xfrm>
            <a:custGeom>
              <a:avLst/>
              <a:gdLst/>
              <a:ahLst/>
              <a:cxnLst/>
              <a:rect l="l" t="t" r="r" b="b"/>
              <a:pathLst>
                <a:path w="1435734" h="489585">
                  <a:moveTo>
                    <a:pt x="36575" y="0"/>
                  </a:moveTo>
                  <a:lnTo>
                    <a:pt x="1399031" y="0"/>
                  </a:lnTo>
                  <a:lnTo>
                    <a:pt x="1413105" y="2928"/>
                  </a:lnTo>
                  <a:lnTo>
                    <a:pt x="1424749" y="10858"/>
                  </a:lnTo>
                  <a:lnTo>
                    <a:pt x="1432679" y="22502"/>
                  </a:lnTo>
                  <a:lnTo>
                    <a:pt x="1435607" y="36575"/>
                  </a:lnTo>
                  <a:lnTo>
                    <a:pt x="1435607" y="452627"/>
                  </a:lnTo>
                  <a:lnTo>
                    <a:pt x="1432679" y="466701"/>
                  </a:lnTo>
                  <a:lnTo>
                    <a:pt x="1424749" y="478345"/>
                  </a:lnTo>
                  <a:lnTo>
                    <a:pt x="1413105" y="486275"/>
                  </a:lnTo>
                  <a:lnTo>
                    <a:pt x="1399031" y="489203"/>
                  </a:lnTo>
                  <a:lnTo>
                    <a:pt x="36575" y="489203"/>
                  </a:lnTo>
                  <a:lnTo>
                    <a:pt x="2928" y="466701"/>
                  </a:lnTo>
                  <a:lnTo>
                    <a:pt x="0" y="36575"/>
                  </a:lnTo>
                  <a:lnTo>
                    <a:pt x="2928" y="22502"/>
                  </a:lnTo>
                  <a:lnTo>
                    <a:pt x="10858" y="10858"/>
                  </a:lnTo>
                  <a:lnTo>
                    <a:pt x="22502" y="2928"/>
                  </a:lnTo>
                  <a:lnTo>
                    <a:pt x="36575" y="0"/>
                  </a:lnTo>
                  <a:close/>
                </a:path>
              </a:pathLst>
            </a:custGeom>
            <a:ln w="15239">
              <a:solidFill>
                <a:srgbClr val="1C1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57796" y="2700527"/>
              <a:ext cx="573405" cy="193675"/>
            </a:xfrm>
            <a:custGeom>
              <a:avLst/>
              <a:gdLst/>
              <a:ahLst/>
              <a:cxnLst/>
              <a:rect l="l" t="t" r="r" b="b"/>
              <a:pathLst>
                <a:path w="573404" h="193675">
                  <a:moveTo>
                    <a:pt x="22859" y="193547"/>
                  </a:moveTo>
                  <a:lnTo>
                    <a:pt x="22859" y="0"/>
                  </a:lnTo>
                  <a:lnTo>
                    <a:pt x="0" y="0"/>
                  </a:lnTo>
                  <a:lnTo>
                    <a:pt x="0" y="193547"/>
                  </a:lnTo>
                  <a:lnTo>
                    <a:pt x="22859" y="193547"/>
                  </a:lnTo>
                  <a:close/>
                </a:path>
                <a:path w="573404" h="193675">
                  <a:moveTo>
                    <a:pt x="118872" y="54863"/>
                  </a:moveTo>
                  <a:lnTo>
                    <a:pt x="89915" y="54863"/>
                  </a:lnTo>
                  <a:lnTo>
                    <a:pt x="22859" y="114299"/>
                  </a:lnTo>
                  <a:lnTo>
                    <a:pt x="22859" y="124967"/>
                  </a:lnTo>
                  <a:lnTo>
                    <a:pt x="45719" y="147331"/>
                  </a:lnTo>
                  <a:lnTo>
                    <a:pt x="45719" y="118871"/>
                  </a:lnTo>
                  <a:lnTo>
                    <a:pt x="118872" y="54863"/>
                  </a:lnTo>
                  <a:close/>
                </a:path>
                <a:path w="573404" h="193675">
                  <a:moveTo>
                    <a:pt x="121919" y="193547"/>
                  </a:moveTo>
                  <a:lnTo>
                    <a:pt x="45719" y="118871"/>
                  </a:lnTo>
                  <a:lnTo>
                    <a:pt x="45719" y="147331"/>
                  </a:lnTo>
                  <a:lnTo>
                    <a:pt x="92963" y="193547"/>
                  </a:lnTo>
                  <a:lnTo>
                    <a:pt x="121919" y="193547"/>
                  </a:lnTo>
                  <a:close/>
                </a:path>
                <a:path w="573404" h="193675">
                  <a:moveTo>
                    <a:pt x="291083" y="193547"/>
                  </a:moveTo>
                  <a:lnTo>
                    <a:pt x="220979" y="7619"/>
                  </a:lnTo>
                  <a:lnTo>
                    <a:pt x="193548" y="7619"/>
                  </a:lnTo>
                  <a:lnTo>
                    <a:pt x="123443" y="193547"/>
                  </a:lnTo>
                  <a:lnTo>
                    <a:pt x="149351" y="193547"/>
                  </a:lnTo>
                  <a:lnTo>
                    <a:pt x="166115" y="146303"/>
                  </a:lnTo>
                  <a:lnTo>
                    <a:pt x="173735" y="146303"/>
                  </a:lnTo>
                  <a:lnTo>
                    <a:pt x="173735" y="124967"/>
                  </a:lnTo>
                  <a:lnTo>
                    <a:pt x="207263" y="33527"/>
                  </a:lnTo>
                  <a:lnTo>
                    <a:pt x="240791" y="124967"/>
                  </a:lnTo>
                  <a:lnTo>
                    <a:pt x="240791" y="146303"/>
                  </a:lnTo>
                  <a:lnTo>
                    <a:pt x="248411" y="146303"/>
                  </a:lnTo>
                  <a:lnTo>
                    <a:pt x="265175" y="193547"/>
                  </a:lnTo>
                  <a:lnTo>
                    <a:pt x="291083" y="193547"/>
                  </a:lnTo>
                  <a:close/>
                </a:path>
                <a:path w="573404" h="193675">
                  <a:moveTo>
                    <a:pt x="240791" y="146303"/>
                  </a:moveTo>
                  <a:lnTo>
                    <a:pt x="240791" y="124967"/>
                  </a:lnTo>
                  <a:lnTo>
                    <a:pt x="173735" y="124967"/>
                  </a:lnTo>
                  <a:lnTo>
                    <a:pt x="173735" y="146303"/>
                  </a:lnTo>
                  <a:lnTo>
                    <a:pt x="240791" y="146303"/>
                  </a:lnTo>
                  <a:close/>
                </a:path>
                <a:path w="573404" h="193675">
                  <a:moveTo>
                    <a:pt x="420624" y="28955"/>
                  </a:moveTo>
                  <a:lnTo>
                    <a:pt x="420624" y="7619"/>
                  </a:lnTo>
                  <a:lnTo>
                    <a:pt x="315467" y="7619"/>
                  </a:lnTo>
                  <a:lnTo>
                    <a:pt x="315467" y="193547"/>
                  </a:lnTo>
                  <a:lnTo>
                    <a:pt x="339851" y="193547"/>
                  </a:lnTo>
                  <a:lnTo>
                    <a:pt x="339851" y="28955"/>
                  </a:lnTo>
                  <a:lnTo>
                    <a:pt x="420624" y="28955"/>
                  </a:lnTo>
                  <a:close/>
                </a:path>
                <a:path w="573404" h="193675">
                  <a:moveTo>
                    <a:pt x="413003" y="105155"/>
                  </a:moveTo>
                  <a:lnTo>
                    <a:pt x="413003" y="83819"/>
                  </a:lnTo>
                  <a:lnTo>
                    <a:pt x="339851" y="83819"/>
                  </a:lnTo>
                  <a:lnTo>
                    <a:pt x="339851" y="105155"/>
                  </a:lnTo>
                  <a:lnTo>
                    <a:pt x="413003" y="105155"/>
                  </a:lnTo>
                  <a:close/>
                </a:path>
                <a:path w="573404" h="193675">
                  <a:moveTo>
                    <a:pt x="573024" y="193547"/>
                  </a:moveTo>
                  <a:lnTo>
                    <a:pt x="573024" y="172211"/>
                  </a:lnTo>
                  <a:lnTo>
                    <a:pt x="483107" y="172211"/>
                  </a:lnTo>
                  <a:lnTo>
                    <a:pt x="483107" y="7619"/>
                  </a:lnTo>
                  <a:lnTo>
                    <a:pt x="458724" y="7619"/>
                  </a:lnTo>
                  <a:lnTo>
                    <a:pt x="458724" y="193547"/>
                  </a:lnTo>
                  <a:lnTo>
                    <a:pt x="573024" y="193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09512" y="2789681"/>
              <a:ext cx="290321" cy="701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83944" y="3622547"/>
              <a:ext cx="364185" cy="1463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87500" y="3624071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30479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02739" y="3744467"/>
              <a:ext cx="73660" cy="24765"/>
            </a:xfrm>
            <a:custGeom>
              <a:avLst/>
              <a:gdLst/>
              <a:ahLst/>
              <a:cxnLst/>
              <a:rect l="l" t="t" r="r" b="b"/>
              <a:pathLst>
                <a:path w="73660" h="24764">
                  <a:moveTo>
                    <a:pt x="0" y="0"/>
                  </a:moveTo>
                  <a:lnTo>
                    <a:pt x="0" y="24384"/>
                  </a:lnTo>
                  <a:lnTo>
                    <a:pt x="73660" y="24384"/>
                  </a:lnTo>
                  <a:lnTo>
                    <a:pt x="73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5300" y="3622547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303"/>
                  </a:lnTo>
                </a:path>
              </a:pathLst>
            </a:custGeom>
            <a:ln w="27939">
              <a:solidFill>
                <a:srgbClr val="17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79270" y="3622547"/>
              <a:ext cx="72390" cy="24765"/>
            </a:xfrm>
            <a:custGeom>
              <a:avLst/>
              <a:gdLst/>
              <a:ahLst/>
              <a:cxnLst/>
              <a:rect l="l" t="t" r="r" b="b"/>
              <a:pathLst>
                <a:path w="72389" h="24764">
                  <a:moveTo>
                    <a:pt x="0" y="0"/>
                  </a:moveTo>
                  <a:lnTo>
                    <a:pt x="0" y="24384"/>
                  </a:lnTo>
                  <a:lnTo>
                    <a:pt x="72390" y="24384"/>
                  </a:lnTo>
                  <a:lnTo>
                    <a:pt x="72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79828" y="3681984"/>
              <a:ext cx="60960" cy="24765"/>
            </a:xfrm>
            <a:custGeom>
              <a:avLst/>
              <a:gdLst/>
              <a:ahLst/>
              <a:cxnLst/>
              <a:rect l="l" t="t" r="r" b="b"/>
              <a:pathLst>
                <a:path w="60960" h="24764">
                  <a:moveTo>
                    <a:pt x="60959" y="24383"/>
                  </a:moveTo>
                  <a:lnTo>
                    <a:pt x="60959" y="0"/>
                  </a:lnTo>
                  <a:lnTo>
                    <a:pt x="0" y="0"/>
                  </a:lnTo>
                  <a:lnTo>
                    <a:pt x="0" y="24383"/>
                  </a:lnTo>
                  <a:lnTo>
                    <a:pt x="60959" y="24383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74316" y="3660647"/>
              <a:ext cx="422148" cy="1112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17800" y="3660647"/>
              <a:ext cx="114300" cy="1082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99184" y="3907535"/>
              <a:ext cx="1002791" cy="1859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79700" y="3942588"/>
              <a:ext cx="86868" cy="1082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87904" y="3942588"/>
              <a:ext cx="252983" cy="1112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00324" y="3901440"/>
              <a:ext cx="370331" cy="152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45332" y="3904488"/>
              <a:ext cx="798575" cy="1889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9184" y="4255008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77723" y="0"/>
                  </a:moveTo>
                  <a:lnTo>
                    <a:pt x="77723" y="77724"/>
                  </a:lnTo>
                  <a:lnTo>
                    <a:pt x="0" y="77724"/>
                  </a:lnTo>
                  <a:lnTo>
                    <a:pt x="0" y="0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8DAE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5864" y="4198620"/>
              <a:ext cx="91440" cy="1493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20164" y="4236720"/>
              <a:ext cx="97790" cy="111760"/>
            </a:xfrm>
            <a:custGeom>
              <a:avLst/>
              <a:gdLst/>
              <a:ahLst/>
              <a:cxnLst/>
              <a:rect l="l" t="t" r="r" b="b"/>
              <a:pathLst>
                <a:path w="97790" h="111760">
                  <a:moveTo>
                    <a:pt x="97536" y="60959"/>
                  </a:moveTo>
                  <a:lnTo>
                    <a:pt x="97536" y="54863"/>
                  </a:lnTo>
                  <a:lnTo>
                    <a:pt x="96678" y="42886"/>
                  </a:lnTo>
                  <a:lnTo>
                    <a:pt x="76628" y="8358"/>
                  </a:lnTo>
                  <a:lnTo>
                    <a:pt x="48768" y="0"/>
                  </a:lnTo>
                  <a:lnTo>
                    <a:pt x="38790" y="881"/>
                  </a:lnTo>
                  <a:lnTo>
                    <a:pt x="7715" y="22955"/>
                  </a:lnTo>
                  <a:lnTo>
                    <a:pt x="0" y="56387"/>
                  </a:lnTo>
                  <a:lnTo>
                    <a:pt x="857" y="68389"/>
                  </a:lnTo>
                  <a:lnTo>
                    <a:pt x="3428" y="79248"/>
                  </a:lnTo>
                  <a:lnTo>
                    <a:pt x="7715" y="88963"/>
                  </a:lnTo>
                  <a:lnTo>
                    <a:pt x="13715" y="97535"/>
                  </a:lnTo>
                  <a:lnTo>
                    <a:pt x="18287" y="101228"/>
                  </a:lnTo>
                  <a:lnTo>
                    <a:pt x="18287" y="60959"/>
                  </a:lnTo>
                  <a:lnTo>
                    <a:pt x="19812" y="60959"/>
                  </a:lnTo>
                  <a:lnTo>
                    <a:pt x="19812" y="36575"/>
                  </a:lnTo>
                  <a:lnTo>
                    <a:pt x="22859" y="28955"/>
                  </a:lnTo>
                  <a:lnTo>
                    <a:pt x="33528" y="18287"/>
                  </a:lnTo>
                  <a:lnTo>
                    <a:pt x="41147" y="15239"/>
                  </a:lnTo>
                  <a:lnTo>
                    <a:pt x="57912" y="15239"/>
                  </a:lnTo>
                  <a:lnTo>
                    <a:pt x="65531" y="18287"/>
                  </a:lnTo>
                  <a:lnTo>
                    <a:pt x="71628" y="25907"/>
                  </a:lnTo>
                  <a:lnTo>
                    <a:pt x="74675" y="30479"/>
                  </a:lnTo>
                  <a:lnTo>
                    <a:pt x="77724" y="36575"/>
                  </a:lnTo>
                  <a:lnTo>
                    <a:pt x="77724" y="60959"/>
                  </a:lnTo>
                  <a:lnTo>
                    <a:pt x="97536" y="60959"/>
                  </a:lnTo>
                  <a:close/>
                </a:path>
                <a:path w="97790" h="111760">
                  <a:moveTo>
                    <a:pt x="97536" y="76200"/>
                  </a:moveTo>
                  <a:lnTo>
                    <a:pt x="77724" y="74675"/>
                  </a:lnTo>
                  <a:lnTo>
                    <a:pt x="76200" y="82295"/>
                  </a:lnTo>
                  <a:lnTo>
                    <a:pt x="71628" y="88391"/>
                  </a:lnTo>
                  <a:lnTo>
                    <a:pt x="62484" y="94487"/>
                  </a:lnTo>
                  <a:lnTo>
                    <a:pt x="56387" y="96012"/>
                  </a:lnTo>
                  <a:lnTo>
                    <a:pt x="41147" y="96012"/>
                  </a:lnTo>
                  <a:lnTo>
                    <a:pt x="18287" y="60959"/>
                  </a:lnTo>
                  <a:lnTo>
                    <a:pt x="18287" y="101228"/>
                  </a:lnTo>
                  <a:lnTo>
                    <a:pt x="21145" y="103536"/>
                  </a:lnTo>
                  <a:lnTo>
                    <a:pt x="29718" y="107823"/>
                  </a:lnTo>
                  <a:lnTo>
                    <a:pt x="39433" y="110394"/>
                  </a:lnTo>
                  <a:lnTo>
                    <a:pt x="50292" y="111251"/>
                  </a:lnTo>
                  <a:lnTo>
                    <a:pt x="59126" y="110680"/>
                  </a:lnTo>
                  <a:lnTo>
                    <a:pt x="94702" y="84534"/>
                  </a:lnTo>
                  <a:lnTo>
                    <a:pt x="97536" y="76200"/>
                  </a:lnTo>
                  <a:close/>
                </a:path>
                <a:path w="97790" h="111760">
                  <a:moveTo>
                    <a:pt x="77724" y="60959"/>
                  </a:moveTo>
                  <a:lnTo>
                    <a:pt x="77724" y="45719"/>
                  </a:lnTo>
                  <a:lnTo>
                    <a:pt x="19812" y="45719"/>
                  </a:lnTo>
                  <a:lnTo>
                    <a:pt x="19812" y="60959"/>
                  </a:lnTo>
                  <a:lnTo>
                    <a:pt x="77724" y="60959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29892" y="4201667"/>
              <a:ext cx="52069" cy="144780"/>
            </a:xfrm>
            <a:custGeom>
              <a:avLst/>
              <a:gdLst/>
              <a:ahLst/>
              <a:cxnLst/>
              <a:rect l="l" t="t" r="r" b="b"/>
              <a:pathLst>
                <a:path w="52069" h="144779">
                  <a:moveTo>
                    <a:pt x="13715" y="51816"/>
                  </a:moveTo>
                  <a:lnTo>
                    <a:pt x="13715" y="38100"/>
                  </a:lnTo>
                  <a:lnTo>
                    <a:pt x="0" y="38100"/>
                  </a:lnTo>
                  <a:lnTo>
                    <a:pt x="0" y="51816"/>
                  </a:lnTo>
                  <a:lnTo>
                    <a:pt x="13715" y="51816"/>
                  </a:lnTo>
                  <a:close/>
                </a:path>
                <a:path w="52069" h="144779">
                  <a:moveTo>
                    <a:pt x="51815" y="143256"/>
                  </a:moveTo>
                  <a:lnTo>
                    <a:pt x="48768" y="128016"/>
                  </a:lnTo>
                  <a:lnTo>
                    <a:pt x="36575" y="128016"/>
                  </a:lnTo>
                  <a:lnTo>
                    <a:pt x="35052" y="126492"/>
                  </a:lnTo>
                  <a:lnTo>
                    <a:pt x="33528" y="126492"/>
                  </a:lnTo>
                  <a:lnTo>
                    <a:pt x="32003" y="124968"/>
                  </a:lnTo>
                  <a:lnTo>
                    <a:pt x="32003" y="121920"/>
                  </a:lnTo>
                  <a:lnTo>
                    <a:pt x="30480" y="118872"/>
                  </a:lnTo>
                  <a:lnTo>
                    <a:pt x="30480" y="0"/>
                  </a:lnTo>
                  <a:lnTo>
                    <a:pt x="13715" y="10668"/>
                  </a:lnTo>
                  <a:lnTo>
                    <a:pt x="13715" y="131064"/>
                  </a:lnTo>
                  <a:lnTo>
                    <a:pt x="16764" y="137160"/>
                  </a:lnTo>
                  <a:lnTo>
                    <a:pt x="19812" y="140208"/>
                  </a:lnTo>
                  <a:lnTo>
                    <a:pt x="22859" y="141732"/>
                  </a:lnTo>
                  <a:lnTo>
                    <a:pt x="25908" y="144780"/>
                  </a:lnTo>
                  <a:lnTo>
                    <a:pt x="47243" y="144780"/>
                  </a:lnTo>
                  <a:lnTo>
                    <a:pt x="51815" y="143256"/>
                  </a:lnTo>
                  <a:close/>
                </a:path>
                <a:path w="52069" h="144779">
                  <a:moveTo>
                    <a:pt x="48768" y="51816"/>
                  </a:moveTo>
                  <a:lnTo>
                    <a:pt x="48768" y="38100"/>
                  </a:lnTo>
                  <a:lnTo>
                    <a:pt x="30480" y="38100"/>
                  </a:lnTo>
                  <a:lnTo>
                    <a:pt x="30480" y="51816"/>
                  </a:lnTo>
                  <a:lnTo>
                    <a:pt x="48768" y="5181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90852" y="4236720"/>
              <a:ext cx="97790" cy="111760"/>
            </a:xfrm>
            <a:custGeom>
              <a:avLst/>
              <a:gdLst/>
              <a:ahLst/>
              <a:cxnLst/>
              <a:rect l="l" t="t" r="r" b="b"/>
              <a:pathLst>
                <a:path w="97789" h="111760">
                  <a:moveTo>
                    <a:pt x="97536" y="60959"/>
                  </a:moveTo>
                  <a:lnTo>
                    <a:pt x="97536" y="54863"/>
                  </a:lnTo>
                  <a:lnTo>
                    <a:pt x="96678" y="42886"/>
                  </a:lnTo>
                  <a:lnTo>
                    <a:pt x="76628" y="8358"/>
                  </a:lnTo>
                  <a:lnTo>
                    <a:pt x="48768" y="0"/>
                  </a:lnTo>
                  <a:lnTo>
                    <a:pt x="38790" y="881"/>
                  </a:lnTo>
                  <a:lnTo>
                    <a:pt x="7715" y="22955"/>
                  </a:lnTo>
                  <a:lnTo>
                    <a:pt x="0" y="56387"/>
                  </a:lnTo>
                  <a:lnTo>
                    <a:pt x="857" y="68389"/>
                  </a:lnTo>
                  <a:lnTo>
                    <a:pt x="3428" y="79248"/>
                  </a:lnTo>
                  <a:lnTo>
                    <a:pt x="7715" y="88963"/>
                  </a:lnTo>
                  <a:lnTo>
                    <a:pt x="13715" y="97535"/>
                  </a:lnTo>
                  <a:lnTo>
                    <a:pt x="18287" y="101228"/>
                  </a:lnTo>
                  <a:lnTo>
                    <a:pt x="18287" y="60959"/>
                  </a:lnTo>
                  <a:lnTo>
                    <a:pt x="19812" y="60959"/>
                  </a:lnTo>
                  <a:lnTo>
                    <a:pt x="19812" y="36575"/>
                  </a:lnTo>
                  <a:lnTo>
                    <a:pt x="22859" y="28955"/>
                  </a:lnTo>
                  <a:lnTo>
                    <a:pt x="28956" y="22859"/>
                  </a:lnTo>
                  <a:lnTo>
                    <a:pt x="35052" y="18287"/>
                  </a:lnTo>
                  <a:lnTo>
                    <a:pt x="41148" y="15239"/>
                  </a:lnTo>
                  <a:lnTo>
                    <a:pt x="57912" y="15239"/>
                  </a:lnTo>
                  <a:lnTo>
                    <a:pt x="65532" y="18287"/>
                  </a:lnTo>
                  <a:lnTo>
                    <a:pt x="71628" y="25907"/>
                  </a:lnTo>
                  <a:lnTo>
                    <a:pt x="76200" y="30479"/>
                  </a:lnTo>
                  <a:lnTo>
                    <a:pt x="77724" y="36575"/>
                  </a:lnTo>
                  <a:lnTo>
                    <a:pt x="79248" y="45719"/>
                  </a:lnTo>
                  <a:lnTo>
                    <a:pt x="79248" y="60959"/>
                  </a:lnTo>
                  <a:lnTo>
                    <a:pt x="97536" y="60959"/>
                  </a:lnTo>
                  <a:close/>
                </a:path>
                <a:path w="97789" h="111760">
                  <a:moveTo>
                    <a:pt x="97536" y="76200"/>
                  </a:moveTo>
                  <a:lnTo>
                    <a:pt x="77724" y="74675"/>
                  </a:lnTo>
                  <a:lnTo>
                    <a:pt x="76200" y="82295"/>
                  </a:lnTo>
                  <a:lnTo>
                    <a:pt x="71628" y="88391"/>
                  </a:lnTo>
                  <a:lnTo>
                    <a:pt x="62484" y="94487"/>
                  </a:lnTo>
                  <a:lnTo>
                    <a:pt x="56388" y="96012"/>
                  </a:lnTo>
                  <a:lnTo>
                    <a:pt x="41148" y="96012"/>
                  </a:lnTo>
                  <a:lnTo>
                    <a:pt x="18287" y="60959"/>
                  </a:lnTo>
                  <a:lnTo>
                    <a:pt x="18287" y="101228"/>
                  </a:lnTo>
                  <a:lnTo>
                    <a:pt x="21145" y="103536"/>
                  </a:lnTo>
                  <a:lnTo>
                    <a:pt x="29718" y="107823"/>
                  </a:lnTo>
                  <a:lnTo>
                    <a:pt x="39433" y="110394"/>
                  </a:lnTo>
                  <a:lnTo>
                    <a:pt x="50292" y="111251"/>
                  </a:lnTo>
                  <a:lnTo>
                    <a:pt x="59126" y="110680"/>
                  </a:lnTo>
                  <a:lnTo>
                    <a:pt x="94702" y="84534"/>
                  </a:lnTo>
                  <a:lnTo>
                    <a:pt x="97536" y="76200"/>
                  </a:lnTo>
                  <a:close/>
                </a:path>
                <a:path w="97789" h="111760">
                  <a:moveTo>
                    <a:pt x="79248" y="60959"/>
                  </a:moveTo>
                  <a:lnTo>
                    <a:pt x="79248" y="45719"/>
                  </a:lnTo>
                  <a:lnTo>
                    <a:pt x="19812" y="45719"/>
                  </a:lnTo>
                  <a:lnTo>
                    <a:pt x="19812" y="60959"/>
                  </a:lnTo>
                  <a:lnTo>
                    <a:pt x="79248" y="60959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05152" y="4236720"/>
              <a:ext cx="93345" cy="111760"/>
            </a:xfrm>
            <a:custGeom>
              <a:avLst/>
              <a:gdLst/>
              <a:ahLst/>
              <a:cxnLst/>
              <a:rect l="l" t="t" r="r" b="b"/>
              <a:pathLst>
                <a:path w="93344" h="111760">
                  <a:moveTo>
                    <a:pt x="89915" y="33527"/>
                  </a:moveTo>
                  <a:lnTo>
                    <a:pt x="63626" y="2286"/>
                  </a:lnTo>
                  <a:lnTo>
                    <a:pt x="48768" y="0"/>
                  </a:lnTo>
                  <a:lnTo>
                    <a:pt x="41933" y="523"/>
                  </a:lnTo>
                  <a:lnTo>
                    <a:pt x="8929" y="19597"/>
                  </a:lnTo>
                  <a:lnTo>
                    <a:pt x="0" y="56387"/>
                  </a:lnTo>
                  <a:lnTo>
                    <a:pt x="857" y="68389"/>
                  </a:lnTo>
                  <a:lnTo>
                    <a:pt x="3428" y="79248"/>
                  </a:lnTo>
                  <a:lnTo>
                    <a:pt x="7715" y="88963"/>
                  </a:lnTo>
                  <a:lnTo>
                    <a:pt x="13715" y="97535"/>
                  </a:lnTo>
                  <a:lnTo>
                    <a:pt x="18287" y="101725"/>
                  </a:lnTo>
                  <a:lnTo>
                    <a:pt x="18287" y="54863"/>
                  </a:lnTo>
                  <a:lnTo>
                    <a:pt x="18859" y="45172"/>
                  </a:lnTo>
                  <a:lnTo>
                    <a:pt x="20574" y="36766"/>
                  </a:lnTo>
                  <a:lnTo>
                    <a:pt x="23431" y="29789"/>
                  </a:lnTo>
                  <a:lnTo>
                    <a:pt x="32003" y="18287"/>
                  </a:lnTo>
                  <a:lnTo>
                    <a:pt x="39623" y="15239"/>
                  </a:lnTo>
                  <a:lnTo>
                    <a:pt x="54863" y="15239"/>
                  </a:lnTo>
                  <a:lnTo>
                    <a:pt x="73151" y="36575"/>
                  </a:lnTo>
                  <a:lnTo>
                    <a:pt x="89915" y="33527"/>
                  </a:lnTo>
                  <a:close/>
                </a:path>
                <a:path w="93344" h="111760">
                  <a:moveTo>
                    <a:pt x="92963" y="71627"/>
                  </a:moveTo>
                  <a:lnTo>
                    <a:pt x="74675" y="70103"/>
                  </a:lnTo>
                  <a:lnTo>
                    <a:pt x="73151" y="79247"/>
                  </a:lnTo>
                  <a:lnTo>
                    <a:pt x="70103" y="85343"/>
                  </a:lnTo>
                  <a:lnTo>
                    <a:pt x="60959" y="94487"/>
                  </a:lnTo>
                  <a:lnTo>
                    <a:pt x="54863" y="96012"/>
                  </a:lnTo>
                  <a:lnTo>
                    <a:pt x="39623" y="96012"/>
                  </a:lnTo>
                  <a:lnTo>
                    <a:pt x="18287" y="54863"/>
                  </a:lnTo>
                  <a:lnTo>
                    <a:pt x="18287" y="101725"/>
                  </a:lnTo>
                  <a:lnTo>
                    <a:pt x="20264" y="103536"/>
                  </a:lnTo>
                  <a:lnTo>
                    <a:pt x="28384" y="107823"/>
                  </a:lnTo>
                  <a:lnTo>
                    <a:pt x="37933" y="110394"/>
                  </a:lnTo>
                  <a:lnTo>
                    <a:pt x="48768" y="111251"/>
                  </a:lnTo>
                  <a:lnTo>
                    <a:pt x="56721" y="110656"/>
                  </a:lnTo>
                  <a:lnTo>
                    <a:pt x="90368" y="80438"/>
                  </a:lnTo>
                  <a:lnTo>
                    <a:pt x="92963" y="71627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02688" y="4201667"/>
              <a:ext cx="52069" cy="144780"/>
            </a:xfrm>
            <a:custGeom>
              <a:avLst/>
              <a:gdLst/>
              <a:ahLst/>
              <a:cxnLst/>
              <a:rect l="l" t="t" r="r" b="b"/>
              <a:pathLst>
                <a:path w="52069" h="144779">
                  <a:moveTo>
                    <a:pt x="13716" y="51816"/>
                  </a:moveTo>
                  <a:lnTo>
                    <a:pt x="13716" y="38100"/>
                  </a:lnTo>
                  <a:lnTo>
                    <a:pt x="0" y="38100"/>
                  </a:lnTo>
                  <a:lnTo>
                    <a:pt x="0" y="51816"/>
                  </a:lnTo>
                  <a:lnTo>
                    <a:pt x="13716" y="51816"/>
                  </a:lnTo>
                  <a:close/>
                </a:path>
                <a:path w="52069" h="144779">
                  <a:moveTo>
                    <a:pt x="51816" y="143256"/>
                  </a:moveTo>
                  <a:lnTo>
                    <a:pt x="48768" y="128016"/>
                  </a:lnTo>
                  <a:lnTo>
                    <a:pt x="36576" y="128016"/>
                  </a:lnTo>
                  <a:lnTo>
                    <a:pt x="35052" y="126492"/>
                  </a:lnTo>
                  <a:lnTo>
                    <a:pt x="33528" y="126492"/>
                  </a:lnTo>
                  <a:lnTo>
                    <a:pt x="33528" y="124968"/>
                  </a:lnTo>
                  <a:lnTo>
                    <a:pt x="32004" y="123444"/>
                  </a:lnTo>
                  <a:lnTo>
                    <a:pt x="32004" y="0"/>
                  </a:lnTo>
                  <a:lnTo>
                    <a:pt x="13716" y="10668"/>
                  </a:lnTo>
                  <a:lnTo>
                    <a:pt x="13716" y="131064"/>
                  </a:lnTo>
                  <a:lnTo>
                    <a:pt x="16764" y="137160"/>
                  </a:lnTo>
                  <a:lnTo>
                    <a:pt x="19812" y="140208"/>
                  </a:lnTo>
                  <a:lnTo>
                    <a:pt x="22860" y="141732"/>
                  </a:lnTo>
                  <a:lnTo>
                    <a:pt x="27432" y="144780"/>
                  </a:lnTo>
                  <a:lnTo>
                    <a:pt x="47243" y="144780"/>
                  </a:lnTo>
                  <a:lnTo>
                    <a:pt x="51816" y="143256"/>
                  </a:lnTo>
                  <a:close/>
                </a:path>
                <a:path w="52069" h="144779">
                  <a:moveTo>
                    <a:pt x="48768" y="51816"/>
                  </a:moveTo>
                  <a:lnTo>
                    <a:pt x="48768" y="38100"/>
                  </a:lnTo>
                  <a:lnTo>
                    <a:pt x="32004" y="38100"/>
                  </a:lnTo>
                  <a:lnTo>
                    <a:pt x="32004" y="51816"/>
                  </a:lnTo>
                  <a:lnTo>
                    <a:pt x="48768" y="51816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62124" y="4236720"/>
              <a:ext cx="88900" cy="111760"/>
            </a:xfrm>
            <a:custGeom>
              <a:avLst/>
              <a:gdLst/>
              <a:ahLst/>
              <a:cxnLst/>
              <a:rect l="l" t="t" r="r" b="b"/>
              <a:pathLst>
                <a:path w="88900" h="111760">
                  <a:moveTo>
                    <a:pt x="70104" y="105917"/>
                  </a:moveTo>
                  <a:lnTo>
                    <a:pt x="70104" y="83819"/>
                  </a:lnTo>
                  <a:lnTo>
                    <a:pt x="68580" y="88391"/>
                  </a:lnTo>
                  <a:lnTo>
                    <a:pt x="59436" y="94487"/>
                  </a:lnTo>
                  <a:lnTo>
                    <a:pt x="53340" y="96012"/>
                  </a:lnTo>
                  <a:lnTo>
                    <a:pt x="38100" y="96012"/>
                  </a:lnTo>
                  <a:lnTo>
                    <a:pt x="30480" y="94487"/>
                  </a:lnTo>
                  <a:lnTo>
                    <a:pt x="25907" y="89915"/>
                  </a:lnTo>
                  <a:lnTo>
                    <a:pt x="21336" y="86867"/>
                  </a:lnTo>
                  <a:lnTo>
                    <a:pt x="18287" y="74675"/>
                  </a:lnTo>
                  <a:lnTo>
                    <a:pt x="0" y="77724"/>
                  </a:lnTo>
                  <a:lnTo>
                    <a:pt x="2571" y="85391"/>
                  </a:lnTo>
                  <a:lnTo>
                    <a:pt x="36004" y="110680"/>
                  </a:lnTo>
                  <a:lnTo>
                    <a:pt x="45719" y="111251"/>
                  </a:lnTo>
                  <a:lnTo>
                    <a:pt x="54863" y="111251"/>
                  </a:lnTo>
                  <a:lnTo>
                    <a:pt x="60960" y="109727"/>
                  </a:lnTo>
                  <a:lnTo>
                    <a:pt x="68580" y="106679"/>
                  </a:lnTo>
                  <a:lnTo>
                    <a:pt x="70104" y="105917"/>
                  </a:lnTo>
                  <a:close/>
                </a:path>
                <a:path w="88900" h="111760">
                  <a:moveTo>
                    <a:pt x="85343" y="30479"/>
                  </a:moveTo>
                  <a:lnTo>
                    <a:pt x="83819" y="22859"/>
                  </a:lnTo>
                  <a:lnTo>
                    <a:pt x="77724" y="13715"/>
                  </a:lnTo>
                  <a:lnTo>
                    <a:pt x="76200" y="9143"/>
                  </a:lnTo>
                  <a:lnTo>
                    <a:pt x="64007" y="3047"/>
                  </a:lnTo>
                  <a:lnTo>
                    <a:pt x="57912" y="1524"/>
                  </a:lnTo>
                  <a:lnTo>
                    <a:pt x="50292" y="0"/>
                  </a:lnTo>
                  <a:lnTo>
                    <a:pt x="36575" y="0"/>
                  </a:lnTo>
                  <a:lnTo>
                    <a:pt x="27431" y="3047"/>
                  </a:lnTo>
                  <a:lnTo>
                    <a:pt x="22860" y="3047"/>
                  </a:lnTo>
                  <a:lnTo>
                    <a:pt x="18287" y="6095"/>
                  </a:lnTo>
                  <a:lnTo>
                    <a:pt x="15240" y="7619"/>
                  </a:lnTo>
                  <a:lnTo>
                    <a:pt x="9143" y="13715"/>
                  </a:lnTo>
                  <a:lnTo>
                    <a:pt x="6096" y="18287"/>
                  </a:lnTo>
                  <a:lnTo>
                    <a:pt x="4572" y="21335"/>
                  </a:lnTo>
                  <a:lnTo>
                    <a:pt x="3048" y="25907"/>
                  </a:lnTo>
                  <a:lnTo>
                    <a:pt x="3048" y="36575"/>
                  </a:lnTo>
                  <a:lnTo>
                    <a:pt x="4572" y="41147"/>
                  </a:lnTo>
                  <a:lnTo>
                    <a:pt x="7619" y="45719"/>
                  </a:lnTo>
                  <a:lnTo>
                    <a:pt x="10668" y="48767"/>
                  </a:lnTo>
                  <a:lnTo>
                    <a:pt x="13716" y="53339"/>
                  </a:lnTo>
                  <a:lnTo>
                    <a:pt x="18287" y="54863"/>
                  </a:lnTo>
                  <a:lnTo>
                    <a:pt x="21336" y="56218"/>
                  </a:lnTo>
                  <a:lnTo>
                    <a:pt x="21336" y="24383"/>
                  </a:lnTo>
                  <a:lnTo>
                    <a:pt x="22860" y="21335"/>
                  </a:lnTo>
                  <a:lnTo>
                    <a:pt x="25907" y="19812"/>
                  </a:lnTo>
                  <a:lnTo>
                    <a:pt x="28956" y="16763"/>
                  </a:lnTo>
                  <a:lnTo>
                    <a:pt x="35051" y="15239"/>
                  </a:lnTo>
                  <a:lnTo>
                    <a:pt x="50292" y="15239"/>
                  </a:lnTo>
                  <a:lnTo>
                    <a:pt x="56387" y="16763"/>
                  </a:lnTo>
                  <a:lnTo>
                    <a:pt x="59436" y="19812"/>
                  </a:lnTo>
                  <a:lnTo>
                    <a:pt x="64007" y="22859"/>
                  </a:lnTo>
                  <a:lnTo>
                    <a:pt x="67056" y="32003"/>
                  </a:lnTo>
                  <a:lnTo>
                    <a:pt x="85343" y="30479"/>
                  </a:lnTo>
                  <a:close/>
                </a:path>
                <a:path w="88900" h="111760">
                  <a:moveTo>
                    <a:pt x="88392" y="83819"/>
                  </a:moveTo>
                  <a:lnTo>
                    <a:pt x="88392" y="71627"/>
                  </a:lnTo>
                  <a:lnTo>
                    <a:pt x="86868" y="65531"/>
                  </a:lnTo>
                  <a:lnTo>
                    <a:pt x="83819" y="62483"/>
                  </a:lnTo>
                  <a:lnTo>
                    <a:pt x="80772" y="57912"/>
                  </a:lnTo>
                  <a:lnTo>
                    <a:pt x="77724" y="54863"/>
                  </a:lnTo>
                  <a:lnTo>
                    <a:pt x="73151" y="53339"/>
                  </a:lnTo>
                  <a:lnTo>
                    <a:pt x="68008" y="51053"/>
                  </a:lnTo>
                  <a:lnTo>
                    <a:pt x="61722" y="48767"/>
                  </a:lnTo>
                  <a:lnTo>
                    <a:pt x="54292" y="46481"/>
                  </a:lnTo>
                  <a:lnTo>
                    <a:pt x="45719" y="44195"/>
                  </a:lnTo>
                  <a:lnTo>
                    <a:pt x="36575" y="42671"/>
                  </a:lnTo>
                  <a:lnTo>
                    <a:pt x="32004" y="41147"/>
                  </a:lnTo>
                  <a:lnTo>
                    <a:pt x="30480" y="39624"/>
                  </a:lnTo>
                  <a:lnTo>
                    <a:pt x="24384" y="36575"/>
                  </a:lnTo>
                  <a:lnTo>
                    <a:pt x="21336" y="33527"/>
                  </a:lnTo>
                  <a:lnTo>
                    <a:pt x="21336" y="56218"/>
                  </a:lnTo>
                  <a:lnTo>
                    <a:pt x="23431" y="57149"/>
                  </a:lnTo>
                  <a:lnTo>
                    <a:pt x="29718" y="59435"/>
                  </a:lnTo>
                  <a:lnTo>
                    <a:pt x="37147" y="61721"/>
                  </a:lnTo>
                  <a:lnTo>
                    <a:pt x="45719" y="64007"/>
                  </a:lnTo>
                  <a:lnTo>
                    <a:pt x="56387" y="65531"/>
                  </a:lnTo>
                  <a:lnTo>
                    <a:pt x="68580" y="71627"/>
                  </a:lnTo>
                  <a:lnTo>
                    <a:pt x="70104" y="74675"/>
                  </a:lnTo>
                  <a:lnTo>
                    <a:pt x="70104" y="105917"/>
                  </a:lnTo>
                  <a:lnTo>
                    <a:pt x="74675" y="103631"/>
                  </a:lnTo>
                  <a:lnTo>
                    <a:pt x="83819" y="94487"/>
                  </a:lnTo>
                  <a:lnTo>
                    <a:pt x="86868" y="89915"/>
                  </a:lnTo>
                  <a:lnTo>
                    <a:pt x="88392" y="83819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29764" y="4236720"/>
              <a:ext cx="85343" cy="1082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36444" y="4236720"/>
              <a:ext cx="252984" cy="1112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61056" y="4198620"/>
              <a:ext cx="207264" cy="1493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89656" y="4198620"/>
              <a:ext cx="86868" cy="1463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97860" y="4198620"/>
              <a:ext cx="240792" cy="14935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58464" y="4236720"/>
              <a:ext cx="99059" cy="1112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78860" y="4236720"/>
              <a:ext cx="58419" cy="108585"/>
            </a:xfrm>
            <a:custGeom>
              <a:avLst/>
              <a:gdLst/>
              <a:ahLst/>
              <a:cxnLst/>
              <a:rect l="l" t="t" r="r" b="b"/>
              <a:pathLst>
                <a:path w="58419" h="108585">
                  <a:moveTo>
                    <a:pt x="57912" y="6095"/>
                  </a:moveTo>
                  <a:lnTo>
                    <a:pt x="51815" y="1524"/>
                  </a:lnTo>
                  <a:lnTo>
                    <a:pt x="45719" y="0"/>
                  </a:lnTo>
                  <a:lnTo>
                    <a:pt x="35051" y="0"/>
                  </a:lnTo>
                  <a:lnTo>
                    <a:pt x="32004" y="1524"/>
                  </a:lnTo>
                  <a:lnTo>
                    <a:pt x="27431" y="3047"/>
                  </a:lnTo>
                  <a:lnTo>
                    <a:pt x="19812" y="10667"/>
                  </a:lnTo>
                  <a:lnTo>
                    <a:pt x="16763" y="18287"/>
                  </a:lnTo>
                  <a:lnTo>
                    <a:pt x="16763" y="3047"/>
                  </a:lnTo>
                  <a:lnTo>
                    <a:pt x="0" y="3047"/>
                  </a:lnTo>
                  <a:lnTo>
                    <a:pt x="0" y="108203"/>
                  </a:lnTo>
                  <a:lnTo>
                    <a:pt x="18287" y="108203"/>
                  </a:lnTo>
                  <a:lnTo>
                    <a:pt x="18287" y="45719"/>
                  </a:lnTo>
                  <a:lnTo>
                    <a:pt x="19812" y="38100"/>
                  </a:lnTo>
                  <a:lnTo>
                    <a:pt x="21336" y="32003"/>
                  </a:lnTo>
                  <a:lnTo>
                    <a:pt x="22860" y="27431"/>
                  </a:lnTo>
                  <a:lnTo>
                    <a:pt x="24383" y="24383"/>
                  </a:lnTo>
                  <a:lnTo>
                    <a:pt x="27431" y="22859"/>
                  </a:lnTo>
                  <a:lnTo>
                    <a:pt x="30480" y="19812"/>
                  </a:lnTo>
                  <a:lnTo>
                    <a:pt x="35051" y="18287"/>
                  </a:lnTo>
                  <a:lnTo>
                    <a:pt x="42671" y="18287"/>
                  </a:lnTo>
                  <a:lnTo>
                    <a:pt x="47243" y="19812"/>
                  </a:lnTo>
                  <a:lnTo>
                    <a:pt x="51815" y="22859"/>
                  </a:lnTo>
                  <a:lnTo>
                    <a:pt x="57912" y="6095"/>
                  </a:lnTo>
                  <a:close/>
                </a:path>
              </a:pathLst>
            </a:custGeom>
            <a:solidFill>
              <a:srgbClr val="17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矩形 64"/>
          <p:cNvSpPr/>
          <p:nvPr/>
        </p:nvSpPr>
        <p:spPr>
          <a:xfrm>
            <a:off x="759945" y="962652"/>
            <a:ext cx="1137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6.kAFL</a:t>
            </a:r>
            <a:r>
              <a:rPr lang="en-US" altLang="zh-CN" sz="3600" dirty="0">
                <a:latin typeface="Calibri" charset="0"/>
                <a:cs typeface="Times New Roman" charset="0"/>
              </a:rPr>
              <a:t>: Hardware-Assisted Feedback Fuzzing for OS Kernels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716076" y="1837944"/>
            <a:ext cx="11799774" cy="7001256"/>
            <a:chOff x="182676" y="1075944"/>
            <a:chExt cx="7739126" cy="4032970"/>
          </a:xfrm>
        </p:grpSpPr>
        <p:sp>
          <p:nvSpPr>
            <p:cNvPr id="5" name="object 5"/>
            <p:cNvSpPr/>
            <p:nvPr/>
          </p:nvSpPr>
          <p:spPr>
            <a:xfrm>
              <a:off x="389940" y="1075944"/>
              <a:ext cx="2150364" cy="265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6444" y="3500627"/>
              <a:ext cx="5779135" cy="0"/>
            </a:xfrm>
            <a:custGeom>
              <a:avLst/>
              <a:gdLst/>
              <a:ahLst/>
              <a:cxnLst/>
              <a:rect l="l" t="t" r="r" b="b"/>
              <a:pathLst>
                <a:path w="5779134">
                  <a:moveTo>
                    <a:pt x="0" y="0"/>
                  </a:moveTo>
                  <a:lnTo>
                    <a:pt x="5779007" y="0"/>
                  </a:lnTo>
                </a:path>
              </a:pathLst>
            </a:custGeom>
            <a:ln w="3175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6444" y="3049523"/>
              <a:ext cx="5779135" cy="0"/>
            </a:xfrm>
            <a:custGeom>
              <a:avLst/>
              <a:gdLst/>
              <a:ahLst/>
              <a:cxnLst/>
              <a:rect l="l" t="t" r="r" b="b"/>
              <a:pathLst>
                <a:path w="5779134">
                  <a:moveTo>
                    <a:pt x="0" y="0"/>
                  </a:moveTo>
                  <a:lnTo>
                    <a:pt x="5779007" y="0"/>
                  </a:lnTo>
                </a:path>
              </a:pathLst>
            </a:custGeom>
            <a:ln w="3175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6444" y="2586227"/>
              <a:ext cx="5779135" cy="0"/>
            </a:xfrm>
            <a:custGeom>
              <a:avLst/>
              <a:gdLst/>
              <a:ahLst/>
              <a:cxnLst/>
              <a:rect l="l" t="t" r="r" b="b"/>
              <a:pathLst>
                <a:path w="5779134">
                  <a:moveTo>
                    <a:pt x="0" y="0"/>
                  </a:moveTo>
                  <a:lnTo>
                    <a:pt x="5779007" y="0"/>
                  </a:lnTo>
                </a:path>
              </a:pathLst>
            </a:custGeom>
            <a:ln w="3175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6444" y="2135123"/>
              <a:ext cx="5779135" cy="0"/>
            </a:xfrm>
            <a:custGeom>
              <a:avLst/>
              <a:gdLst/>
              <a:ahLst/>
              <a:cxnLst/>
              <a:rect l="l" t="t" r="r" b="b"/>
              <a:pathLst>
                <a:path w="5779134">
                  <a:moveTo>
                    <a:pt x="0" y="0"/>
                  </a:moveTo>
                  <a:lnTo>
                    <a:pt x="5779007" y="0"/>
                  </a:lnTo>
                </a:path>
              </a:pathLst>
            </a:custGeom>
            <a:ln w="3175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1872" y="3951732"/>
              <a:ext cx="5789930" cy="0"/>
            </a:xfrm>
            <a:custGeom>
              <a:avLst/>
              <a:gdLst/>
              <a:ahLst/>
              <a:cxnLst/>
              <a:rect l="l" t="t" r="r" b="b"/>
              <a:pathLst>
                <a:path w="5789930">
                  <a:moveTo>
                    <a:pt x="0" y="0"/>
                  </a:moveTo>
                  <a:lnTo>
                    <a:pt x="5789675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5232" y="3933444"/>
              <a:ext cx="1033272" cy="13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85412" y="3918203"/>
              <a:ext cx="1033272" cy="28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4736" y="3322320"/>
              <a:ext cx="1033272" cy="6248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4916" y="2385060"/>
              <a:ext cx="1033272" cy="1562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98004" y="2153411"/>
              <a:ext cx="344805" cy="96520"/>
            </a:xfrm>
            <a:custGeom>
              <a:avLst/>
              <a:gdLst/>
              <a:ahLst/>
              <a:cxnLst/>
              <a:rect l="l" t="t" r="r" b="b"/>
              <a:pathLst>
                <a:path w="344804" h="96519">
                  <a:moveTo>
                    <a:pt x="42672" y="96012"/>
                  </a:moveTo>
                  <a:lnTo>
                    <a:pt x="42672" y="1524"/>
                  </a:lnTo>
                  <a:lnTo>
                    <a:pt x="28955" y="1524"/>
                  </a:lnTo>
                  <a:lnTo>
                    <a:pt x="25717" y="9286"/>
                  </a:lnTo>
                  <a:lnTo>
                    <a:pt x="20193" y="14478"/>
                  </a:lnTo>
                  <a:lnTo>
                    <a:pt x="11811" y="17383"/>
                  </a:lnTo>
                  <a:lnTo>
                    <a:pt x="0" y="18288"/>
                  </a:lnTo>
                  <a:lnTo>
                    <a:pt x="0" y="33528"/>
                  </a:lnTo>
                  <a:lnTo>
                    <a:pt x="22859" y="33528"/>
                  </a:lnTo>
                  <a:lnTo>
                    <a:pt x="22859" y="96012"/>
                  </a:lnTo>
                  <a:lnTo>
                    <a:pt x="42672" y="96012"/>
                  </a:lnTo>
                  <a:close/>
                </a:path>
                <a:path w="344804" h="96519">
                  <a:moveTo>
                    <a:pt x="134111" y="18288"/>
                  </a:moveTo>
                  <a:lnTo>
                    <a:pt x="134111" y="1524"/>
                  </a:lnTo>
                  <a:lnTo>
                    <a:pt x="67055" y="1524"/>
                  </a:lnTo>
                  <a:lnTo>
                    <a:pt x="67055" y="21336"/>
                  </a:lnTo>
                  <a:lnTo>
                    <a:pt x="109727" y="21336"/>
                  </a:lnTo>
                  <a:lnTo>
                    <a:pt x="109727" y="54742"/>
                  </a:lnTo>
                  <a:lnTo>
                    <a:pt x="119443" y="37076"/>
                  </a:lnTo>
                  <a:lnTo>
                    <a:pt x="134111" y="18288"/>
                  </a:lnTo>
                  <a:close/>
                </a:path>
                <a:path w="344804" h="96519">
                  <a:moveTo>
                    <a:pt x="109727" y="54742"/>
                  </a:moveTo>
                  <a:lnTo>
                    <a:pt x="109727" y="21336"/>
                  </a:lnTo>
                  <a:lnTo>
                    <a:pt x="106227" y="25860"/>
                  </a:lnTo>
                  <a:lnTo>
                    <a:pt x="87391" y="59578"/>
                  </a:lnTo>
                  <a:lnTo>
                    <a:pt x="79248" y="96012"/>
                  </a:lnTo>
                  <a:lnTo>
                    <a:pt x="100583" y="96012"/>
                  </a:lnTo>
                  <a:lnTo>
                    <a:pt x="103250" y="74652"/>
                  </a:lnTo>
                  <a:lnTo>
                    <a:pt x="109347" y="55435"/>
                  </a:lnTo>
                  <a:lnTo>
                    <a:pt x="109727" y="54742"/>
                  </a:lnTo>
                  <a:close/>
                </a:path>
                <a:path w="344804" h="96519">
                  <a:moveTo>
                    <a:pt x="184403" y="96012"/>
                  </a:moveTo>
                  <a:lnTo>
                    <a:pt x="184403" y="1524"/>
                  </a:lnTo>
                  <a:lnTo>
                    <a:pt x="170688" y="1524"/>
                  </a:lnTo>
                  <a:lnTo>
                    <a:pt x="167449" y="9286"/>
                  </a:lnTo>
                  <a:lnTo>
                    <a:pt x="161925" y="14478"/>
                  </a:lnTo>
                  <a:lnTo>
                    <a:pt x="153543" y="17383"/>
                  </a:lnTo>
                  <a:lnTo>
                    <a:pt x="141731" y="18288"/>
                  </a:lnTo>
                  <a:lnTo>
                    <a:pt x="141731" y="33528"/>
                  </a:lnTo>
                  <a:lnTo>
                    <a:pt x="164592" y="33528"/>
                  </a:lnTo>
                  <a:lnTo>
                    <a:pt x="164592" y="96012"/>
                  </a:lnTo>
                  <a:lnTo>
                    <a:pt x="184403" y="96012"/>
                  </a:lnTo>
                  <a:close/>
                </a:path>
                <a:path w="344804" h="96519">
                  <a:moveTo>
                    <a:pt x="274320" y="48768"/>
                  </a:moveTo>
                  <a:lnTo>
                    <a:pt x="272938" y="30218"/>
                  </a:lnTo>
                  <a:lnTo>
                    <a:pt x="267843" y="14668"/>
                  </a:lnTo>
                  <a:lnTo>
                    <a:pt x="257603" y="3976"/>
                  </a:lnTo>
                  <a:lnTo>
                    <a:pt x="240792" y="0"/>
                  </a:lnTo>
                  <a:lnTo>
                    <a:pt x="224861" y="3976"/>
                  </a:lnTo>
                  <a:lnTo>
                    <a:pt x="215074" y="14668"/>
                  </a:lnTo>
                  <a:lnTo>
                    <a:pt x="210145" y="30218"/>
                  </a:lnTo>
                  <a:lnTo>
                    <a:pt x="208788" y="48768"/>
                  </a:lnTo>
                  <a:lnTo>
                    <a:pt x="210145" y="66436"/>
                  </a:lnTo>
                  <a:lnTo>
                    <a:pt x="215074" y="81534"/>
                  </a:lnTo>
                  <a:lnTo>
                    <a:pt x="224861" y="92059"/>
                  </a:lnTo>
                  <a:lnTo>
                    <a:pt x="230124" y="93364"/>
                  </a:lnTo>
                  <a:lnTo>
                    <a:pt x="230124" y="48768"/>
                  </a:lnTo>
                  <a:lnTo>
                    <a:pt x="230504" y="32432"/>
                  </a:lnTo>
                  <a:lnTo>
                    <a:pt x="232028" y="23241"/>
                  </a:lnTo>
                  <a:lnTo>
                    <a:pt x="235267" y="19192"/>
                  </a:lnTo>
                  <a:lnTo>
                    <a:pt x="240792" y="18288"/>
                  </a:lnTo>
                  <a:lnTo>
                    <a:pt x="246554" y="18978"/>
                  </a:lnTo>
                  <a:lnTo>
                    <a:pt x="250316" y="22669"/>
                  </a:lnTo>
                  <a:lnTo>
                    <a:pt x="252364" y="31789"/>
                  </a:lnTo>
                  <a:lnTo>
                    <a:pt x="252983" y="48768"/>
                  </a:lnTo>
                  <a:lnTo>
                    <a:pt x="252983" y="93703"/>
                  </a:lnTo>
                  <a:lnTo>
                    <a:pt x="253746" y="93559"/>
                  </a:lnTo>
                  <a:lnTo>
                    <a:pt x="264414" y="85534"/>
                  </a:lnTo>
                  <a:lnTo>
                    <a:pt x="271653" y="70937"/>
                  </a:lnTo>
                  <a:lnTo>
                    <a:pt x="274320" y="48768"/>
                  </a:lnTo>
                  <a:close/>
                </a:path>
                <a:path w="344804" h="96519">
                  <a:moveTo>
                    <a:pt x="252983" y="93703"/>
                  </a:moveTo>
                  <a:lnTo>
                    <a:pt x="252983" y="48768"/>
                  </a:lnTo>
                  <a:lnTo>
                    <a:pt x="252579" y="63579"/>
                  </a:lnTo>
                  <a:lnTo>
                    <a:pt x="250888" y="72390"/>
                  </a:lnTo>
                  <a:lnTo>
                    <a:pt x="247197" y="76628"/>
                  </a:lnTo>
                  <a:lnTo>
                    <a:pt x="240792" y="77724"/>
                  </a:lnTo>
                  <a:lnTo>
                    <a:pt x="235267" y="76842"/>
                  </a:lnTo>
                  <a:lnTo>
                    <a:pt x="232028" y="72961"/>
                  </a:lnTo>
                  <a:lnTo>
                    <a:pt x="230504" y="64222"/>
                  </a:lnTo>
                  <a:lnTo>
                    <a:pt x="230124" y="48768"/>
                  </a:lnTo>
                  <a:lnTo>
                    <a:pt x="230124" y="93364"/>
                  </a:lnTo>
                  <a:lnTo>
                    <a:pt x="240792" y="96012"/>
                  </a:lnTo>
                  <a:lnTo>
                    <a:pt x="252983" y="93703"/>
                  </a:lnTo>
                  <a:close/>
                </a:path>
                <a:path w="344804" h="96519">
                  <a:moveTo>
                    <a:pt x="344424" y="48768"/>
                  </a:moveTo>
                  <a:lnTo>
                    <a:pt x="343066" y="30218"/>
                  </a:lnTo>
                  <a:lnTo>
                    <a:pt x="338137" y="14668"/>
                  </a:lnTo>
                  <a:lnTo>
                    <a:pt x="328350" y="3976"/>
                  </a:lnTo>
                  <a:lnTo>
                    <a:pt x="312420" y="0"/>
                  </a:lnTo>
                  <a:lnTo>
                    <a:pt x="296251" y="3976"/>
                  </a:lnTo>
                  <a:lnTo>
                    <a:pt x="285940" y="14668"/>
                  </a:lnTo>
                  <a:lnTo>
                    <a:pt x="280487" y="30218"/>
                  </a:lnTo>
                  <a:lnTo>
                    <a:pt x="278892" y="48768"/>
                  </a:lnTo>
                  <a:lnTo>
                    <a:pt x="280487" y="66436"/>
                  </a:lnTo>
                  <a:lnTo>
                    <a:pt x="285940" y="81534"/>
                  </a:lnTo>
                  <a:lnTo>
                    <a:pt x="296251" y="92059"/>
                  </a:lnTo>
                  <a:lnTo>
                    <a:pt x="300227" y="93031"/>
                  </a:lnTo>
                  <a:lnTo>
                    <a:pt x="300227" y="48768"/>
                  </a:lnTo>
                  <a:lnTo>
                    <a:pt x="300847" y="32432"/>
                  </a:lnTo>
                  <a:lnTo>
                    <a:pt x="302895" y="23241"/>
                  </a:lnTo>
                  <a:lnTo>
                    <a:pt x="306657" y="19192"/>
                  </a:lnTo>
                  <a:lnTo>
                    <a:pt x="312420" y="18288"/>
                  </a:lnTo>
                  <a:lnTo>
                    <a:pt x="318182" y="18978"/>
                  </a:lnTo>
                  <a:lnTo>
                    <a:pt x="321944" y="22669"/>
                  </a:lnTo>
                  <a:lnTo>
                    <a:pt x="323992" y="31789"/>
                  </a:lnTo>
                  <a:lnTo>
                    <a:pt x="324611" y="48768"/>
                  </a:lnTo>
                  <a:lnTo>
                    <a:pt x="324611" y="93660"/>
                  </a:lnTo>
                  <a:lnTo>
                    <a:pt x="325135" y="93559"/>
                  </a:lnTo>
                  <a:lnTo>
                    <a:pt x="335280" y="85534"/>
                  </a:lnTo>
                  <a:lnTo>
                    <a:pt x="341995" y="70937"/>
                  </a:lnTo>
                  <a:lnTo>
                    <a:pt x="344424" y="48768"/>
                  </a:lnTo>
                  <a:close/>
                </a:path>
                <a:path w="344804" h="96519">
                  <a:moveTo>
                    <a:pt x="324611" y="93660"/>
                  </a:moveTo>
                  <a:lnTo>
                    <a:pt x="324611" y="48768"/>
                  </a:lnTo>
                  <a:lnTo>
                    <a:pt x="323992" y="63579"/>
                  </a:lnTo>
                  <a:lnTo>
                    <a:pt x="321944" y="72390"/>
                  </a:lnTo>
                  <a:lnTo>
                    <a:pt x="318182" y="76628"/>
                  </a:lnTo>
                  <a:lnTo>
                    <a:pt x="312420" y="77724"/>
                  </a:lnTo>
                  <a:lnTo>
                    <a:pt x="306657" y="76842"/>
                  </a:lnTo>
                  <a:lnTo>
                    <a:pt x="302895" y="72961"/>
                  </a:lnTo>
                  <a:lnTo>
                    <a:pt x="300847" y="64222"/>
                  </a:lnTo>
                  <a:lnTo>
                    <a:pt x="300227" y="48768"/>
                  </a:lnTo>
                  <a:lnTo>
                    <a:pt x="300227" y="93031"/>
                  </a:lnTo>
                  <a:lnTo>
                    <a:pt x="312420" y="96012"/>
                  </a:lnTo>
                  <a:lnTo>
                    <a:pt x="324611" y="93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5924" y="3113532"/>
              <a:ext cx="277495" cy="97790"/>
            </a:xfrm>
            <a:custGeom>
              <a:avLst/>
              <a:gdLst/>
              <a:ahLst/>
              <a:cxnLst/>
              <a:rect l="l" t="t" r="r" b="b"/>
              <a:pathLst>
                <a:path w="277495" h="97789">
                  <a:moveTo>
                    <a:pt x="64007" y="25907"/>
                  </a:moveTo>
                  <a:lnTo>
                    <a:pt x="60340" y="14787"/>
                  </a:lnTo>
                  <a:lnTo>
                    <a:pt x="54101" y="6667"/>
                  </a:lnTo>
                  <a:lnTo>
                    <a:pt x="45577" y="1690"/>
                  </a:lnTo>
                  <a:lnTo>
                    <a:pt x="35051" y="0"/>
                  </a:lnTo>
                  <a:lnTo>
                    <a:pt x="20574" y="3381"/>
                  </a:lnTo>
                  <a:lnTo>
                    <a:pt x="9525" y="13335"/>
                  </a:lnTo>
                  <a:lnTo>
                    <a:pt x="2476" y="29575"/>
                  </a:lnTo>
                  <a:lnTo>
                    <a:pt x="0" y="51816"/>
                  </a:lnTo>
                  <a:lnTo>
                    <a:pt x="309" y="62174"/>
                  </a:lnTo>
                  <a:lnTo>
                    <a:pt x="18287" y="94172"/>
                  </a:lnTo>
                  <a:lnTo>
                    <a:pt x="18287" y="41148"/>
                  </a:lnTo>
                  <a:lnTo>
                    <a:pt x="21473" y="38758"/>
                  </a:lnTo>
                  <a:lnTo>
                    <a:pt x="21740" y="31146"/>
                  </a:lnTo>
                  <a:lnTo>
                    <a:pt x="23431" y="23622"/>
                  </a:lnTo>
                  <a:lnTo>
                    <a:pt x="27122" y="19526"/>
                  </a:lnTo>
                  <a:lnTo>
                    <a:pt x="33527" y="18287"/>
                  </a:lnTo>
                  <a:lnTo>
                    <a:pt x="41147" y="18287"/>
                  </a:lnTo>
                  <a:lnTo>
                    <a:pt x="44195" y="25907"/>
                  </a:lnTo>
                  <a:lnTo>
                    <a:pt x="64007" y="25907"/>
                  </a:lnTo>
                  <a:close/>
                </a:path>
                <a:path w="277495" h="97789">
                  <a:moveTo>
                    <a:pt x="21473" y="38758"/>
                  </a:moveTo>
                  <a:lnTo>
                    <a:pt x="18287" y="41148"/>
                  </a:lnTo>
                  <a:lnTo>
                    <a:pt x="21335" y="42672"/>
                  </a:lnTo>
                  <a:lnTo>
                    <a:pt x="21473" y="38758"/>
                  </a:lnTo>
                  <a:close/>
                </a:path>
                <a:path w="277495" h="97789">
                  <a:moveTo>
                    <a:pt x="65531" y="62484"/>
                  </a:moveTo>
                  <a:lnTo>
                    <a:pt x="63365" y="50887"/>
                  </a:lnTo>
                  <a:lnTo>
                    <a:pt x="57340" y="41719"/>
                  </a:lnTo>
                  <a:lnTo>
                    <a:pt x="48172" y="35694"/>
                  </a:lnTo>
                  <a:lnTo>
                    <a:pt x="36575" y="33528"/>
                  </a:lnTo>
                  <a:lnTo>
                    <a:pt x="30479" y="33528"/>
                  </a:lnTo>
                  <a:lnTo>
                    <a:pt x="24383" y="36575"/>
                  </a:lnTo>
                  <a:lnTo>
                    <a:pt x="21473" y="38758"/>
                  </a:lnTo>
                  <a:lnTo>
                    <a:pt x="21335" y="42672"/>
                  </a:lnTo>
                  <a:lnTo>
                    <a:pt x="18287" y="41148"/>
                  </a:lnTo>
                  <a:lnTo>
                    <a:pt x="18287" y="94172"/>
                  </a:lnTo>
                  <a:lnTo>
                    <a:pt x="19812" y="94694"/>
                  </a:lnTo>
                  <a:lnTo>
                    <a:pt x="19812" y="54863"/>
                  </a:lnTo>
                  <a:lnTo>
                    <a:pt x="24383" y="50292"/>
                  </a:lnTo>
                  <a:lnTo>
                    <a:pt x="41147" y="50292"/>
                  </a:lnTo>
                  <a:lnTo>
                    <a:pt x="44195" y="54863"/>
                  </a:lnTo>
                  <a:lnTo>
                    <a:pt x="44195" y="95278"/>
                  </a:lnTo>
                  <a:lnTo>
                    <a:pt x="46243" y="94845"/>
                  </a:lnTo>
                  <a:lnTo>
                    <a:pt x="56387" y="87439"/>
                  </a:lnTo>
                  <a:lnTo>
                    <a:pt x="63103" y="76319"/>
                  </a:lnTo>
                  <a:lnTo>
                    <a:pt x="65531" y="62484"/>
                  </a:lnTo>
                  <a:close/>
                </a:path>
                <a:path w="277495" h="97789">
                  <a:moveTo>
                    <a:pt x="44195" y="95278"/>
                  </a:moveTo>
                  <a:lnTo>
                    <a:pt x="44195" y="74675"/>
                  </a:lnTo>
                  <a:lnTo>
                    <a:pt x="41147" y="79248"/>
                  </a:lnTo>
                  <a:lnTo>
                    <a:pt x="24383" y="79248"/>
                  </a:lnTo>
                  <a:lnTo>
                    <a:pt x="19812" y="74675"/>
                  </a:lnTo>
                  <a:lnTo>
                    <a:pt x="19812" y="94694"/>
                  </a:lnTo>
                  <a:lnTo>
                    <a:pt x="25598" y="96678"/>
                  </a:lnTo>
                  <a:lnTo>
                    <a:pt x="33527" y="97536"/>
                  </a:lnTo>
                  <a:lnTo>
                    <a:pt x="44195" y="95278"/>
                  </a:lnTo>
                  <a:close/>
                </a:path>
                <a:path w="277495" h="97789">
                  <a:moveTo>
                    <a:pt x="82295" y="90348"/>
                  </a:moveTo>
                  <a:lnTo>
                    <a:pt x="82295" y="45719"/>
                  </a:lnTo>
                  <a:lnTo>
                    <a:pt x="74675" y="50292"/>
                  </a:lnTo>
                  <a:lnTo>
                    <a:pt x="70103" y="56387"/>
                  </a:lnTo>
                  <a:lnTo>
                    <a:pt x="70103" y="67056"/>
                  </a:lnTo>
                  <a:lnTo>
                    <a:pt x="72556" y="78890"/>
                  </a:lnTo>
                  <a:lnTo>
                    <a:pt x="79438" y="88582"/>
                  </a:lnTo>
                  <a:lnTo>
                    <a:pt x="82295" y="90348"/>
                  </a:lnTo>
                  <a:close/>
                </a:path>
                <a:path w="277495" h="97789">
                  <a:moveTo>
                    <a:pt x="134112" y="35051"/>
                  </a:moveTo>
                  <a:lnTo>
                    <a:pt x="134112" y="25907"/>
                  </a:lnTo>
                  <a:lnTo>
                    <a:pt x="131706" y="16073"/>
                  </a:lnTo>
                  <a:lnTo>
                    <a:pt x="125158" y="7810"/>
                  </a:lnTo>
                  <a:lnTo>
                    <a:pt x="115466" y="2119"/>
                  </a:lnTo>
                  <a:lnTo>
                    <a:pt x="103631" y="0"/>
                  </a:lnTo>
                  <a:lnTo>
                    <a:pt x="91797" y="2119"/>
                  </a:lnTo>
                  <a:lnTo>
                    <a:pt x="82105" y="7810"/>
                  </a:lnTo>
                  <a:lnTo>
                    <a:pt x="75557" y="16073"/>
                  </a:lnTo>
                  <a:lnTo>
                    <a:pt x="73151" y="25907"/>
                  </a:lnTo>
                  <a:lnTo>
                    <a:pt x="73151" y="35051"/>
                  </a:lnTo>
                  <a:lnTo>
                    <a:pt x="76200" y="42672"/>
                  </a:lnTo>
                  <a:lnTo>
                    <a:pt x="82295" y="45719"/>
                  </a:lnTo>
                  <a:lnTo>
                    <a:pt x="82295" y="90348"/>
                  </a:lnTo>
                  <a:lnTo>
                    <a:pt x="89915" y="95057"/>
                  </a:lnTo>
                  <a:lnTo>
                    <a:pt x="89915" y="57912"/>
                  </a:lnTo>
                  <a:lnTo>
                    <a:pt x="91439" y="56387"/>
                  </a:lnTo>
                  <a:lnTo>
                    <a:pt x="91439" y="21336"/>
                  </a:lnTo>
                  <a:lnTo>
                    <a:pt x="96012" y="18287"/>
                  </a:lnTo>
                  <a:lnTo>
                    <a:pt x="111251" y="18287"/>
                  </a:lnTo>
                  <a:lnTo>
                    <a:pt x="114300" y="21336"/>
                  </a:lnTo>
                  <a:lnTo>
                    <a:pt x="115824" y="28956"/>
                  </a:lnTo>
                  <a:lnTo>
                    <a:pt x="115824" y="95272"/>
                  </a:lnTo>
                  <a:lnTo>
                    <a:pt x="116585" y="95130"/>
                  </a:lnTo>
                  <a:lnTo>
                    <a:pt x="123443" y="90921"/>
                  </a:lnTo>
                  <a:lnTo>
                    <a:pt x="123443" y="45719"/>
                  </a:lnTo>
                  <a:lnTo>
                    <a:pt x="129539" y="42672"/>
                  </a:lnTo>
                  <a:lnTo>
                    <a:pt x="134112" y="35051"/>
                  </a:lnTo>
                  <a:close/>
                </a:path>
                <a:path w="277495" h="97789">
                  <a:moveTo>
                    <a:pt x="115824" y="95272"/>
                  </a:moveTo>
                  <a:lnTo>
                    <a:pt x="115824" y="74675"/>
                  </a:lnTo>
                  <a:lnTo>
                    <a:pt x="111251" y="79248"/>
                  </a:lnTo>
                  <a:lnTo>
                    <a:pt x="94487" y="79248"/>
                  </a:lnTo>
                  <a:lnTo>
                    <a:pt x="89915" y="74675"/>
                  </a:lnTo>
                  <a:lnTo>
                    <a:pt x="89915" y="95057"/>
                  </a:lnTo>
                  <a:lnTo>
                    <a:pt x="103631" y="97536"/>
                  </a:lnTo>
                  <a:lnTo>
                    <a:pt x="115824" y="95272"/>
                  </a:lnTo>
                  <a:close/>
                </a:path>
                <a:path w="277495" h="97789">
                  <a:moveTo>
                    <a:pt x="115824" y="57912"/>
                  </a:moveTo>
                  <a:lnTo>
                    <a:pt x="115824" y="35051"/>
                  </a:lnTo>
                  <a:lnTo>
                    <a:pt x="111251" y="38100"/>
                  </a:lnTo>
                  <a:lnTo>
                    <a:pt x="96012" y="38100"/>
                  </a:lnTo>
                  <a:lnTo>
                    <a:pt x="91439" y="35051"/>
                  </a:lnTo>
                  <a:lnTo>
                    <a:pt x="91439" y="56387"/>
                  </a:lnTo>
                  <a:lnTo>
                    <a:pt x="94487" y="53340"/>
                  </a:lnTo>
                  <a:lnTo>
                    <a:pt x="111251" y="53340"/>
                  </a:lnTo>
                  <a:lnTo>
                    <a:pt x="115824" y="57912"/>
                  </a:lnTo>
                  <a:close/>
                </a:path>
                <a:path w="277495" h="97789">
                  <a:moveTo>
                    <a:pt x="137159" y="67056"/>
                  </a:moveTo>
                  <a:lnTo>
                    <a:pt x="137159" y="56387"/>
                  </a:lnTo>
                  <a:lnTo>
                    <a:pt x="132587" y="50292"/>
                  </a:lnTo>
                  <a:lnTo>
                    <a:pt x="123443" y="45719"/>
                  </a:lnTo>
                  <a:lnTo>
                    <a:pt x="123443" y="90921"/>
                  </a:lnTo>
                  <a:lnTo>
                    <a:pt x="127253" y="88582"/>
                  </a:lnTo>
                  <a:lnTo>
                    <a:pt x="134492" y="78890"/>
                  </a:lnTo>
                  <a:lnTo>
                    <a:pt x="137159" y="67056"/>
                  </a:lnTo>
                  <a:close/>
                </a:path>
                <a:path w="277495" h="97789">
                  <a:moveTo>
                    <a:pt x="185927" y="95379"/>
                  </a:moveTo>
                  <a:lnTo>
                    <a:pt x="185927" y="74675"/>
                  </a:lnTo>
                  <a:lnTo>
                    <a:pt x="181355" y="79248"/>
                  </a:lnTo>
                  <a:lnTo>
                    <a:pt x="166115" y="79248"/>
                  </a:lnTo>
                  <a:lnTo>
                    <a:pt x="161543" y="74675"/>
                  </a:lnTo>
                  <a:lnTo>
                    <a:pt x="161543" y="64007"/>
                  </a:lnTo>
                  <a:lnTo>
                    <a:pt x="141731" y="64007"/>
                  </a:lnTo>
                  <a:lnTo>
                    <a:pt x="144160" y="77604"/>
                  </a:lnTo>
                  <a:lnTo>
                    <a:pt x="150875" y="88201"/>
                  </a:lnTo>
                  <a:lnTo>
                    <a:pt x="161020" y="95083"/>
                  </a:lnTo>
                  <a:lnTo>
                    <a:pt x="173735" y="97536"/>
                  </a:lnTo>
                  <a:lnTo>
                    <a:pt x="185927" y="95379"/>
                  </a:lnTo>
                  <a:close/>
                </a:path>
                <a:path w="277495" h="97789">
                  <a:moveTo>
                    <a:pt x="204215" y="35051"/>
                  </a:moveTo>
                  <a:lnTo>
                    <a:pt x="204215" y="25907"/>
                  </a:lnTo>
                  <a:lnTo>
                    <a:pt x="201810" y="16073"/>
                  </a:lnTo>
                  <a:lnTo>
                    <a:pt x="195262" y="7810"/>
                  </a:lnTo>
                  <a:lnTo>
                    <a:pt x="185570" y="2119"/>
                  </a:lnTo>
                  <a:lnTo>
                    <a:pt x="173735" y="0"/>
                  </a:lnTo>
                  <a:lnTo>
                    <a:pt x="161258" y="1976"/>
                  </a:lnTo>
                  <a:lnTo>
                    <a:pt x="151637" y="7810"/>
                  </a:lnTo>
                  <a:lnTo>
                    <a:pt x="145446" y="17359"/>
                  </a:lnTo>
                  <a:lnTo>
                    <a:pt x="143255" y="30480"/>
                  </a:lnTo>
                  <a:lnTo>
                    <a:pt x="143255" y="33528"/>
                  </a:lnTo>
                  <a:lnTo>
                    <a:pt x="163067" y="33528"/>
                  </a:lnTo>
                  <a:lnTo>
                    <a:pt x="163067" y="21336"/>
                  </a:lnTo>
                  <a:lnTo>
                    <a:pt x="164591" y="18287"/>
                  </a:lnTo>
                  <a:lnTo>
                    <a:pt x="179831" y="18287"/>
                  </a:lnTo>
                  <a:lnTo>
                    <a:pt x="182879" y="21336"/>
                  </a:lnTo>
                  <a:lnTo>
                    <a:pt x="182879" y="55625"/>
                  </a:lnTo>
                  <a:lnTo>
                    <a:pt x="185927" y="56387"/>
                  </a:lnTo>
                  <a:lnTo>
                    <a:pt x="185927" y="95379"/>
                  </a:lnTo>
                  <a:lnTo>
                    <a:pt x="187332" y="95130"/>
                  </a:lnTo>
                  <a:lnTo>
                    <a:pt x="193547" y="91290"/>
                  </a:lnTo>
                  <a:lnTo>
                    <a:pt x="193547" y="44195"/>
                  </a:lnTo>
                  <a:lnTo>
                    <a:pt x="199643" y="41148"/>
                  </a:lnTo>
                  <a:lnTo>
                    <a:pt x="204215" y="35051"/>
                  </a:lnTo>
                  <a:close/>
                </a:path>
                <a:path w="277495" h="97789">
                  <a:moveTo>
                    <a:pt x="182879" y="55625"/>
                  </a:moveTo>
                  <a:lnTo>
                    <a:pt x="182879" y="36575"/>
                  </a:lnTo>
                  <a:lnTo>
                    <a:pt x="179831" y="39624"/>
                  </a:lnTo>
                  <a:lnTo>
                    <a:pt x="166115" y="39624"/>
                  </a:lnTo>
                  <a:lnTo>
                    <a:pt x="166115" y="54863"/>
                  </a:lnTo>
                  <a:lnTo>
                    <a:pt x="179831" y="54863"/>
                  </a:lnTo>
                  <a:lnTo>
                    <a:pt x="182879" y="55625"/>
                  </a:lnTo>
                  <a:close/>
                </a:path>
                <a:path w="277495" h="97789">
                  <a:moveTo>
                    <a:pt x="207263" y="67056"/>
                  </a:moveTo>
                  <a:lnTo>
                    <a:pt x="206192" y="59626"/>
                  </a:lnTo>
                  <a:lnTo>
                    <a:pt x="203263" y="53339"/>
                  </a:lnTo>
                  <a:lnTo>
                    <a:pt x="198905" y="48196"/>
                  </a:lnTo>
                  <a:lnTo>
                    <a:pt x="193547" y="44195"/>
                  </a:lnTo>
                  <a:lnTo>
                    <a:pt x="193547" y="91290"/>
                  </a:lnTo>
                  <a:lnTo>
                    <a:pt x="197929" y="88582"/>
                  </a:lnTo>
                  <a:lnTo>
                    <a:pt x="204811" y="78890"/>
                  </a:lnTo>
                  <a:lnTo>
                    <a:pt x="207263" y="67056"/>
                  </a:lnTo>
                  <a:close/>
                </a:path>
                <a:path w="277495" h="97789">
                  <a:moveTo>
                    <a:pt x="277367" y="48768"/>
                  </a:moveTo>
                  <a:lnTo>
                    <a:pt x="276010" y="30861"/>
                  </a:lnTo>
                  <a:lnTo>
                    <a:pt x="271081" y="15240"/>
                  </a:lnTo>
                  <a:lnTo>
                    <a:pt x="261294" y="4191"/>
                  </a:lnTo>
                  <a:lnTo>
                    <a:pt x="245363" y="0"/>
                  </a:lnTo>
                  <a:lnTo>
                    <a:pt x="229195" y="3976"/>
                  </a:lnTo>
                  <a:lnTo>
                    <a:pt x="218884" y="14668"/>
                  </a:lnTo>
                  <a:lnTo>
                    <a:pt x="213431" y="30218"/>
                  </a:lnTo>
                  <a:lnTo>
                    <a:pt x="211835" y="48768"/>
                  </a:lnTo>
                  <a:lnTo>
                    <a:pt x="213431" y="67317"/>
                  </a:lnTo>
                  <a:lnTo>
                    <a:pt x="218884" y="82867"/>
                  </a:lnTo>
                  <a:lnTo>
                    <a:pt x="229195" y="93559"/>
                  </a:lnTo>
                  <a:lnTo>
                    <a:pt x="233171" y="94537"/>
                  </a:lnTo>
                  <a:lnTo>
                    <a:pt x="233171" y="48768"/>
                  </a:lnTo>
                  <a:lnTo>
                    <a:pt x="233791" y="33075"/>
                  </a:lnTo>
                  <a:lnTo>
                    <a:pt x="235838" y="23812"/>
                  </a:lnTo>
                  <a:lnTo>
                    <a:pt x="239601" y="19407"/>
                  </a:lnTo>
                  <a:lnTo>
                    <a:pt x="245363" y="18287"/>
                  </a:lnTo>
                  <a:lnTo>
                    <a:pt x="251126" y="19192"/>
                  </a:lnTo>
                  <a:lnTo>
                    <a:pt x="254888" y="23240"/>
                  </a:lnTo>
                  <a:lnTo>
                    <a:pt x="256936" y="32432"/>
                  </a:lnTo>
                  <a:lnTo>
                    <a:pt x="257555" y="48768"/>
                  </a:lnTo>
                  <a:lnTo>
                    <a:pt x="257555" y="95161"/>
                  </a:lnTo>
                  <a:lnTo>
                    <a:pt x="258079" y="95059"/>
                  </a:lnTo>
                  <a:lnTo>
                    <a:pt x="268223" y="86868"/>
                  </a:lnTo>
                  <a:lnTo>
                    <a:pt x="274939" y="71818"/>
                  </a:lnTo>
                  <a:lnTo>
                    <a:pt x="277367" y="48768"/>
                  </a:lnTo>
                  <a:close/>
                </a:path>
                <a:path w="277495" h="97789">
                  <a:moveTo>
                    <a:pt x="257555" y="95161"/>
                  </a:moveTo>
                  <a:lnTo>
                    <a:pt x="257555" y="48768"/>
                  </a:lnTo>
                  <a:lnTo>
                    <a:pt x="256936" y="64460"/>
                  </a:lnTo>
                  <a:lnTo>
                    <a:pt x="254888" y="73723"/>
                  </a:lnTo>
                  <a:lnTo>
                    <a:pt x="251126" y="78128"/>
                  </a:lnTo>
                  <a:lnTo>
                    <a:pt x="245363" y="79248"/>
                  </a:lnTo>
                  <a:lnTo>
                    <a:pt x="239601" y="78343"/>
                  </a:lnTo>
                  <a:lnTo>
                    <a:pt x="235838" y="74294"/>
                  </a:lnTo>
                  <a:lnTo>
                    <a:pt x="233791" y="65103"/>
                  </a:lnTo>
                  <a:lnTo>
                    <a:pt x="233171" y="48768"/>
                  </a:lnTo>
                  <a:lnTo>
                    <a:pt x="233171" y="94537"/>
                  </a:lnTo>
                  <a:lnTo>
                    <a:pt x="245363" y="97536"/>
                  </a:lnTo>
                  <a:lnTo>
                    <a:pt x="257555" y="95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96892" y="3771900"/>
              <a:ext cx="208787" cy="96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9384" y="3797808"/>
              <a:ext cx="202691" cy="96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04668" y="4044696"/>
              <a:ext cx="811276" cy="9637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3032" y="4053363"/>
              <a:ext cx="863600" cy="105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08472" y="4151376"/>
              <a:ext cx="330835" cy="373380"/>
            </a:xfrm>
            <a:custGeom>
              <a:avLst/>
              <a:gdLst/>
              <a:ahLst/>
              <a:cxnLst/>
              <a:rect l="l" t="t" r="r" b="b"/>
              <a:pathLst>
                <a:path w="330835" h="373379">
                  <a:moveTo>
                    <a:pt x="79248" y="349420"/>
                  </a:moveTo>
                  <a:lnTo>
                    <a:pt x="79248" y="330708"/>
                  </a:lnTo>
                  <a:lnTo>
                    <a:pt x="7620" y="289560"/>
                  </a:lnTo>
                  <a:lnTo>
                    <a:pt x="0" y="303275"/>
                  </a:lnTo>
                  <a:lnTo>
                    <a:pt x="79248" y="349420"/>
                  </a:lnTo>
                  <a:close/>
                </a:path>
                <a:path w="330835" h="373379">
                  <a:moveTo>
                    <a:pt x="164592" y="295656"/>
                  </a:moveTo>
                  <a:lnTo>
                    <a:pt x="91440" y="316991"/>
                  </a:lnTo>
                  <a:lnTo>
                    <a:pt x="77724" y="248412"/>
                  </a:lnTo>
                  <a:lnTo>
                    <a:pt x="67056" y="266700"/>
                  </a:lnTo>
                  <a:lnTo>
                    <a:pt x="79248" y="330708"/>
                  </a:lnTo>
                  <a:lnTo>
                    <a:pt x="79248" y="349420"/>
                  </a:lnTo>
                  <a:lnTo>
                    <a:pt x="86868" y="353857"/>
                  </a:lnTo>
                  <a:lnTo>
                    <a:pt x="86868" y="333756"/>
                  </a:lnTo>
                  <a:lnTo>
                    <a:pt x="153924" y="313944"/>
                  </a:lnTo>
                  <a:lnTo>
                    <a:pt x="164592" y="295656"/>
                  </a:lnTo>
                  <a:close/>
                </a:path>
                <a:path w="330835" h="373379">
                  <a:moveTo>
                    <a:pt x="227076" y="188975"/>
                  </a:moveTo>
                  <a:lnTo>
                    <a:pt x="85344" y="166115"/>
                  </a:lnTo>
                  <a:lnTo>
                    <a:pt x="76200" y="184403"/>
                  </a:lnTo>
                  <a:lnTo>
                    <a:pt x="96012" y="208917"/>
                  </a:lnTo>
                  <a:lnTo>
                    <a:pt x="96012" y="184403"/>
                  </a:lnTo>
                  <a:lnTo>
                    <a:pt x="166116" y="196596"/>
                  </a:lnTo>
                  <a:lnTo>
                    <a:pt x="166116" y="226915"/>
                  </a:lnTo>
                  <a:lnTo>
                    <a:pt x="181356" y="199644"/>
                  </a:lnTo>
                  <a:lnTo>
                    <a:pt x="217932" y="205739"/>
                  </a:lnTo>
                  <a:lnTo>
                    <a:pt x="227076" y="188975"/>
                  </a:lnTo>
                  <a:close/>
                </a:path>
                <a:path w="330835" h="373379">
                  <a:moveTo>
                    <a:pt x="129540" y="358139"/>
                  </a:moveTo>
                  <a:lnTo>
                    <a:pt x="86868" y="333756"/>
                  </a:lnTo>
                  <a:lnTo>
                    <a:pt x="86868" y="353857"/>
                  </a:lnTo>
                  <a:lnTo>
                    <a:pt x="120396" y="373379"/>
                  </a:lnTo>
                  <a:lnTo>
                    <a:pt x="129540" y="358139"/>
                  </a:lnTo>
                  <a:close/>
                </a:path>
                <a:path w="330835" h="373379">
                  <a:moveTo>
                    <a:pt x="166116" y="226915"/>
                  </a:moveTo>
                  <a:lnTo>
                    <a:pt x="166116" y="196596"/>
                  </a:lnTo>
                  <a:lnTo>
                    <a:pt x="141732" y="239268"/>
                  </a:lnTo>
                  <a:lnTo>
                    <a:pt x="96012" y="184403"/>
                  </a:lnTo>
                  <a:lnTo>
                    <a:pt x="96012" y="208917"/>
                  </a:lnTo>
                  <a:lnTo>
                    <a:pt x="152400" y="278685"/>
                  </a:lnTo>
                  <a:lnTo>
                    <a:pt x="152400" y="251460"/>
                  </a:lnTo>
                  <a:lnTo>
                    <a:pt x="166116" y="226915"/>
                  </a:lnTo>
                  <a:close/>
                </a:path>
                <a:path w="330835" h="373379">
                  <a:moveTo>
                    <a:pt x="172212" y="48768"/>
                  </a:moveTo>
                  <a:lnTo>
                    <a:pt x="158496" y="39624"/>
                  </a:lnTo>
                  <a:lnTo>
                    <a:pt x="120396" y="106679"/>
                  </a:lnTo>
                  <a:lnTo>
                    <a:pt x="143256" y="119914"/>
                  </a:lnTo>
                  <a:lnTo>
                    <a:pt x="143256" y="99060"/>
                  </a:lnTo>
                  <a:lnTo>
                    <a:pt x="172212" y="48768"/>
                  </a:lnTo>
                  <a:close/>
                </a:path>
                <a:path w="330835" h="373379">
                  <a:moveTo>
                    <a:pt x="216408" y="80772"/>
                  </a:moveTo>
                  <a:lnTo>
                    <a:pt x="202692" y="73151"/>
                  </a:lnTo>
                  <a:lnTo>
                    <a:pt x="176784" y="118872"/>
                  </a:lnTo>
                  <a:lnTo>
                    <a:pt x="143256" y="99060"/>
                  </a:lnTo>
                  <a:lnTo>
                    <a:pt x="143256" y="119914"/>
                  </a:lnTo>
                  <a:lnTo>
                    <a:pt x="190500" y="147266"/>
                  </a:lnTo>
                  <a:lnTo>
                    <a:pt x="190500" y="126491"/>
                  </a:lnTo>
                  <a:lnTo>
                    <a:pt x="216408" y="80772"/>
                  </a:lnTo>
                  <a:close/>
                </a:path>
                <a:path w="330835" h="373379">
                  <a:moveTo>
                    <a:pt x="175260" y="278891"/>
                  </a:moveTo>
                  <a:lnTo>
                    <a:pt x="152400" y="251460"/>
                  </a:lnTo>
                  <a:lnTo>
                    <a:pt x="152400" y="278685"/>
                  </a:lnTo>
                  <a:lnTo>
                    <a:pt x="166116" y="295656"/>
                  </a:lnTo>
                  <a:lnTo>
                    <a:pt x="175260" y="278891"/>
                  </a:lnTo>
                  <a:close/>
                </a:path>
                <a:path w="330835" h="373379">
                  <a:moveTo>
                    <a:pt x="330708" y="10668"/>
                  </a:moveTo>
                  <a:lnTo>
                    <a:pt x="316992" y="3048"/>
                  </a:lnTo>
                  <a:lnTo>
                    <a:pt x="283464" y="59436"/>
                  </a:lnTo>
                  <a:lnTo>
                    <a:pt x="181356" y="0"/>
                  </a:lnTo>
                  <a:lnTo>
                    <a:pt x="172212" y="16763"/>
                  </a:lnTo>
                  <a:lnTo>
                    <a:pt x="288036" y="82296"/>
                  </a:lnTo>
                  <a:lnTo>
                    <a:pt x="330708" y="10668"/>
                  </a:lnTo>
                  <a:close/>
                </a:path>
                <a:path w="330835" h="373379">
                  <a:moveTo>
                    <a:pt x="245364" y="156972"/>
                  </a:moveTo>
                  <a:lnTo>
                    <a:pt x="190500" y="126491"/>
                  </a:lnTo>
                  <a:lnTo>
                    <a:pt x="190500" y="147266"/>
                  </a:lnTo>
                  <a:lnTo>
                    <a:pt x="236220" y="173736"/>
                  </a:lnTo>
                  <a:lnTo>
                    <a:pt x="245364" y="156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5528" y="3995928"/>
              <a:ext cx="601345" cy="878205"/>
            </a:xfrm>
            <a:custGeom>
              <a:avLst/>
              <a:gdLst/>
              <a:ahLst/>
              <a:cxnLst/>
              <a:rect l="l" t="t" r="r" b="b"/>
              <a:pathLst>
                <a:path w="601345" h="878204">
                  <a:moveTo>
                    <a:pt x="149351" y="865632"/>
                  </a:moveTo>
                  <a:lnTo>
                    <a:pt x="137302" y="865322"/>
                  </a:lnTo>
                  <a:lnTo>
                    <a:pt x="126111" y="864298"/>
                  </a:lnTo>
                  <a:lnTo>
                    <a:pt x="115490" y="862417"/>
                  </a:lnTo>
                  <a:lnTo>
                    <a:pt x="105155" y="859536"/>
                  </a:lnTo>
                  <a:lnTo>
                    <a:pt x="94892" y="856940"/>
                  </a:lnTo>
                  <a:lnTo>
                    <a:pt x="57530" y="839200"/>
                  </a:lnTo>
                  <a:lnTo>
                    <a:pt x="26693" y="811625"/>
                  </a:lnTo>
                  <a:lnTo>
                    <a:pt x="7620" y="783336"/>
                  </a:lnTo>
                  <a:lnTo>
                    <a:pt x="0" y="795528"/>
                  </a:lnTo>
                  <a:lnTo>
                    <a:pt x="25908" y="833628"/>
                  </a:lnTo>
                  <a:lnTo>
                    <a:pt x="57912" y="859536"/>
                  </a:lnTo>
                  <a:lnTo>
                    <a:pt x="66436" y="864703"/>
                  </a:lnTo>
                  <a:lnTo>
                    <a:pt x="106584" y="876538"/>
                  </a:lnTo>
                  <a:lnTo>
                    <a:pt x="141731" y="877824"/>
                  </a:lnTo>
                  <a:lnTo>
                    <a:pt x="149351" y="865632"/>
                  </a:lnTo>
                  <a:close/>
                </a:path>
                <a:path w="601345" h="878204">
                  <a:moveTo>
                    <a:pt x="184403" y="754380"/>
                  </a:moveTo>
                  <a:lnTo>
                    <a:pt x="172212" y="746760"/>
                  </a:lnTo>
                  <a:lnTo>
                    <a:pt x="156972" y="772668"/>
                  </a:lnTo>
                  <a:lnTo>
                    <a:pt x="54863" y="713232"/>
                  </a:lnTo>
                  <a:lnTo>
                    <a:pt x="45720" y="728472"/>
                  </a:lnTo>
                  <a:lnTo>
                    <a:pt x="35051" y="760476"/>
                  </a:lnTo>
                  <a:lnTo>
                    <a:pt x="48767" y="768096"/>
                  </a:lnTo>
                  <a:lnTo>
                    <a:pt x="59436" y="737616"/>
                  </a:lnTo>
                  <a:lnTo>
                    <a:pt x="147827" y="787908"/>
                  </a:lnTo>
                  <a:lnTo>
                    <a:pt x="147827" y="818753"/>
                  </a:lnTo>
                  <a:lnTo>
                    <a:pt x="184403" y="754380"/>
                  </a:lnTo>
                  <a:close/>
                </a:path>
                <a:path w="601345" h="878204">
                  <a:moveTo>
                    <a:pt x="147827" y="818753"/>
                  </a:moveTo>
                  <a:lnTo>
                    <a:pt x="147827" y="787908"/>
                  </a:lnTo>
                  <a:lnTo>
                    <a:pt x="132587" y="813816"/>
                  </a:lnTo>
                  <a:lnTo>
                    <a:pt x="146303" y="821436"/>
                  </a:lnTo>
                  <a:lnTo>
                    <a:pt x="147827" y="818753"/>
                  </a:lnTo>
                  <a:close/>
                </a:path>
                <a:path w="601345" h="878204">
                  <a:moveTo>
                    <a:pt x="213613" y="587144"/>
                  </a:moveTo>
                  <a:lnTo>
                    <a:pt x="192024" y="554736"/>
                  </a:lnTo>
                  <a:lnTo>
                    <a:pt x="167894" y="547235"/>
                  </a:lnTo>
                  <a:lnTo>
                    <a:pt x="160274" y="548640"/>
                  </a:lnTo>
                  <a:lnTo>
                    <a:pt x="153924" y="552664"/>
                  </a:lnTo>
                  <a:lnTo>
                    <a:pt x="146303" y="557974"/>
                  </a:lnTo>
                  <a:lnTo>
                    <a:pt x="141224" y="564713"/>
                  </a:lnTo>
                  <a:lnTo>
                    <a:pt x="134874" y="573024"/>
                  </a:lnTo>
                  <a:lnTo>
                    <a:pt x="115824" y="608076"/>
                  </a:lnTo>
                  <a:lnTo>
                    <a:pt x="136144" y="619997"/>
                  </a:lnTo>
                  <a:lnTo>
                    <a:pt x="136144" y="600456"/>
                  </a:lnTo>
                  <a:lnTo>
                    <a:pt x="147574" y="580644"/>
                  </a:lnTo>
                  <a:lnTo>
                    <a:pt x="151384" y="573024"/>
                  </a:lnTo>
                  <a:lnTo>
                    <a:pt x="156463" y="568452"/>
                  </a:lnTo>
                  <a:lnTo>
                    <a:pt x="167894" y="565404"/>
                  </a:lnTo>
                  <a:lnTo>
                    <a:pt x="176784" y="566928"/>
                  </a:lnTo>
                  <a:lnTo>
                    <a:pt x="181863" y="571500"/>
                  </a:lnTo>
                  <a:lnTo>
                    <a:pt x="189484" y="574548"/>
                  </a:lnTo>
                  <a:lnTo>
                    <a:pt x="194563" y="579120"/>
                  </a:lnTo>
                  <a:lnTo>
                    <a:pt x="195834" y="585216"/>
                  </a:lnTo>
                  <a:lnTo>
                    <a:pt x="195834" y="627507"/>
                  </a:lnTo>
                  <a:lnTo>
                    <a:pt x="203453" y="612648"/>
                  </a:lnTo>
                  <a:lnTo>
                    <a:pt x="208534" y="603765"/>
                  </a:lnTo>
                  <a:lnTo>
                    <a:pt x="211074" y="595312"/>
                  </a:lnTo>
                  <a:lnTo>
                    <a:pt x="213613" y="587144"/>
                  </a:lnTo>
                  <a:close/>
                </a:path>
                <a:path w="601345" h="878204">
                  <a:moveTo>
                    <a:pt x="195834" y="627507"/>
                  </a:moveTo>
                  <a:lnTo>
                    <a:pt x="195834" y="598932"/>
                  </a:lnTo>
                  <a:lnTo>
                    <a:pt x="192024" y="606552"/>
                  </a:lnTo>
                  <a:lnTo>
                    <a:pt x="179324" y="624840"/>
                  </a:lnTo>
                  <a:lnTo>
                    <a:pt x="136144" y="600456"/>
                  </a:lnTo>
                  <a:lnTo>
                    <a:pt x="136144" y="619997"/>
                  </a:lnTo>
                  <a:lnTo>
                    <a:pt x="193294" y="653525"/>
                  </a:lnTo>
                  <a:lnTo>
                    <a:pt x="193294" y="632460"/>
                  </a:lnTo>
                  <a:lnTo>
                    <a:pt x="195834" y="627507"/>
                  </a:lnTo>
                  <a:close/>
                </a:path>
                <a:path w="601345" h="878204">
                  <a:moveTo>
                    <a:pt x="239013" y="659892"/>
                  </a:moveTo>
                  <a:lnTo>
                    <a:pt x="193294" y="632460"/>
                  </a:lnTo>
                  <a:lnTo>
                    <a:pt x="193294" y="653525"/>
                  </a:lnTo>
                  <a:lnTo>
                    <a:pt x="230124" y="675132"/>
                  </a:lnTo>
                  <a:lnTo>
                    <a:pt x="239013" y="659892"/>
                  </a:lnTo>
                  <a:close/>
                </a:path>
                <a:path w="601345" h="878204">
                  <a:moveTo>
                    <a:pt x="217424" y="547497"/>
                  </a:moveTo>
                  <a:lnTo>
                    <a:pt x="217424" y="527304"/>
                  </a:lnTo>
                  <a:lnTo>
                    <a:pt x="203453" y="519684"/>
                  </a:lnTo>
                  <a:lnTo>
                    <a:pt x="195834" y="534924"/>
                  </a:lnTo>
                  <a:lnTo>
                    <a:pt x="217424" y="547497"/>
                  </a:lnTo>
                  <a:close/>
                </a:path>
                <a:path w="601345" h="878204">
                  <a:moveTo>
                    <a:pt x="291084" y="569976"/>
                  </a:moveTo>
                  <a:lnTo>
                    <a:pt x="244094" y="544068"/>
                  </a:lnTo>
                  <a:lnTo>
                    <a:pt x="223774" y="516636"/>
                  </a:lnTo>
                  <a:lnTo>
                    <a:pt x="223774" y="484632"/>
                  </a:lnTo>
                  <a:lnTo>
                    <a:pt x="218694" y="489204"/>
                  </a:lnTo>
                  <a:lnTo>
                    <a:pt x="218694" y="490728"/>
                  </a:lnTo>
                  <a:lnTo>
                    <a:pt x="214884" y="496824"/>
                  </a:lnTo>
                  <a:lnTo>
                    <a:pt x="212344" y="502920"/>
                  </a:lnTo>
                  <a:lnTo>
                    <a:pt x="212344" y="516636"/>
                  </a:lnTo>
                  <a:lnTo>
                    <a:pt x="214884" y="522732"/>
                  </a:lnTo>
                  <a:lnTo>
                    <a:pt x="217424" y="527304"/>
                  </a:lnTo>
                  <a:lnTo>
                    <a:pt x="217424" y="547497"/>
                  </a:lnTo>
                  <a:lnTo>
                    <a:pt x="282194" y="585216"/>
                  </a:lnTo>
                  <a:lnTo>
                    <a:pt x="291084" y="569976"/>
                  </a:lnTo>
                  <a:close/>
                </a:path>
                <a:path w="601345" h="878204">
                  <a:moveTo>
                    <a:pt x="239013" y="492252"/>
                  </a:moveTo>
                  <a:lnTo>
                    <a:pt x="223774" y="483108"/>
                  </a:lnTo>
                  <a:lnTo>
                    <a:pt x="223774" y="516636"/>
                  </a:lnTo>
                  <a:lnTo>
                    <a:pt x="225044" y="509016"/>
                  </a:lnTo>
                  <a:lnTo>
                    <a:pt x="230124" y="501396"/>
                  </a:lnTo>
                  <a:lnTo>
                    <a:pt x="231394" y="499872"/>
                  </a:lnTo>
                  <a:lnTo>
                    <a:pt x="232663" y="496824"/>
                  </a:lnTo>
                  <a:lnTo>
                    <a:pt x="236474" y="492252"/>
                  </a:lnTo>
                  <a:lnTo>
                    <a:pt x="239013" y="492252"/>
                  </a:lnTo>
                  <a:close/>
                </a:path>
                <a:path w="601345" h="878204">
                  <a:moveTo>
                    <a:pt x="346963" y="472440"/>
                  </a:moveTo>
                  <a:lnTo>
                    <a:pt x="346963" y="463296"/>
                  </a:lnTo>
                  <a:lnTo>
                    <a:pt x="345694" y="454152"/>
                  </a:lnTo>
                  <a:lnTo>
                    <a:pt x="317753" y="425196"/>
                  </a:lnTo>
                  <a:lnTo>
                    <a:pt x="287274" y="414909"/>
                  </a:lnTo>
                  <a:lnTo>
                    <a:pt x="278384" y="416052"/>
                  </a:lnTo>
                  <a:lnTo>
                    <a:pt x="244094" y="447174"/>
                  </a:lnTo>
                  <a:lnTo>
                    <a:pt x="242824" y="456247"/>
                  </a:lnTo>
                  <a:lnTo>
                    <a:pt x="242824" y="465034"/>
                  </a:lnTo>
                  <a:lnTo>
                    <a:pt x="244094" y="473964"/>
                  </a:lnTo>
                  <a:lnTo>
                    <a:pt x="247903" y="482584"/>
                  </a:lnTo>
                  <a:lnTo>
                    <a:pt x="254253" y="490347"/>
                  </a:lnTo>
                  <a:lnTo>
                    <a:pt x="255524" y="491545"/>
                  </a:lnTo>
                  <a:lnTo>
                    <a:pt x="255524" y="460248"/>
                  </a:lnTo>
                  <a:lnTo>
                    <a:pt x="256794" y="452628"/>
                  </a:lnTo>
                  <a:lnTo>
                    <a:pt x="261874" y="445008"/>
                  </a:lnTo>
                  <a:lnTo>
                    <a:pt x="265684" y="437388"/>
                  </a:lnTo>
                  <a:lnTo>
                    <a:pt x="272034" y="432816"/>
                  </a:lnTo>
                  <a:lnTo>
                    <a:pt x="282194" y="432749"/>
                  </a:lnTo>
                  <a:lnTo>
                    <a:pt x="287274" y="432482"/>
                  </a:lnTo>
                  <a:lnTo>
                    <a:pt x="293624" y="433578"/>
                  </a:lnTo>
                  <a:lnTo>
                    <a:pt x="326644" y="454556"/>
                  </a:lnTo>
                  <a:lnTo>
                    <a:pt x="332994" y="467868"/>
                  </a:lnTo>
                  <a:lnTo>
                    <a:pt x="332994" y="500329"/>
                  </a:lnTo>
                  <a:lnTo>
                    <a:pt x="334263" y="499014"/>
                  </a:lnTo>
                  <a:lnTo>
                    <a:pt x="340613" y="490728"/>
                  </a:lnTo>
                  <a:lnTo>
                    <a:pt x="344424" y="481584"/>
                  </a:lnTo>
                  <a:lnTo>
                    <a:pt x="346963" y="472440"/>
                  </a:lnTo>
                  <a:close/>
                </a:path>
                <a:path w="601345" h="878204">
                  <a:moveTo>
                    <a:pt x="332994" y="500329"/>
                  </a:moveTo>
                  <a:lnTo>
                    <a:pt x="332994" y="475488"/>
                  </a:lnTo>
                  <a:lnTo>
                    <a:pt x="324103" y="490728"/>
                  </a:lnTo>
                  <a:lnTo>
                    <a:pt x="317753" y="495300"/>
                  </a:lnTo>
                  <a:lnTo>
                    <a:pt x="308863" y="496824"/>
                  </a:lnTo>
                  <a:lnTo>
                    <a:pt x="301244" y="496490"/>
                  </a:lnTo>
                  <a:lnTo>
                    <a:pt x="294894" y="495300"/>
                  </a:lnTo>
                  <a:lnTo>
                    <a:pt x="263144" y="473559"/>
                  </a:lnTo>
                  <a:lnTo>
                    <a:pt x="255524" y="460248"/>
                  </a:lnTo>
                  <a:lnTo>
                    <a:pt x="255524" y="491545"/>
                  </a:lnTo>
                  <a:lnTo>
                    <a:pt x="292353" y="512445"/>
                  </a:lnTo>
                  <a:lnTo>
                    <a:pt x="302513" y="513873"/>
                  </a:lnTo>
                  <a:lnTo>
                    <a:pt x="311403" y="513588"/>
                  </a:lnTo>
                  <a:lnTo>
                    <a:pt x="320294" y="510444"/>
                  </a:lnTo>
                  <a:lnTo>
                    <a:pt x="327913" y="505587"/>
                  </a:lnTo>
                  <a:lnTo>
                    <a:pt x="332994" y="500329"/>
                  </a:lnTo>
                  <a:close/>
                </a:path>
                <a:path w="601345" h="878204">
                  <a:moveTo>
                    <a:pt x="339344" y="324612"/>
                  </a:moveTo>
                  <a:lnTo>
                    <a:pt x="326644" y="316992"/>
                  </a:lnTo>
                  <a:lnTo>
                    <a:pt x="322834" y="320040"/>
                  </a:lnTo>
                  <a:lnTo>
                    <a:pt x="316484" y="326136"/>
                  </a:lnTo>
                  <a:lnTo>
                    <a:pt x="311403" y="329184"/>
                  </a:lnTo>
                  <a:lnTo>
                    <a:pt x="308863" y="333756"/>
                  </a:lnTo>
                  <a:lnTo>
                    <a:pt x="307594" y="338328"/>
                  </a:lnTo>
                  <a:lnTo>
                    <a:pt x="302513" y="348353"/>
                  </a:lnTo>
                  <a:lnTo>
                    <a:pt x="299974" y="357949"/>
                  </a:lnTo>
                  <a:lnTo>
                    <a:pt x="298703" y="367260"/>
                  </a:lnTo>
                  <a:lnTo>
                    <a:pt x="301244" y="376428"/>
                  </a:lnTo>
                  <a:lnTo>
                    <a:pt x="305053" y="385929"/>
                  </a:lnTo>
                  <a:lnTo>
                    <a:pt x="310134" y="394144"/>
                  </a:lnTo>
                  <a:lnTo>
                    <a:pt x="313944" y="397823"/>
                  </a:lnTo>
                  <a:lnTo>
                    <a:pt x="313944" y="358140"/>
                  </a:lnTo>
                  <a:lnTo>
                    <a:pt x="319024" y="344424"/>
                  </a:lnTo>
                  <a:lnTo>
                    <a:pt x="320294" y="339852"/>
                  </a:lnTo>
                  <a:lnTo>
                    <a:pt x="324103" y="336804"/>
                  </a:lnTo>
                  <a:lnTo>
                    <a:pt x="329184" y="333756"/>
                  </a:lnTo>
                  <a:lnTo>
                    <a:pt x="335534" y="326136"/>
                  </a:lnTo>
                  <a:lnTo>
                    <a:pt x="339344" y="324612"/>
                  </a:lnTo>
                  <a:close/>
                </a:path>
                <a:path w="601345" h="878204">
                  <a:moveTo>
                    <a:pt x="406653" y="367284"/>
                  </a:moveTo>
                  <a:lnTo>
                    <a:pt x="406653" y="362712"/>
                  </a:lnTo>
                  <a:lnTo>
                    <a:pt x="393953" y="355092"/>
                  </a:lnTo>
                  <a:lnTo>
                    <a:pt x="393953" y="359664"/>
                  </a:lnTo>
                  <a:lnTo>
                    <a:pt x="392684" y="365760"/>
                  </a:lnTo>
                  <a:lnTo>
                    <a:pt x="387603" y="379476"/>
                  </a:lnTo>
                  <a:lnTo>
                    <a:pt x="386334" y="382524"/>
                  </a:lnTo>
                  <a:lnTo>
                    <a:pt x="381253" y="388786"/>
                  </a:lnTo>
                  <a:lnTo>
                    <a:pt x="377444" y="393763"/>
                  </a:lnTo>
                  <a:lnTo>
                    <a:pt x="371094" y="397311"/>
                  </a:lnTo>
                  <a:lnTo>
                    <a:pt x="364744" y="399288"/>
                  </a:lnTo>
                  <a:lnTo>
                    <a:pt x="360934" y="399616"/>
                  </a:lnTo>
                  <a:lnTo>
                    <a:pt x="357124" y="399712"/>
                  </a:lnTo>
                  <a:lnTo>
                    <a:pt x="350774" y="399097"/>
                  </a:lnTo>
                  <a:lnTo>
                    <a:pt x="319024" y="377547"/>
                  </a:lnTo>
                  <a:lnTo>
                    <a:pt x="313944" y="358140"/>
                  </a:lnTo>
                  <a:lnTo>
                    <a:pt x="313944" y="397823"/>
                  </a:lnTo>
                  <a:lnTo>
                    <a:pt x="357124" y="417218"/>
                  </a:lnTo>
                  <a:lnTo>
                    <a:pt x="367284" y="416052"/>
                  </a:lnTo>
                  <a:lnTo>
                    <a:pt x="376174" y="412884"/>
                  </a:lnTo>
                  <a:lnTo>
                    <a:pt x="383794" y="407860"/>
                  </a:lnTo>
                  <a:lnTo>
                    <a:pt x="391413" y="400835"/>
                  </a:lnTo>
                  <a:lnTo>
                    <a:pt x="396494" y="391668"/>
                  </a:lnTo>
                  <a:lnTo>
                    <a:pt x="400303" y="387096"/>
                  </a:lnTo>
                  <a:lnTo>
                    <a:pt x="405384" y="373380"/>
                  </a:lnTo>
                  <a:lnTo>
                    <a:pt x="406653" y="367284"/>
                  </a:lnTo>
                  <a:close/>
                </a:path>
                <a:path w="601345" h="878204">
                  <a:moveTo>
                    <a:pt x="426974" y="243839"/>
                  </a:moveTo>
                  <a:lnTo>
                    <a:pt x="420624" y="239268"/>
                  </a:lnTo>
                  <a:lnTo>
                    <a:pt x="410463" y="234434"/>
                  </a:lnTo>
                  <a:lnTo>
                    <a:pt x="400303" y="231457"/>
                  </a:lnTo>
                  <a:lnTo>
                    <a:pt x="391413" y="230481"/>
                  </a:lnTo>
                  <a:lnTo>
                    <a:pt x="383794" y="231648"/>
                  </a:lnTo>
                  <a:lnTo>
                    <a:pt x="352044" y="262366"/>
                  </a:lnTo>
                  <a:lnTo>
                    <a:pt x="349503" y="272034"/>
                  </a:lnTo>
                  <a:lnTo>
                    <a:pt x="349503" y="281701"/>
                  </a:lnTo>
                  <a:lnTo>
                    <a:pt x="350774" y="291084"/>
                  </a:lnTo>
                  <a:lnTo>
                    <a:pt x="354584" y="299918"/>
                  </a:lnTo>
                  <a:lnTo>
                    <a:pt x="360934" y="308038"/>
                  </a:lnTo>
                  <a:lnTo>
                    <a:pt x="362203" y="309491"/>
                  </a:lnTo>
                  <a:lnTo>
                    <a:pt x="362203" y="275844"/>
                  </a:lnTo>
                  <a:lnTo>
                    <a:pt x="363474" y="268224"/>
                  </a:lnTo>
                  <a:lnTo>
                    <a:pt x="368553" y="259080"/>
                  </a:lnTo>
                  <a:lnTo>
                    <a:pt x="372363" y="252984"/>
                  </a:lnTo>
                  <a:lnTo>
                    <a:pt x="377444" y="248412"/>
                  </a:lnTo>
                  <a:lnTo>
                    <a:pt x="392684" y="245364"/>
                  </a:lnTo>
                  <a:lnTo>
                    <a:pt x="400303" y="246888"/>
                  </a:lnTo>
                  <a:lnTo>
                    <a:pt x="407924" y="251460"/>
                  </a:lnTo>
                  <a:lnTo>
                    <a:pt x="407924" y="276606"/>
                  </a:lnTo>
                  <a:lnTo>
                    <a:pt x="426974" y="243839"/>
                  </a:lnTo>
                  <a:close/>
                </a:path>
                <a:path w="601345" h="878204">
                  <a:moveTo>
                    <a:pt x="407924" y="276606"/>
                  </a:moveTo>
                  <a:lnTo>
                    <a:pt x="407924" y="251460"/>
                  </a:lnTo>
                  <a:lnTo>
                    <a:pt x="378713" y="301752"/>
                  </a:lnTo>
                  <a:lnTo>
                    <a:pt x="371094" y="295656"/>
                  </a:lnTo>
                  <a:lnTo>
                    <a:pt x="364744" y="289560"/>
                  </a:lnTo>
                  <a:lnTo>
                    <a:pt x="363474" y="281940"/>
                  </a:lnTo>
                  <a:lnTo>
                    <a:pt x="362203" y="275844"/>
                  </a:lnTo>
                  <a:lnTo>
                    <a:pt x="362203" y="309491"/>
                  </a:lnTo>
                  <a:lnTo>
                    <a:pt x="367284" y="315301"/>
                  </a:lnTo>
                  <a:lnTo>
                    <a:pt x="377444" y="321564"/>
                  </a:lnTo>
                  <a:lnTo>
                    <a:pt x="387603" y="326397"/>
                  </a:lnTo>
                  <a:lnTo>
                    <a:pt x="388874" y="326770"/>
                  </a:lnTo>
                  <a:lnTo>
                    <a:pt x="388874" y="309372"/>
                  </a:lnTo>
                  <a:lnTo>
                    <a:pt x="407924" y="276606"/>
                  </a:lnTo>
                  <a:close/>
                </a:path>
                <a:path w="601345" h="878204">
                  <a:moveTo>
                    <a:pt x="461263" y="266700"/>
                  </a:moveTo>
                  <a:lnTo>
                    <a:pt x="447294" y="259080"/>
                  </a:lnTo>
                  <a:lnTo>
                    <a:pt x="447294" y="266700"/>
                  </a:lnTo>
                  <a:lnTo>
                    <a:pt x="446024" y="272796"/>
                  </a:lnTo>
                  <a:lnTo>
                    <a:pt x="444753" y="277368"/>
                  </a:lnTo>
                  <a:lnTo>
                    <a:pt x="443484" y="283463"/>
                  </a:lnTo>
                  <a:lnTo>
                    <a:pt x="437134" y="295656"/>
                  </a:lnTo>
                  <a:lnTo>
                    <a:pt x="410463" y="313872"/>
                  </a:lnTo>
                  <a:lnTo>
                    <a:pt x="402844" y="313753"/>
                  </a:lnTo>
                  <a:lnTo>
                    <a:pt x="396494" y="312205"/>
                  </a:lnTo>
                  <a:lnTo>
                    <a:pt x="388874" y="309372"/>
                  </a:lnTo>
                  <a:lnTo>
                    <a:pt x="388874" y="326770"/>
                  </a:lnTo>
                  <a:lnTo>
                    <a:pt x="397763" y="329374"/>
                  </a:lnTo>
                  <a:lnTo>
                    <a:pt x="407924" y="330350"/>
                  </a:lnTo>
                  <a:lnTo>
                    <a:pt x="416813" y="329184"/>
                  </a:lnTo>
                  <a:lnTo>
                    <a:pt x="448563" y="303275"/>
                  </a:lnTo>
                  <a:lnTo>
                    <a:pt x="454913" y="291084"/>
                  </a:lnTo>
                  <a:lnTo>
                    <a:pt x="461263" y="266700"/>
                  </a:lnTo>
                  <a:close/>
                </a:path>
                <a:path w="601345" h="878204">
                  <a:moveTo>
                    <a:pt x="440944" y="147827"/>
                  </a:moveTo>
                  <a:lnTo>
                    <a:pt x="426974" y="140208"/>
                  </a:lnTo>
                  <a:lnTo>
                    <a:pt x="424434" y="143256"/>
                  </a:lnTo>
                  <a:lnTo>
                    <a:pt x="420624" y="146304"/>
                  </a:lnTo>
                  <a:lnTo>
                    <a:pt x="414274" y="155448"/>
                  </a:lnTo>
                  <a:lnTo>
                    <a:pt x="409194" y="160020"/>
                  </a:lnTo>
                  <a:lnTo>
                    <a:pt x="407924" y="164592"/>
                  </a:lnTo>
                  <a:lnTo>
                    <a:pt x="402844" y="172331"/>
                  </a:lnTo>
                  <a:lnTo>
                    <a:pt x="400303" y="179641"/>
                  </a:lnTo>
                  <a:lnTo>
                    <a:pt x="399034" y="186666"/>
                  </a:lnTo>
                  <a:lnTo>
                    <a:pt x="399034" y="193548"/>
                  </a:lnTo>
                  <a:lnTo>
                    <a:pt x="400303" y="201168"/>
                  </a:lnTo>
                  <a:lnTo>
                    <a:pt x="405384" y="208788"/>
                  </a:lnTo>
                  <a:lnTo>
                    <a:pt x="414274" y="213233"/>
                  </a:lnTo>
                  <a:lnTo>
                    <a:pt x="414274" y="182880"/>
                  </a:lnTo>
                  <a:lnTo>
                    <a:pt x="415544" y="176784"/>
                  </a:lnTo>
                  <a:lnTo>
                    <a:pt x="420624" y="170687"/>
                  </a:lnTo>
                  <a:lnTo>
                    <a:pt x="429513" y="156972"/>
                  </a:lnTo>
                  <a:lnTo>
                    <a:pt x="432053" y="153924"/>
                  </a:lnTo>
                  <a:lnTo>
                    <a:pt x="440944" y="147827"/>
                  </a:lnTo>
                  <a:close/>
                </a:path>
                <a:path w="601345" h="878204">
                  <a:moveTo>
                    <a:pt x="504444" y="197619"/>
                  </a:moveTo>
                  <a:lnTo>
                    <a:pt x="503174" y="190500"/>
                  </a:lnTo>
                  <a:lnTo>
                    <a:pt x="503174" y="181356"/>
                  </a:lnTo>
                  <a:lnTo>
                    <a:pt x="499363" y="175260"/>
                  </a:lnTo>
                  <a:lnTo>
                    <a:pt x="490474" y="170687"/>
                  </a:lnTo>
                  <a:lnTo>
                    <a:pt x="484124" y="166116"/>
                  </a:lnTo>
                  <a:lnTo>
                    <a:pt x="476503" y="164592"/>
                  </a:lnTo>
                  <a:lnTo>
                    <a:pt x="470153" y="167639"/>
                  </a:lnTo>
                  <a:lnTo>
                    <a:pt x="465074" y="169378"/>
                  </a:lnTo>
                  <a:lnTo>
                    <a:pt x="459994" y="172402"/>
                  </a:lnTo>
                  <a:lnTo>
                    <a:pt x="454913" y="176855"/>
                  </a:lnTo>
                  <a:lnTo>
                    <a:pt x="448563" y="182880"/>
                  </a:lnTo>
                  <a:lnTo>
                    <a:pt x="433324" y="198120"/>
                  </a:lnTo>
                  <a:lnTo>
                    <a:pt x="426974" y="201168"/>
                  </a:lnTo>
                  <a:lnTo>
                    <a:pt x="424434" y="201168"/>
                  </a:lnTo>
                  <a:lnTo>
                    <a:pt x="420624" y="198120"/>
                  </a:lnTo>
                  <a:lnTo>
                    <a:pt x="416813" y="196596"/>
                  </a:lnTo>
                  <a:lnTo>
                    <a:pt x="414274" y="192024"/>
                  </a:lnTo>
                  <a:lnTo>
                    <a:pt x="414274" y="213233"/>
                  </a:lnTo>
                  <a:lnTo>
                    <a:pt x="420624" y="216408"/>
                  </a:lnTo>
                  <a:lnTo>
                    <a:pt x="425703" y="217932"/>
                  </a:lnTo>
                  <a:lnTo>
                    <a:pt x="438403" y="214884"/>
                  </a:lnTo>
                  <a:lnTo>
                    <a:pt x="446024" y="210312"/>
                  </a:lnTo>
                  <a:lnTo>
                    <a:pt x="462534" y="190500"/>
                  </a:lnTo>
                  <a:lnTo>
                    <a:pt x="468884" y="185927"/>
                  </a:lnTo>
                  <a:lnTo>
                    <a:pt x="471424" y="184404"/>
                  </a:lnTo>
                  <a:lnTo>
                    <a:pt x="476503" y="182880"/>
                  </a:lnTo>
                  <a:lnTo>
                    <a:pt x="479044" y="182880"/>
                  </a:lnTo>
                  <a:lnTo>
                    <a:pt x="486663" y="187451"/>
                  </a:lnTo>
                  <a:lnTo>
                    <a:pt x="490474" y="192024"/>
                  </a:lnTo>
                  <a:lnTo>
                    <a:pt x="490474" y="230124"/>
                  </a:lnTo>
                  <a:lnTo>
                    <a:pt x="496824" y="220980"/>
                  </a:lnTo>
                  <a:lnTo>
                    <a:pt x="500634" y="213002"/>
                  </a:lnTo>
                  <a:lnTo>
                    <a:pt x="503174" y="205168"/>
                  </a:lnTo>
                  <a:lnTo>
                    <a:pt x="504444" y="197619"/>
                  </a:lnTo>
                  <a:close/>
                </a:path>
                <a:path w="601345" h="878204">
                  <a:moveTo>
                    <a:pt x="487934" y="65532"/>
                  </a:moveTo>
                  <a:lnTo>
                    <a:pt x="475234" y="57912"/>
                  </a:lnTo>
                  <a:lnTo>
                    <a:pt x="463803" y="68580"/>
                  </a:lnTo>
                  <a:lnTo>
                    <a:pt x="458724" y="77724"/>
                  </a:lnTo>
                  <a:lnTo>
                    <a:pt x="454913" y="83820"/>
                  </a:lnTo>
                  <a:lnTo>
                    <a:pt x="451103" y="91535"/>
                  </a:lnTo>
                  <a:lnTo>
                    <a:pt x="448563" y="98679"/>
                  </a:lnTo>
                  <a:lnTo>
                    <a:pt x="447294" y="105251"/>
                  </a:lnTo>
                  <a:lnTo>
                    <a:pt x="447294" y="120396"/>
                  </a:lnTo>
                  <a:lnTo>
                    <a:pt x="452374" y="126492"/>
                  </a:lnTo>
                  <a:lnTo>
                    <a:pt x="461263" y="131063"/>
                  </a:lnTo>
                  <a:lnTo>
                    <a:pt x="461263" y="100584"/>
                  </a:lnTo>
                  <a:lnTo>
                    <a:pt x="462534" y="96012"/>
                  </a:lnTo>
                  <a:lnTo>
                    <a:pt x="467613" y="88392"/>
                  </a:lnTo>
                  <a:lnTo>
                    <a:pt x="472694" y="79248"/>
                  </a:lnTo>
                  <a:lnTo>
                    <a:pt x="484124" y="68580"/>
                  </a:lnTo>
                  <a:lnTo>
                    <a:pt x="487934" y="65532"/>
                  </a:lnTo>
                  <a:close/>
                </a:path>
                <a:path w="601345" h="878204">
                  <a:moveTo>
                    <a:pt x="600963" y="82296"/>
                  </a:moveTo>
                  <a:lnTo>
                    <a:pt x="595884" y="71413"/>
                  </a:lnTo>
                  <a:lnTo>
                    <a:pt x="589534" y="61531"/>
                  </a:lnTo>
                  <a:lnTo>
                    <a:pt x="581913" y="52506"/>
                  </a:lnTo>
                  <a:lnTo>
                    <a:pt x="575563" y="44196"/>
                  </a:lnTo>
                  <a:lnTo>
                    <a:pt x="543813" y="18287"/>
                  </a:lnTo>
                  <a:lnTo>
                    <a:pt x="506984" y="4572"/>
                  </a:lnTo>
                  <a:lnTo>
                    <a:pt x="459994" y="0"/>
                  </a:lnTo>
                  <a:lnTo>
                    <a:pt x="453644" y="12192"/>
                  </a:lnTo>
                  <a:lnTo>
                    <a:pt x="465074" y="12715"/>
                  </a:lnTo>
                  <a:lnTo>
                    <a:pt x="476503" y="14097"/>
                  </a:lnTo>
                  <a:lnTo>
                    <a:pt x="517144" y="24193"/>
                  </a:lnTo>
                  <a:lnTo>
                    <a:pt x="552703" y="44767"/>
                  </a:lnTo>
                  <a:lnTo>
                    <a:pt x="567944" y="59436"/>
                  </a:lnTo>
                  <a:lnTo>
                    <a:pt x="575563" y="66841"/>
                  </a:lnTo>
                  <a:lnTo>
                    <a:pt x="581913" y="75247"/>
                  </a:lnTo>
                  <a:lnTo>
                    <a:pt x="588263" y="84510"/>
                  </a:lnTo>
                  <a:lnTo>
                    <a:pt x="593344" y="94487"/>
                  </a:lnTo>
                  <a:lnTo>
                    <a:pt x="600963" y="82296"/>
                  </a:lnTo>
                  <a:close/>
                </a:path>
                <a:path w="601345" h="878204">
                  <a:moveTo>
                    <a:pt x="490474" y="230124"/>
                  </a:moveTo>
                  <a:lnTo>
                    <a:pt x="490474" y="201168"/>
                  </a:lnTo>
                  <a:lnTo>
                    <a:pt x="487934" y="207263"/>
                  </a:lnTo>
                  <a:lnTo>
                    <a:pt x="484124" y="213360"/>
                  </a:lnTo>
                  <a:lnTo>
                    <a:pt x="481584" y="219456"/>
                  </a:lnTo>
                  <a:lnTo>
                    <a:pt x="477774" y="224027"/>
                  </a:lnTo>
                  <a:lnTo>
                    <a:pt x="472694" y="227075"/>
                  </a:lnTo>
                  <a:lnTo>
                    <a:pt x="463803" y="236220"/>
                  </a:lnTo>
                  <a:lnTo>
                    <a:pt x="458724" y="239268"/>
                  </a:lnTo>
                  <a:lnTo>
                    <a:pt x="472694" y="248412"/>
                  </a:lnTo>
                  <a:lnTo>
                    <a:pt x="482853" y="239268"/>
                  </a:lnTo>
                  <a:lnTo>
                    <a:pt x="485394" y="234696"/>
                  </a:lnTo>
                  <a:lnTo>
                    <a:pt x="490474" y="230124"/>
                  </a:lnTo>
                  <a:close/>
                </a:path>
                <a:path w="601345" h="878204">
                  <a:moveTo>
                    <a:pt x="551434" y="115323"/>
                  </a:moveTo>
                  <a:lnTo>
                    <a:pt x="551434" y="99060"/>
                  </a:lnTo>
                  <a:lnTo>
                    <a:pt x="546353" y="92963"/>
                  </a:lnTo>
                  <a:lnTo>
                    <a:pt x="537463" y="88392"/>
                  </a:lnTo>
                  <a:lnTo>
                    <a:pt x="531113" y="83820"/>
                  </a:lnTo>
                  <a:lnTo>
                    <a:pt x="523494" y="83820"/>
                  </a:lnTo>
                  <a:lnTo>
                    <a:pt x="517144" y="85344"/>
                  </a:lnTo>
                  <a:lnTo>
                    <a:pt x="512063" y="87320"/>
                  </a:lnTo>
                  <a:lnTo>
                    <a:pt x="506984" y="90868"/>
                  </a:lnTo>
                  <a:lnTo>
                    <a:pt x="501903" y="95845"/>
                  </a:lnTo>
                  <a:lnTo>
                    <a:pt x="496824" y="102108"/>
                  </a:lnTo>
                  <a:lnTo>
                    <a:pt x="491744" y="105156"/>
                  </a:lnTo>
                  <a:lnTo>
                    <a:pt x="485394" y="112775"/>
                  </a:lnTo>
                  <a:lnTo>
                    <a:pt x="481584" y="115824"/>
                  </a:lnTo>
                  <a:lnTo>
                    <a:pt x="475234" y="118872"/>
                  </a:lnTo>
                  <a:lnTo>
                    <a:pt x="471424" y="118872"/>
                  </a:lnTo>
                  <a:lnTo>
                    <a:pt x="463803" y="114300"/>
                  </a:lnTo>
                  <a:lnTo>
                    <a:pt x="461263" y="111251"/>
                  </a:lnTo>
                  <a:lnTo>
                    <a:pt x="461263" y="131063"/>
                  </a:lnTo>
                  <a:lnTo>
                    <a:pt x="467613" y="135636"/>
                  </a:lnTo>
                  <a:lnTo>
                    <a:pt x="472694" y="135636"/>
                  </a:lnTo>
                  <a:lnTo>
                    <a:pt x="485394" y="132587"/>
                  </a:lnTo>
                  <a:lnTo>
                    <a:pt x="493013" y="128016"/>
                  </a:lnTo>
                  <a:lnTo>
                    <a:pt x="499363" y="120396"/>
                  </a:lnTo>
                  <a:lnTo>
                    <a:pt x="515874" y="103632"/>
                  </a:lnTo>
                  <a:lnTo>
                    <a:pt x="523494" y="100584"/>
                  </a:lnTo>
                  <a:lnTo>
                    <a:pt x="526034" y="100584"/>
                  </a:lnTo>
                  <a:lnTo>
                    <a:pt x="531113" y="103632"/>
                  </a:lnTo>
                  <a:lnTo>
                    <a:pt x="537463" y="109727"/>
                  </a:lnTo>
                  <a:lnTo>
                    <a:pt x="537463" y="148481"/>
                  </a:lnTo>
                  <a:lnTo>
                    <a:pt x="543813" y="138684"/>
                  </a:lnTo>
                  <a:lnTo>
                    <a:pt x="547624" y="130706"/>
                  </a:lnTo>
                  <a:lnTo>
                    <a:pt x="550163" y="122872"/>
                  </a:lnTo>
                  <a:lnTo>
                    <a:pt x="551434" y="115323"/>
                  </a:lnTo>
                  <a:close/>
                </a:path>
                <a:path w="601345" h="878204">
                  <a:moveTo>
                    <a:pt x="537463" y="148481"/>
                  </a:moveTo>
                  <a:lnTo>
                    <a:pt x="537463" y="118872"/>
                  </a:lnTo>
                  <a:lnTo>
                    <a:pt x="536194" y="124968"/>
                  </a:lnTo>
                  <a:lnTo>
                    <a:pt x="531113" y="132587"/>
                  </a:lnTo>
                  <a:lnTo>
                    <a:pt x="524763" y="141732"/>
                  </a:lnTo>
                  <a:lnTo>
                    <a:pt x="520953" y="146304"/>
                  </a:lnTo>
                  <a:lnTo>
                    <a:pt x="515874" y="149351"/>
                  </a:lnTo>
                  <a:lnTo>
                    <a:pt x="505713" y="158496"/>
                  </a:lnTo>
                  <a:lnTo>
                    <a:pt x="520953" y="166116"/>
                  </a:lnTo>
                  <a:lnTo>
                    <a:pt x="534924" y="152400"/>
                  </a:lnTo>
                  <a:lnTo>
                    <a:pt x="537463" y="148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02932" y="4018788"/>
              <a:ext cx="720090" cy="10561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5468" y="2051304"/>
              <a:ext cx="795655" cy="139065"/>
            </a:xfrm>
            <a:custGeom>
              <a:avLst/>
              <a:gdLst/>
              <a:ahLst/>
              <a:cxnLst/>
              <a:rect l="l" t="t" r="r" b="b"/>
              <a:pathLst>
                <a:path w="795655" h="139064">
                  <a:moveTo>
                    <a:pt x="89916" y="91440"/>
                  </a:moveTo>
                  <a:lnTo>
                    <a:pt x="79152" y="50482"/>
                  </a:lnTo>
                  <a:lnTo>
                    <a:pt x="45720" y="35052"/>
                  </a:lnTo>
                  <a:lnTo>
                    <a:pt x="27003" y="38647"/>
                  </a:lnTo>
                  <a:lnTo>
                    <a:pt x="12573" y="48958"/>
                  </a:lnTo>
                  <a:lnTo>
                    <a:pt x="3286" y="65270"/>
                  </a:lnTo>
                  <a:lnTo>
                    <a:pt x="0" y="86868"/>
                  </a:lnTo>
                  <a:lnTo>
                    <a:pt x="3286" y="108465"/>
                  </a:lnTo>
                  <a:lnTo>
                    <a:pt x="12573" y="124777"/>
                  </a:lnTo>
                  <a:lnTo>
                    <a:pt x="19812" y="129949"/>
                  </a:lnTo>
                  <a:lnTo>
                    <a:pt x="19812" y="77724"/>
                  </a:lnTo>
                  <a:lnTo>
                    <a:pt x="22359" y="66603"/>
                  </a:lnTo>
                  <a:lnTo>
                    <a:pt x="27622" y="58483"/>
                  </a:lnTo>
                  <a:lnTo>
                    <a:pt x="35456" y="53506"/>
                  </a:lnTo>
                  <a:lnTo>
                    <a:pt x="45720" y="51816"/>
                  </a:lnTo>
                  <a:lnTo>
                    <a:pt x="55959" y="53721"/>
                  </a:lnTo>
                  <a:lnTo>
                    <a:pt x="63627" y="59055"/>
                  </a:lnTo>
                  <a:lnTo>
                    <a:pt x="68437" y="67246"/>
                  </a:lnTo>
                  <a:lnTo>
                    <a:pt x="70104" y="77724"/>
                  </a:lnTo>
                  <a:lnTo>
                    <a:pt x="73152" y="77724"/>
                  </a:lnTo>
                  <a:lnTo>
                    <a:pt x="73152" y="91440"/>
                  </a:lnTo>
                  <a:lnTo>
                    <a:pt x="89916" y="91440"/>
                  </a:lnTo>
                  <a:close/>
                </a:path>
                <a:path w="795655" h="139064">
                  <a:moveTo>
                    <a:pt x="73152" y="91440"/>
                  </a:moveTo>
                  <a:lnTo>
                    <a:pt x="73152" y="77724"/>
                  </a:lnTo>
                  <a:lnTo>
                    <a:pt x="19812" y="77724"/>
                  </a:lnTo>
                  <a:lnTo>
                    <a:pt x="19812" y="91440"/>
                  </a:lnTo>
                  <a:lnTo>
                    <a:pt x="73152" y="91440"/>
                  </a:lnTo>
                  <a:close/>
                </a:path>
                <a:path w="795655" h="139064">
                  <a:moveTo>
                    <a:pt x="88392" y="103632"/>
                  </a:moveTo>
                  <a:lnTo>
                    <a:pt x="70104" y="103632"/>
                  </a:lnTo>
                  <a:lnTo>
                    <a:pt x="66079" y="112275"/>
                  </a:lnTo>
                  <a:lnTo>
                    <a:pt x="60745" y="117930"/>
                  </a:lnTo>
                  <a:lnTo>
                    <a:pt x="54030" y="120991"/>
                  </a:lnTo>
                  <a:lnTo>
                    <a:pt x="45720" y="121920"/>
                  </a:lnTo>
                  <a:lnTo>
                    <a:pt x="35242" y="120157"/>
                  </a:lnTo>
                  <a:lnTo>
                    <a:pt x="27051" y="114681"/>
                  </a:lnTo>
                  <a:lnTo>
                    <a:pt x="21717" y="105203"/>
                  </a:lnTo>
                  <a:lnTo>
                    <a:pt x="19812" y="91440"/>
                  </a:lnTo>
                  <a:lnTo>
                    <a:pt x="19812" y="129949"/>
                  </a:lnTo>
                  <a:lnTo>
                    <a:pt x="27003" y="135088"/>
                  </a:lnTo>
                  <a:lnTo>
                    <a:pt x="45720" y="138684"/>
                  </a:lnTo>
                  <a:lnTo>
                    <a:pt x="60769" y="136194"/>
                  </a:lnTo>
                  <a:lnTo>
                    <a:pt x="73342" y="129159"/>
                  </a:lnTo>
                  <a:lnTo>
                    <a:pt x="82796" y="118110"/>
                  </a:lnTo>
                  <a:lnTo>
                    <a:pt x="88392" y="103632"/>
                  </a:lnTo>
                  <a:close/>
                </a:path>
                <a:path w="795655" h="139064">
                  <a:moveTo>
                    <a:pt x="126492" y="114604"/>
                  </a:moveTo>
                  <a:lnTo>
                    <a:pt x="126492" y="85344"/>
                  </a:lnTo>
                  <a:lnTo>
                    <a:pt x="91440" y="135636"/>
                  </a:lnTo>
                  <a:lnTo>
                    <a:pt x="112776" y="135636"/>
                  </a:lnTo>
                  <a:lnTo>
                    <a:pt x="126492" y="114604"/>
                  </a:lnTo>
                  <a:close/>
                </a:path>
                <a:path w="795655" h="139064">
                  <a:moveTo>
                    <a:pt x="179832" y="38100"/>
                  </a:moveTo>
                  <a:lnTo>
                    <a:pt x="160020" y="38100"/>
                  </a:lnTo>
                  <a:lnTo>
                    <a:pt x="137160" y="70104"/>
                  </a:lnTo>
                  <a:lnTo>
                    <a:pt x="114300" y="38100"/>
                  </a:lnTo>
                  <a:lnTo>
                    <a:pt x="94488" y="38100"/>
                  </a:lnTo>
                  <a:lnTo>
                    <a:pt x="126492" y="85344"/>
                  </a:lnTo>
                  <a:lnTo>
                    <a:pt x="126492" y="114604"/>
                  </a:lnTo>
                  <a:lnTo>
                    <a:pt x="135636" y="100584"/>
                  </a:lnTo>
                  <a:lnTo>
                    <a:pt x="146304" y="115919"/>
                  </a:lnTo>
                  <a:lnTo>
                    <a:pt x="146304" y="85344"/>
                  </a:lnTo>
                  <a:lnTo>
                    <a:pt x="179832" y="38100"/>
                  </a:lnTo>
                  <a:close/>
                </a:path>
                <a:path w="795655" h="139064">
                  <a:moveTo>
                    <a:pt x="181356" y="135636"/>
                  </a:moveTo>
                  <a:lnTo>
                    <a:pt x="179832" y="134112"/>
                  </a:lnTo>
                  <a:lnTo>
                    <a:pt x="146304" y="85344"/>
                  </a:lnTo>
                  <a:lnTo>
                    <a:pt x="146304" y="115919"/>
                  </a:lnTo>
                  <a:lnTo>
                    <a:pt x="160020" y="135636"/>
                  </a:lnTo>
                  <a:lnTo>
                    <a:pt x="181356" y="135636"/>
                  </a:lnTo>
                  <a:close/>
                </a:path>
                <a:path w="795655" h="139064">
                  <a:moveTo>
                    <a:pt x="272796" y="91440"/>
                  </a:moveTo>
                  <a:lnTo>
                    <a:pt x="263318" y="50482"/>
                  </a:lnTo>
                  <a:lnTo>
                    <a:pt x="228600" y="35052"/>
                  </a:lnTo>
                  <a:lnTo>
                    <a:pt x="210502" y="38664"/>
                  </a:lnTo>
                  <a:lnTo>
                    <a:pt x="196024" y="48958"/>
                  </a:lnTo>
                  <a:lnTo>
                    <a:pt x="186380" y="65270"/>
                  </a:lnTo>
                  <a:lnTo>
                    <a:pt x="182880" y="86868"/>
                  </a:lnTo>
                  <a:lnTo>
                    <a:pt x="186166" y="108465"/>
                  </a:lnTo>
                  <a:lnTo>
                    <a:pt x="195453" y="124777"/>
                  </a:lnTo>
                  <a:lnTo>
                    <a:pt x="202692" y="129949"/>
                  </a:lnTo>
                  <a:lnTo>
                    <a:pt x="202692" y="77724"/>
                  </a:lnTo>
                  <a:lnTo>
                    <a:pt x="205239" y="66603"/>
                  </a:lnTo>
                  <a:lnTo>
                    <a:pt x="210526" y="58468"/>
                  </a:lnTo>
                  <a:lnTo>
                    <a:pt x="218336" y="53506"/>
                  </a:lnTo>
                  <a:lnTo>
                    <a:pt x="228600" y="51816"/>
                  </a:lnTo>
                  <a:lnTo>
                    <a:pt x="239077" y="53721"/>
                  </a:lnTo>
                  <a:lnTo>
                    <a:pt x="247269" y="59055"/>
                  </a:lnTo>
                  <a:lnTo>
                    <a:pt x="252603" y="67246"/>
                  </a:lnTo>
                  <a:lnTo>
                    <a:pt x="254508" y="77724"/>
                  </a:lnTo>
                  <a:lnTo>
                    <a:pt x="256032" y="77724"/>
                  </a:lnTo>
                  <a:lnTo>
                    <a:pt x="256032" y="91440"/>
                  </a:lnTo>
                  <a:lnTo>
                    <a:pt x="272796" y="91440"/>
                  </a:lnTo>
                  <a:close/>
                </a:path>
                <a:path w="795655" h="139064">
                  <a:moveTo>
                    <a:pt x="256032" y="91440"/>
                  </a:moveTo>
                  <a:lnTo>
                    <a:pt x="256032" y="77724"/>
                  </a:lnTo>
                  <a:lnTo>
                    <a:pt x="202692" y="77724"/>
                  </a:lnTo>
                  <a:lnTo>
                    <a:pt x="202692" y="91440"/>
                  </a:lnTo>
                  <a:lnTo>
                    <a:pt x="256032" y="91440"/>
                  </a:lnTo>
                  <a:close/>
                </a:path>
                <a:path w="795655" h="139064">
                  <a:moveTo>
                    <a:pt x="271272" y="103632"/>
                  </a:moveTo>
                  <a:lnTo>
                    <a:pt x="252984" y="103632"/>
                  </a:lnTo>
                  <a:lnTo>
                    <a:pt x="248959" y="112275"/>
                  </a:lnTo>
                  <a:lnTo>
                    <a:pt x="243649" y="117919"/>
                  </a:lnTo>
                  <a:lnTo>
                    <a:pt x="236910" y="120991"/>
                  </a:lnTo>
                  <a:lnTo>
                    <a:pt x="228600" y="121920"/>
                  </a:lnTo>
                  <a:lnTo>
                    <a:pt x="218122" y="120157"/>
                  </a:lnTo>
                  <a:lnTo>
                    <a:pt x="209931" y="114681"/>
                  </a:lnTo>
                  <a:lnTo>
                    <a:pt x="204597" y="105203"/>
                  </a:lnTo>
                  <a:lnTo>
                    <a:pt x="202692" y="91440"/>
                  </a:lnTo>
                  <a:lnTo>
                    <a:pt x="202692" y="129949"/>
                  </a:lnTo>
                  <a:lnTo>
                    <a:pt x="209883" y="135088"/>
                  </a:lnTo>
                  <a:lnTo>
                    <a:pt x="228600" y="138684"/>
                  </a:lnTo>
                  <a:lnTo>
                    <a:pt x="244268" y="136207"/>
                  </a:lnTo>
                  <a:lnTo>
                    <a:pt x="256794" y="129159"/>
                  </a:lnTo>
                  <a:lnTo>
                    <a:pt x="265890" y="118110"/>
                  </a:lnTo>
                  <a:lnTo>
                    <a:pt x="271272" y="103632"/>
                  </a:lnTo>
                  <a:close/>
                </a:path>
                <a:path w="795655" h="139064">
                  <a:moveTo>
                    <a:pt x="367284" y="71628"/>
                  </a:moveTo>
                  <a:lnTo>
                    <a:pt x="363450" y="55626"/>
                  </a:lnTo>
                  <a:lnTo>
                    <a:pt x="354901" y="44196"/>
                  </a:lnTo>
                  <a:lnTo>
                    <a:pt x="342638" y="37338"/>
                  </a:lnTo>
                  <a:lnTo>
                    <a:pt x="327660" y="35052"/>
                  </a:lnTo>
                  <a:lnTo>
                    <a:pt x="309824" y="38647"/>
                  </a:lnTo>
                  <a:lnTo>
                    <a:pt x="295846" y="48958"/>
                  </a:lnTo>
                  <a:lnTo>
                    <a:pt x="286726" y="65270"/>
                  </a:lnTo>
                  <a:lnTo>
                    <a:pt x="283464" y="86868"/>
                  </a:lnTo>
                  <a:lnTo>
                    <a:pt x="286726" y="108465"/>
                  </a:lnTo>
                  <a:lnTo>
                    <a:pt x="295846" y="124777"/>
                  </a:lnTo>
                  <a:lnTo>
                    <a:pt x="303276" y="130257"/>
                  </a:lnTo>
                  <a:lnTo>
                    <a:pt x="303276" y="86868"/>
                  </a:lnTo>
                  <a:lnTo>
                    <a:pt x="304728" y="71747"/>
                  </a:lnTo>
                  <a:lnTo>
                    <a:pt x="309181" y="60769"/>
                  </a:lnTo>
                  <a:lnTo>
                    <a:pt x="316777" y="54078"/>
                  </a:lnTo>
                  <a:lnTo>
                    <a:pt x="327660" y="51816"/>
                  </a:lnTo>
                  <a:lnTo>
                    <a:pt x="336589" y="52996"/>
                  </a:lnTo>
                  <a:lnTo>
                    <a:pt x="342900" y="56578"/>
                  </a:lnTo>
                  <a:lnTo>
                    <a:pt x="346948" y="62745"/>
                  </a:lnTo>
                  <a:lnTo>
                    <a:pt x="348996" y="71628"/>
                  </a:lnTo>
                  <a:lnTo>
                    <a:pt x="367284" y="71628"/>
                  </a:lnTo>
                  <a:close/>
                </a:path>
                <a:path w="795655" h="139064">
                  <a:moveTo>
                    <a:pt x="368808" y="100584"/>
                  </a:moveTo>
                  <a:lnTo>
                    <a:pt x="350520" y="100584"/>
                  </a:lnTo>
                  <a:lnTo>
                    <a:pt x="347591" y="110990"/>
                  </a:lnTo>
                  <a:lnTo>
                    <a:pt x="343090" y="117538"/>
                  </a:lnTo>
                  <a:lnTo>
                    <a:pt x="336565" y="120946"/>
                  </a:lnTo>
                  <a:lnTo>
                    <a:pt x="327660" y="121920"/>
                  </a:lnTo>
                  <a:lnTo>
                    <a:pt x="316777" y="119657"/>
                  </a:lnTo>
                  <a:lnTo>
                    <a:pt x="309181" y="112966"/>
                  </a:lnTo>
                  <a:lnTo>
                    <a:pt x="304728" y="101988"/>
                  </a:lnTo>
                  <a:lnTo>
                    <a:pt x="303276" y="86868"/>
                  </a:lnTo>
                  <a:lnTo>
                    <a:pt x="303276" y="130257"/>
                  </a:lnTo>
                  <a:lnTo>
                    <a:pt x="309824" y="135088"/>
                  </a:lnTo>
                  <a:lnTo>
                    <a:pt x="327660" y="138684"/>
                  </a:lnTo>
                  <a:lnTo>
                    <a:pt x="343519" y="135945"/>
                  </a:lnTo>
                  <a:lnTo>
                    <a:pt x="356235" y="128206"/>
                  </a:lnTo>
                  <a:lnTo>
                    <a:pt x="364950" y="116181"/>
                  </a:lnTo>
                  <a:lnTo>
                    <a:pt x="368808" y="100584"/>
                  </a:lnTo>
                  <a:close/>
                </a:path>
                <a:path w="795655" h="139064">
                  <a:moveTo>
                    <a:pt x="437388" y="134210"/>
                  </a:moveTo>
                  <a:lnTo>
                    <a:pt x="437388" y="117348"/>
                  </a:lnTo>
                  <a:lnTo>
                    <a:pt x="429768" y="121920"/>
                  </a:lnTo>
                  <a:lnTo>
                    <a:pt x="416052" y="121834"/>
                  </a:lnTo>
                  <a:lnTo>
                    <a:pt x="408646" y="121419"/>
                  </a:lnTo>
                  <a:lnTo>
                    <a:pt x="402145" y="119062"/>
                  </a:lnTo>
                  <a:lnTo>
                    <a:pt x="397644" y="113561"/>
                  </a:lnTo>
                  <a:lnTo>
                    <a:pt x="394716" y="103632"/>
                  </a:lnTo>
                  <a:lnTo>
                    <a:pt x="376428" y="103632"/>
                  </a:lnTo>
                  <a:lnTo>
                    <a:pt x="378975" y="118752"/>
                  </a:lnTo>
                  <a:lnTo>
                    <a:pt x="386524" y="129730"/>
                  </a:lnTo>
                  <a:lnTo>
                    <a:pt x="398930" y="136421"/>
                  </a:lnTo>
                  <a:lnTo>
                    <a:pt x="416052" y="138684"/>
                  </a:lnTo>
                  <a:lnTo>
                    <a:pt x="432768" y="136469"/>
                  </a:lnTo>
                  <a:lnTo>
                    <a:pt x="437388" y="134210"/>
                  </a:lnTo>
                  <a:close/>
                </a:path>
                <a:path w="795655" h="139064">
                  <a:moveTo>
                    <a:pt x="452628" y="67056"/>
                  </a:moveTo>
                  <a:lnTo>
                    <a:pt x="450127" y="53054"/>
                  </a:lnTo>
                  <a:lnTo>
                    <a:pt x="442912" y="43053"/>
                  </a:lnTo>
                  <a:lnTo>
                    <a:pt x="431411" y="37052"/>
                  </a:lnTo>
                  <a:lnTo>
                    <a:pt x="416052" y="35052"/>
                  </a:lnTo>
                  <a:lnTo>
                    <a:pt x="401097" y="37242"/>
                  </a:lnTo>
                  <a:lnTo>
                    <a:pt x="389001" y="43434"/>
                  </a:lnTo>
                  <a:lnTo>
                    <a:pt x="380904" y="53054"/>
                  </a:lnTo>
                  <a:lnTo>
                    <a:pt x="377952" y="65532"/>
                  </a:lnTo>
                  <a:lnTo>
                    <a:pt x="379737" y="75628"/>
                  </a:lnTo>
                  <a:lnTo>
                    <a:pt x="385381" y="83439"/>
                  </a:lnTo>
                  <a:lnTo>
                    <a:pt x="395311" y="89535"/>
                  </a:lnTo>
                  <a:lnTo>
                    <a:pt x="397764" y="90364"/>
                  </a:lnTo>
                  <a:lnTo>
                    <a:pt x="397764" y="54864"/>
                  </a:lnTo>
                  <a:lnTo>
                    <a:pt x="403860" y="51816"/>
                  </a:lnTo>
                  <a:lnTo>
                    <a:pt x="428244" y="51816"/>
                  </a:lnTo>
                  <a:lnTo>
                    <a:pt x="432816" y="54864"/>
                  </a:lnTo>
                  <a:lnTo>
                    <a:pt x="434340" y="67056"/>
                  </a:lnTo>
                  <a:lnTo>
                    <a:pt x="452628" y="67056"/>
                  </a:lnTo>
                  <a:close/>
                </a:path>
                <a:path w="795655" h="139064">
                  <a:moveTo>
                    <a:pt x="457199" y="106680"/>
                  </a:moveTo>
                  <a:lnTo>
                    <a:pt x="428244" y="80772"/>
                  </a:lnTo>
                  <a:lnTo>
                    <a:pt x="400812" y="73152"/>
                  </a:lnTo>
                  <a:lnTo>
                    <a:pt x="397764" y="71628"/>
                  </a:lnTo>
                  <a:lnTo>
                    <a:pt x="397764" y="90364"/>
                  </a:lnTo>
                  <a:lnTo>
                    <a:pt x="409956" y="94488"/>
                  </a:lnTo>
                  <a:lnTo>
                    <a:pt x="425196" y="97536"/>
                  </a:lnTo>
                  <a:lnTo>
                    <a:pt x="435864" y="100584"/>
                  </a:lnTo>
                  <a:lnTo>
                    <a:pt x="437388" y="102108"/>
                  </a:lnTo>
                  <a:lnTo>
                    <a:pt x="437388" y="134210"/>
                  </a:lnTo>
                  <a:lnTo>
                    <a:pt x="445769" y="130111"/>
                  </a:lnTo>
                  <a:lnTo>
                    <a:pt x="454199" y="120038"/>
                  </a:lnTo>
                  <a:lnTo>
                    <a:pt x="457199" y="106680"/>
                  </a:lnTo>
                  <a:close/>
                </a:path>
                <a:path w="795655" h="139064">
                  <a:moveTo>
                    <a:pt x="516635" y="0"/>
                  </a:moveTo>
                  <a:lnTo>
                    <a:pt x="502919" y="0"/>
                  </a:lnTo>
                  <a:lnTo>
                    <a:pt x="458723" y="138684"/>
                  </a:lnTo>
                  <a:lnTo>
                    <a:pt x="472440" y="138684"/>
                  </a:lnTo>
                  <a:lnTo>
                    <a:pt x="516635" y="0"/>
                  </a:lnTo>
                  <a:close/>
                </a:path>
                <a:path w="795655" h="139064">
                  <a:moveTo>
                    <a:pt x="580643" y="133465"/>
                  </a:moveTo>
                  <a:lnTo>
                    <a:pt x="580643" y="117348"/>
                  </a:lnTo>
                  <a:lnTo>
                    <a:pt x="573023" y="121920"/>
                  </a:lnTo>
                  <a:lnTo>
                    <a:pt x="557784" y="121834"/>
                  </a:lnTo>
                  <a:lnTo>
                    <a:pt x="550402" y="121419"/>
                  </a:lnTo>
                  <a:lnTo>
                    <a:pt x="544067" y="119062"/>
                  </a:lnTo>
                  <a:lnTo>
                    <a:pt x="540019" y="113561"/>
                  </a:lnTo>
                  <a:lnTo>
                    <a:pt x="537972" y="103632"/>
                  </a:lnTo>
                  <a:lnTo>
                    <a:pt x="518159" y="103632"/>
                  </a:lnTo>
                  <a:lnTo>
                    <a:pt x="521565" y="118752"/>
                  </a:lnTo>
                  <a:lnTo>
                    <a:pt x="529399" y="129730"/>
                  </a:lnTo>
                  <a:lnTo>
                    <a:pt x="541520" y="136421"/>
                  </a:lnTo>
                  <a:lnTo>
                    <a:pt x="557784" y="138684"/>
                  </a:lnTo>
                  <a:lnTo>
                    <a:pt x="574500" y="136469"/>
                  </a:lnTo>
                  <a:lnTo>
                    <a:pt x="580643" y="133465"/>
                  </a:lnTo>
                  <a:close/>
                </a:path>
                <a:path w="795655" h="139064">
                  <a:moveTo>
                    <a:pt x="595884" y="67056"/>
                  </a:moveTo>
                  <a:lnTo>
                    <a:pt x="593169" y="53054"/>
                  </a:lnTo>
                  <a:lnTo>
                    <a:pt x="585597" y="43053"/>
                  </a:lnTo>
                  <a:lnTo>
                    <a:pt x="574024" y="37052"/>
                  </a:lnTo>
                  <a:lnTo>
                    <a:pt x="559307" y="35052"/>
                  </a:lnTo>
                  <a:lnTo>
                    <a:pt x="543710" y="37242"/>
                  </a:lnTo>
                  <a:lnTo>
                    <a:pt x="531685" y="43434"/>
                  </a:lnTo>
                  <a:lnTo>
                    <a:pt x="523946" y="53054"/>
                  </a:lnTo>
                  <a:lnTo>
                    <a:pt x="521207" y="65532"/>
                  </a:lnTo>
                  <a:lnTo>
                    <a:pt x="522993" y="75628"/>
                  </a:lnTo>
                  <a:lnTo>
                    <a:pt x="528637" y="83439"/>
                  </a:lnTo>
                  <a:lnTo>
                    <a:pt x="538567" y="89535"/>
                  </a:lnTo>
                  <a:lnTo>
                    <a:pt x="539496" y="89849"/>
                  </a:lnTo>
                  <a:lnTo>
                    <a:pt x="539496" y="54864"/>
                  </a:lnTo>
                  <a:lnTo>
                    <a:pt x="545591" y="51816"/>
                  </a:lnTo>
                  <a:lnTo>
                    <a:pt x="569975" y="51816"/>
                  </a:lnTo>
                  <a:lnTo>
                    <a:pt x="576072" y="54864"/>
                  </a:lnTo>
                  <a:lnTo>
                    <a:pt x="576072" y="67056"/>
                  </a:lnTo>
                  <a:lnTo>
                    <a:pt x="595884" y="67056"/>
                  </a:lnTo>
                  <a:close/>
                </a:path>
                <a:path w="795655" h="139064">
                  <a:moveTo>
                    <a:pt x="598931" y="106680"/>
                  </a:moveTo>
                  <a:lnTo>
                    <a:pt x="597193" y="97488"/>
                  </a:lnTo>
                  <a:lnTo>
                    <a:pt x="591883" y="90297"/>
                  </a:lnTo>
                  <a:lnTo>
                    <a:pt x="582858" y="84820"/>
                  </a:lnTo>
                  <a:lnTo>
                    <a:pt x="569975" y="80772"/>
                  </a:lnTo>
                  <a:lnTo>
                    <a:pt x="556260" y="76200"/>
                  </a:lnTo>
                  <a:lnTo>
                    <a:pt x="544067" y="73152"/>
                  </a:lnTo>
                  <a:lnTo>
                    <a:pt x="539496" y="71628"/>
                  </a:lnTo>
                  <a:lnTo>
                    <a:pt x="539496" y="89849"/>
                  </a:lnTo>
                  <a:lnTo>
                    <a:pt x="553211" y="94488"/>
                  </a:lnTo>
                  <a:lnTo>
                    <a:pt x="566928" y="97536"/>
                  </a:lnTo>
                  <a:lnTo>
                    <a:pt x="577596" y="100584"/>
                  </a:lnTo>
                  <a:lnTo>
                    <a:pt x="580643" y="102108"/>
                  </a:lnTo>
                  <a:lnTo>
                    <a:pt x="580643" y="133465"/>
                  </a:lnTo>
                  <a:lnTo>
                    <a:pt x="587502" y="130111"/>
                  </a:lnTo>
                  <a:lnTo>
                    <a:pt x="595931" y="120038"/>
                  </a:lnTo>
                  <a:lnTo>
                    <a:pt x="598931" y="106680"/>
                  </a:lnTo>
                  <a:close/>
                </a:path>
                <a:path w="795655" h="139064">
                  <a:moveTo>
                    <a:pt x="701040" y="91440"/>
                  </a:moveTo>
                  <a:lnTo>
                    <a:pt x="690276" y="50482"/>
                  </a:lnTo>
                  <a:lnTo>
                    <a:pt x="656843" y="35052"/>
                  </a:lnTo>
                  <a:lnTo>
                    <a:pt x="638127" y="38647"/>
                  </a:lnTo>
                  <a:lnTo>
                    <a:pt x="623696" y="48958"/>
                  </a:lnTo>
                  <a:lnTo>
                    <a:pt x="614410" y="65270"/>
                  </a:lnTo>
                  <a:lnTo>
                    <a:pt x="611123" y="86868"/>
                  </a:lnTo>
                  <a:lnTo>
                    <a:pt x="614410" y="108465"/>
                  </a:lnTo>
                  <a:lnTo>
                    <a:pt x="623696" y="124777"/>
                  </a:lnTo>
                  <a:lnTo>
                    <a:pt x="629411" y="128860"/>
                  </a:lnTo>
                  <a:lnTo>
                    <a:pt x="629411" y="91440"/>
                  </a:lnTo>
                  <a:lnTo>
                    <a:pt x="630935" y="91440"/>
                  </a:lnTo>
                  <a:lnTo>
                    <a:pt x="630935" y="77724"/>
                  </a:lnTo>
                  <a:lnTo>
                    <a:pt x="632841" y="66603"/>
                  </a:lnTo>
                  <a:lnTo>
                    <a:pt x="638174" y="58483"/>
                  </a:lnTo>
                  <a:lnTo>
                    <a:pt x="646366" y="53506"/>
                  </a:lnTo>
                  <a:lnTo>
                    <a:pt x="656843" y="51816"/>
                  </a:lnTo>
                  <a:lnTo>
                    <a:pt x="667083" y="53721"/>
                  </a:lnTo>
                  <a:lnTo>
                    <a:pt x="674750" y="59055"/>
                  </a:lnTo>
                  <a:lnTo>
                    <a:pt x="679561" y="67246"/>
                  </a:lnTo>
                  <a:lnTo>
                    <a:pt x="681228" y="77724"/>
                  </a:lnTo>
                  <a:lnTo>
                    <a:pt x="684275" y="77724"/>
                  </a:lnTo>
                  <a:lnTo>
                    <a:pt x="684275" y="91440"/>
                  </a:lnTo>
                  <a:lnTo>
                    <a:pt x="701040" y="91440"/>
                  </a:lnTo>
                  <a:close/>
                </a:path>
                <a:path w="795655" h="139064">
                  <a:moveTo>
                    <a:pt x="699516" y="103632"/>
                  </a:moveTo>
                  <a:lnTo>
                    <a:pt x="679704" y="103632"/>
                  </a:lnTo>
                  <a:lnTo>
                    <a:pt x="675917" y="112275"/>
                  </a:lnTo>
                  <a:lnTo>
                    <a:pt x="671131" y="117919"/>
                  </a:lnTo>
                  <a:lnTo>
                    <a:pt x="664916" y="120991"/>
                  </a:lnTo>
                  <a:lnTo>
                    <a:pt x="656843" y="121920"/>
                  </a:lnTo>
                  <a:lnTo>
                    <a:pt x="645699" y="120157"/>
                  </a:lnTo>
                  <a:lnTo>
                    <a:pt x="637412" y="114681"/>
                  </a:lnTo>
                  <a:lnTo>
                    <a:pt x="631983" y="105203"/>
                  </a:lnTo>
                  <a:lnTo>
                    <a:pt x="629411" y="91440"/>
                  </a:lnTo>
                  <a:lnTo>
                    <a:pt x="629411" y="128860"/>
                  </a:lnTo>
                  <a:lnTo>
                    <a:pt x="638127" y="135088"/>
                  </a:lnTo>
                  <a:lnTo>
                    <a:pt x="656843" y="138684"/>
                  </a:lnTo>
                  <a:lnTo>
                    <a:pt x="671869" y="136207"/>
                  </a:lnTo>
                  <a:lnTo>
                    <a:pt x="684466" y="129159"/>
                  </a:lnTo>
                  <a:lnTo>
                    <a:pt x="693920" y="118110"/>
                  </a:lnTo>
                  <a:lnTo>
                    <a:pt x="699516" y="103632"/>
                  </a:lnTo>
                  <a:close/>
                </a:path>
                <a:path w="795655" h="139064">
                  <a:moveTo>
                    <a:pt x="684275" y="91440"/>
                  </a:moveTo>
                  <a:lnTo>
                    <a:pt x="684275" y="77724"/>
                  </a:lnTo>
                  <a:lnTo>
                    <a:pt x="630935" y="77724"/>
                  </a:lnTo>
                  <a:lnTo>
                    <a:pt x="630935" y="91440"/>
                  </a:lnTo>
                  <a:lnTo>
                    <a:pt x="684275" y="91440"/>
                  </a:lnTo>
                  <a:close/>
                </a:path>
                <a:path w="795655" h="139064">
                  <a:moveTo>
                    <a:pt x="795528" y="71628"/>
                  </a:moveTo>
                  <a:lnTo>
                    <a:pt x="791051" y="55626"/>
                  </a:lnTo>
                  <a:lnTo>
                    <a:pt x="782574" y="44196"/>
                  </a:lnTo>
                  <a:lnTo>
                    <a:pt x="770667" y="37338"/>
                  </a:lnTo>
                  <a:lnTo>
                    <a:pt x="755904" y="35052"/>
                  </a:lnTo>
                  <a:lnTo>
                    <a:pt x="738068" y="38647"/>
                  </a:lnTo>
                  <a:lnTo>
                    <a:pt x="724090" y="48958"/>
                  </a:lnTo>
                  <a:lnTo>
                    <a:pt x="714970" y="65270"/>
                  </a:lnTo>
                  <a:lnTo>
                    <a:pt x="711707" y="86868"/>
                  </a:lnTo>
                  <a:lnTo>
                    <a:pt x="714970" y="108465"/>
                  </a:lnTo>
                  <a:lnTo>
                    <a:pt x="724090" y="124777"/>
                  </a:lnTo>
                  <a:lnTo>
                    <a:pt x="729996" y="129133"/>
                  </a:lnTo>
                  <a:lnTo>
                    <a:pt x="729996" y="86868"/>
                  </a:lnTo>
                  <a:lnTo>
                    <a:pt x="731686" y="71747"/>
                  </a:lnTo>
                  <a:lnTo>
                    <a:pt x="736663" y="60769"/>
                  </a:lnTo>
                  <a:lnTo>
                    <a:pt x="744783" y="54078"/>
                  </a:lnTo>
                  <a:lnTo>
                    <a:pt x="755904" y="51816"/>
                  </a:lnTo>
                  <a:lnTo>
                    <a:pt x="763952" y="52997"/>
                  </a:lnTo>
                  <a:lnTo>
                    <a:pt x="769810" y="56578"/>
                  </a:lnTo>
                  <a:lnTo>
                    <a:pt x="773691" y="62745"/>
                  </a:lnTo>
                  <a:lnTo>
                    <a:pt x="775716" y="71628"/>
                  </a:lnTo>
                  <a:lnTo>
                    <a:pt x="795528" y="71628"/>
                  </a:lnTo>
                  <a:close/>
                </a:path>
                <a:path w="795655" h="139064">
                  <a:moveTo>
                    <a:pt x="795528" y="100584"/>
                  </a:moveTo>
                  <a:lnTo>
                    <a:pt x="777240" y="100584"/>
                  </a:lnTo>
                  <a:lnTo>
                    <a:pt x="774334" y="110990"/>
                  </a:lnTo>
                  <a:lnTo>
                    <a:pt x="770001" y="117538"/>
                  </a:lnTo>
                  <a:lnTo>
                    <a:pt x="763928" y="120946"/>
                  </a:lnTo>
                  <a:lnTo>
                    <a:pt x="755904" y="121920"/>
                  </a:lnTo>
                  <a:lnTo>
                    <a:pt x="744783" y="119657"/>
                  </a:lnTo>
                  <a:lnTo>
                    <a:pt x="736663" y="112966"/>
                  </a:lnTo>
                  <a:lnTo>
                    <a:pt x="731686" y="101988"/>
                  </a:lnTo>
                  <a:lnTo>
                    <a:pt x="729996" y="86868"/>
                  </a:lnTo>
                  <a:lnTo>
                    <a:pt x="729996" y="129133"/>
                  </a:lnTo>
                  <a:lnTo>
                    <a:pt x="738068" y="135088"/>
                  </a:lnTo>
                  <a:lnTo>
                    <a:pt x="755904" y="138684"/>
                  </a:lnTo>
                  <a:lnTo>
                    <a:pt x="771524" y="135945"/>
                  </a:lnTo>
                  <a:lnTo>
                    <a:pt x="783716" y="128206"/>
                  </a:lnTo>
                  <a:lnTo>
                    <a:pt x="791908" y="116181"/>
                  </a:lnTo>
                  <a:lnTo>
                    <a:pt x="795528" y="100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6320" y="3895344"/>
              <a:ext cx="74675" cy="112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7428" y="3444240"/>
              <a:ext cx="353695" cy="111760"/>
            </a:xfrm>
            <a:custGeom>
              <a:avLst/>
              <a:gdLst/>
              <a:ahLst/>
              <a:cxnLst/>
              <a:rect l="l" t="t" r="r" b="b"/>
              <a:pathLst>
                <a:path w="353694" h="111760">
                  <a:moveTo>
                    <a:pt x="56387" y="104363"/>
                  </a:moveTo>
                  <a:lnTo>
                    <a:pt x="56387" y="82296"/>
                  </a:lnTo>
                  <a:lnTo>
                    <a:pt x="53339" y="88392"/>
                  </a:lnTo>
                  <a:lnTo>
                    <a:pt x="44195" y="97536"/>
                  </a:lnTo>
                  <a:lnTo>
                    <a:pt x="38100" y="99060"/>
                  </a:lnTo>
                  <a:lnTo>
                    <a:pt x="18287" y="99060"/>
                  </a:lnTo>
                  <a:lnTo>
                    <a:pt x="0" y="92963"/>
                  </a:lnTo>
                  <a:lnTo>
                    <a:pt x="0" y="106680"/>
                  </a:lnTo>
                  <a:lnTo>
                    <a:pt x="6095" y="108204"/>
                  </a:lnTo>
                  <a:lnTo>
                    <a:pt x="15239" y="111251"/>
                  </a:lnTo>
                  <a:lnTo>
                    <a:pt x="28956" y="111251"/>
                  </a:lnTo>
                  <a:lnTo>
                    <a:pt x="38647" y="110680"/>
                  </a:lnTo>
                  <a:lnTo>
                    <a:pt x="47053" y="108965"/>
                  </a:lnTo>
                  <a:lnTo>
                    <a:pt x="54030" y="106108"/>
                  </a:lnTo>
                  <a:lnTo>
                    <a:pt x="56387" y="104363"/>
                  </a:lnTo>
                  <a:close/>
                </a:path>
                <a:path w="353694" h="111760">
                  <a:moveTo>
                    <a:pt x="62483" y="13715"/>
                  </a:moveTo>
                  <a:lnTo>
                    <a:pt x="62483" y="1524"/>
                  </a:lnTo>
                  <a:lnTo>
                    <a:pt x="4571" y="1524"/>
                  </a:lnTo>
                  <a:lnTo>
                    <a:pt x="4571" y="56387"/>
                  </a:lnTo>
                  <a:lnTo>
                    <a:pt x="13715" y="53339"/>
                  </a:lnTo>
                  <a:lnTo>
                    <a:pt x="16763" y="51815"/>
                  </a:lnTo>
                  <a:lnTo>
                    <a:pt x="18287" y="51815"/>
                  </a:lnTo>
                  <a:lnTo>
                    <a:pt x="18287" y="13715"/>
                  </a:lnTo>
                  <a:lnTo>
                    <a:pt x="62483" y="13715"/>
                  </a:lnTo>
                  <a:close/>
                </a:path>
                <a:path w="353694" h="111760">
                  <a:moveTo>
                    <a:pt x="71627" y="74675"/>
                  </a:moveTo>
                  <a:lnTo>
                    <a:pt x="48006" y="40576"/>
                  </a:lnTo>
                  <a:lnTo>
                    <a:pt x="32003" y="38100"/>
                  </a:lnTo>
                  <a:lnTo>
                    <a:pt x="25907" y="38100"/>
                  </a:lnTo>
                  <a:lnTo>
                    <a:pt x="22859" y="39624"/>
                  </a:lnTo>
                  <a:lnTo>
                    <a:pt x="21336" y="39624"/>
                  </a:lnTo>
                  <a:lnTo>
                    <a:pt x="18287" y="41148"/>
                  </a:lnTo>
                  <a:lnTo>
                    <a:pt x="18287" y="51815"/>
                  </a:lnTo>
                  <a:lnTo>
                    <a:pt x="21336" y="51815"/>
                  </a:lnTo>
                  <a:lnTo>
                    <a:pt x="24383" y="50292"/>
                  </a:lnTo>
                  <a:lnTo>
                    <a:pt x="38100" y="50292"/>
                  </a:lnTo>
                  <a:lnTo>
                    <a:pt x="44195" y="53339"/>
                  </a:lnTo>
                  <a:lnTo>
                    <a:pt x="48768" y="57912"/>
                  </a:lnTo>
                  <a:lnTo>
                    <a:pt x="53339" y="60960"/>
                  </a:lnTo>
                  <a:lnTo>
                    <a:pt x="56387" y="67056"/>
                  </a:lnTo>
                  <a:lnTo>
                    <a:pt x="56387" y="104363"/>
                  </a:lnTo>
                  <a:lnTo>
                    <a:pt x="59436" y="102108"/>
                  </a:lnTo>
                  <a:lnTo>
                    <a:pt x="64555" y="96964"/>
                  </a:lnTo>
                  <a:lnTo>
                    <a:pt x="68389" y="90677"/>
                  </a:lnTo>
                  <a:lnTo>
                    <a:pt x="70794" y="83248"/>
                  </a:lnTo>
                  <a:lnTo>
                    <a:pt x="71627" y="74675"/>
                  </a:lnTo>
                  <a:close/>
                </a:path>
                <a:path w="353694" h="111760">
                  <a:moveTo>
                    <a:pt x="167639" y="56387"/>
                  </a:moveTo>
                  <a:lnTo>
                    <a:pt x="156971" y="13715"/>
                  </a:lnTo>
                  <a:lnTo>
                    <a:pt x="129539" y="0"/>
                  </a:lnTo>
                  <a:lnTo>
                    <a:pt x="120967" y="857"/>
                  </a:lnTo>
                  <a:lnTo>
                    <a:pt x="95249" y="32194"/>
                  </a:lnTo>
                  <a:lnTo>
                    <a:pt x="92963" y="56387"/>
                  </a:lnTo>
                  <a:lnTo>
                    <a:pt x="93535" y="69246"/>
                  </a:lnTo>
                  <a:lnTo>
                    <a:pt x="95249" y="80390"/>
                  </a:lnTo>
                  <a:lnTo>
                    <a:pt x="98107" y="89820"/>
                  </a:lnTo>
                  <a:lnTo>
                    <a:pt x="102107" y="97536"/>
                  </a:lnTo>
                  <a:lnTo>
                    <a:pt x="106680" y="102870"/>
                  </a:lnTo>
                  <a:lnTo>
                    <a:pt x="106680" y="56387"/>
                  </a:lnTo>
                  <a:lnTo>
                    <a:pt x="106989" y="45791"/>
                  </a:lnTo>
                  <a:lnTo>
                    <a:pt x="108013" y="36766"/>
                  </a:lnTo>
                  <a:lnTo>
                    <a:pt x="109894" y="29170"/>
                  </a:lnTo>
                  <a:lnTo>
                    <a:pt x="112775" y="22860"/>
                  </a:lnTo>
                  <a:lnTo>
                    <a:pt x="115824" y="15239"/>
                  </a:lnTo>
                  <a:lnTo>
                    <a:pt x="121919" y="10668"/>
                  </a:lnTo>
                  <a:lnTo>
                    <a:pt x="137159" y="10668"/>
                  </a:lnTo>
                  <a:lnTo>
                    <a:pt x="143256" y="15239"/>
                  </a:lnTo>
                  <a:lnTo>
                    <a:pt x="146303" y="22860"/>
                  </a:lnTo>
                  <a:lnTo>
                    <a:pt x="149185" y="29170"/>
                  </a:lnTo>
                  <a:lnTo>
                    <a:pt x="151066" y="36766"/>
                  </a:lnTo>
                  <a:lnTo>
                    <a:pt x="152090" y="45791"/>
                  </a:lnTo>
                  <a:lnTo>
                    <a:pt x="152400" y="56387"/>
                  </a:lnTo>
                  <a:lnTo>
                    <a:pt x="152400" y="102870"/>
                  </a:lnTo>
                  <a:lnTo>
                    <a:pt x="156971" y="97536"/>
                  </a:lnTo>
                  <a:lnTo>
                    <a:pt x="161853" y="89820"/>
                  </a:lnTo>
                  <a:lnTo>
                    <a:pt x="165163" y="80390"/>
                  </a:lnTo>
                  <a:lnTo>
                    <a:pt x="167044" y="69246"/>
                  </a:lnTo>
                  <a:lnTo>
                    <a:pt x="167639" y="56387"/>
                  </a:lnTo>
                  <a:close/>
                </a:path>
                <a:path w="353694" h="111760">
                  <a:moveTo>
                    <a:pt x="152400" y="102870"/>
                  </a:moveTo>
                  <a:lnTo>
                    <a:pt x="152400" y="56387"/>
                  </a:lnTo>
                  <a:lnTo>
                    <a:pt x="152090" y="66341"/>
                  </a:lnTo>
                  <a:lnTo>
                    <a:pt x="151066" y="75438"/>
                  </a:lnTo>
                  <a:lnTo>
                    <a:pt x="149185" y="83391"/>
                  </a:lnTo>
                  <a:lnTo>
                    <a:pt x="146303" y="89915"/>
                  </a:lnTo>
                  <a:lnTo>
                    <a:pt x="143256" y="96012"/>
                  </a:lnTo>
                  <a:lnTo>
                    <a:pt x="137159" y="100584"/>
                  </a:lnTo>
                  <a:lnTo>
                    <a:pt x="121919" y="100584"/>
                  </a:lnTo>
                  <a:lnTo>
                    <a:pt x="106680" y="56387"/>
                  </a:lnTo>
                  <a:lnTo>
                    <a:pt x="106680" y="102870"/>
                  </a:lnTo>
                  <a:lnTo>
                    <a:pt x="107251" y="103536"/>
                  </a:lnTo>
                  <a:lnTo>
                    <a:pt x="113537" y="107823"/>
                  </a:lnTo>
                  <a:lnTo>
                    <a:pt x="120967" y="110394"/>
                  </a:lnTo>
                  <a:lnTo>
                    <a:pt x="129539" y="111251"/>
                  </a:lnTo>
                  <a:lnTo>
                    <a:pt x="138112" y="110394"/>
                  </a:lnTo>
                  <a:lnTo>
                    <a:pt x="145541" y="107823"/>
                  </a:lnTo>
                  <a:lnTo>
                    <a:pt x="151828" y="103536"/>
                  </a:lnTo>
                  <a:lnTo>
                    <a:pt x="152400" y="102870"/>
                  </a:lnTo>
                  <a:close/>
                </a:path>
                <a:path w="353694" h="111760">
                  <a:moveTo>
                    <a:pt x="260603" y="56387"/>
                  </a:moveTo>
                  <a:lnTo>
                    <a:pt x="251459" y="13715"/>
                  </a:lnTo>
                  <a:lnTo>
                    <a:pt x="222503" y="0"/>
                  </a:lnTo>
                  <a:lnTo>
                    <a:pt x="213931" y="857"/>
                  </a:lnTo>
                  <a:lnTo>
                    <a:pt x="188213" y="32194"/>
                  </a:lnTo>
                  <a:lnTo>
                    <a:pt x="185927" y="56387"/>
                  </a:lnTo>
                  <a:lnTo>
                    <a:pt x="186499" y="69246"/>
                  </a:lnTo>
                  <a:lnTo>
                    <a:pt x="188213" y="80390"/>
                  </a:lnTo>
                  <a:lnTo>
                    <a:pt x="191071" y="89820"/>
                  </a:lnTo>
                  <a:lnTo>
                    <a:pt x="195071" y="97536"/>
                  </a:lnTo>
                  <a:lnTo>
                    <a:pt x="199644" y="102870"/>
                  </a:lnTo>
                  <a:lnTo>
                    <a:pt x="199644" y="56387"/>
                  </a:lnTo>
                  <a:lnTo>
                    <a:pt x="200167" y="45791"/>
                  </a:lnTo>
                  <a:lnTo>
                    <a:pt x="214883" y="10668"/>
                  </a:lnTo>
                  <a:lnTo>
                    <a:pt x="230124" y="10668"/>
                  </a:lnTo>
                  <a:lnTo>
                    <a:pt x="245078" y="45791"/>
                  </a:lnTo>
                  <a:lnTo>
                    <a:pt x="245363" y="56387"/>
                  </a:lnTo>
                  <a:lnTo>
                    <a:pt x="245363" y="103582"/>
                  </a:lnTo>
                  <a:lnTo>
                    <a:pt x="251459" y="97536"/>
                  </a:lnTo>
                  <a:lnTo>
                    <a:pt x="255460" y="89820"/>
                  </a:lnTo>
                  <a:lnTo>
                    <a:pt x="258317" y="80391"/>
                  </a:lnTo>
                  <a:lnTo>
                    <a:pt x="260032" y="69246"/>
                  </a:lnTo>
                  <a:lnTo>
                    <a:pt x="260603" y="56387"/>
                  </a:lnTo>
                  <a:close/>
                </a:path>
                <a:path w="353694" h="111760">
                  <a:moveTo>
                    <a:pt x="245363" y="103582"/>
                  </a:moveTo>
                  <a:lnTo>
                    <a:pt x="245363" y="56387"/>
                  </a:lnTo>
                  <a:lnTo>
                    <a:pt x="245078" y="66341"/>
                  </a:lnTo>
                  <a:lnTo>
                    <a:pt x="244220" y="75438"/>
                  </a:lnTo>
                  <a:lnTo>
                    <a:pt x="242792" y="83391"/>
                  </a:lnTo>
                  <a:lnTo>
                    <a:pt x="240792" y="89915"/>
                  </a:lnTo>
                  <a:lnTo>
                    <a:pt x="236219" y="96012"/>
                  </a:lnTo>
                  <a:lnTo>
                    <a:pt x="230124" y="100584"/>
                  </a:lnTo>
                  <a:lnTo>
                    <a:pt x="214883" y="100584"/>
                  </a:lnTo>
                  <a:lnTo>
                    <a:pt x="199644" y="56387"/>
                  </a:lnTo>
                  <a:lnTo>
                    <a:pt x="199644" y="102870"/>
                  </a:lnTo>
                  <a:lnTo>
                    <a:pt x="200215" y="103536"/>
                  </a:lnTo>
                  <a:lnTo>
                    <a:pt x="206501" y="107823"/>
                  </a:lnTo>
                  <a:lnTo>
                    <a:pt x="213931" y="110394"/>
                  </a:lnTo>
                  <a:lnTo>
                    <a:pt x="222503" y="111251"/>
                  </a:lnTo>
                  <a:lnTo>
                    <a:pt x="231100" y="110394"/>
                  </a:lnTo>
                  <a:lnTo>
                    <a:pt x="238696" y="107823"/>
                  </a:lnTo>
                  <a:lnTo>
                    <a:pt x="245363" y="103582"/>
                  </a:lnTo>
                  <a:close/>
                </a:path>
                <a:path w="353694" h="111760">
                  <a:moveTo>
                    <a:pt x="353568" y="56387"/>
                  </a:moveTo>
                  <a:lnTo>
                    <a:pt x="344424" y="13715"/>
                  </a:lnTo>
                  <a:lnTo>
                    <a:pt x="315468" y="0"/>
                  </a:lnTo>
                  <a:lnTo>
                    <a:pt x="307752" y="857"/>
                  </a:lnTo>
                  <a:lnTo>
                    <a:pt x="281177" y="32194"/>
                  </a:lnTo>
                  <a:lnTo>
                    <a:pt x="278892" y="56387"/>
                  </a:lnTo>
                  <a:lnTo>
                    <a:pt x="279463" y="69246"/>
                  </a:lnTo>
                  <a:lnTo>
                    <a:pt x="294131" y="103598"/>
                  </a:lnTo>
                  <a:lnTo>
                    <a:pt x="294131" y="56387"/>
                  </a:lnTo>
                  <a:lnTo>
                    <a:pt x="294417" y="45791"/>
                  </a:lnTo>
                  <a:lnTo>
                    <a:pt x="309371" y="10668"/>
                  </a:lnTo>
                  <a:lnTo>
                    <a:pt x="323088" y="10668"/>
                  </a:lnTo>
                  <a:lnTo>
                    <a:pt x="338042" y="45791"/>
                  </a:lnTo>
                  <a:lnTo>
                    <a:pt x="338327" y="56387"/>
                  </a:lnTo>
                  <a:lnTo>
                    <a:pt x="338327" y="103986"/>
                  </a:lnTo>
                  <a:lnTo>
                    <a:pt x="339042" y="103536"/>
                  </a:lnTo>
                  <a:lnTo>
                    <a:pt x="344424" y="97536"/>
                  </a:lnTo>
                  <a:lnTo>
                    <a:pt x="348424" y="89820"/>
                  </a:lnTo>
                  <a:lnTo>
                    <a:pt x="351281" y="80391"/>
                  </a:lnTo>
                  <a:lnTo>
                    <a:pt x="352996" y="69246"/>
                  </a:lnTo>
                  <a:lnTo>
                    <a:pt x="353568" y="56387"/>
                  </a:lnTo>
                  <a:close/>
                </a:path>
                <a:path w="353694" h="111760">
                  <a:moveTo>
                    <a:pt x="338327" y="103986"/>
                  </a:moveTo>
                  <a:lnTo>
                    <a:pt x="338327" y="56387"/>
                  </a:lnTo>
                  <a:lnTo>
                    <a:pt x="338042" y="66341"/>
                  </a:lnTo>
                  <a:lnTo>
                    <a:pt x="337184" y="75438"/>
                  </a:lnTo>
                  <a:lnTo>
                    <a:pt x="335756" y="83391"/>
                  </a:lnTo>
                  <a:lnTo>
                    <a:pt x="333756" y="89915"/>
                  </a:lnTo>
                  <a:lnTo>
                    <a:pt x="329183" y="96012"/>
                  </a:lnTo>
                  <a:lnTo>
                    <a:pt x="323088" y="100584"/>
                  </a:lnTo>
                  <a:lnTo>
                    <a:pt x="309371" y="100584"/>
                  </a:lnTo>
                  <a:lnTo>
                    <a:pt x="294131" y="56387"/>
                  </a:lnTo>
                  <a:lnTo>
                    <a:pt x="294131" y="103598"/>
                  </a:lnTo>
                  <a:lnTo>
                    <a:pt x="300609" y="107823"/>
                  </a:lnTo>
                  <a:lnTo>
                    <a:pt x="307752" y="110394"/>
                  </a:lnTo>
                  <a:lnTo>
                    <a:pt x="315468" y="111251"/>
                  </a:lnTo>
                  <a:lnTo>
                    <a:pt x="324278" y="110394"/>
                  </a:lnTo>
                  <a:lnTo>
                    <a:pt x="332231" y="107823"/>
                  </a:lnTo>
                  <a:lnTo>
                    <a:pt x="338327" y="1039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9036" y="2993135"/>
              <a:ext cx="441959" cy="111760"/>
            </a:xfrm>
            <a:custGeom>
              <a:avLst/>
              <a:gdLst/>
              <a:ahLst/>
              <a:cxnLst/>
              <a:rect l="l" t="t" r="r" b="b"/>
              <a:pathLst>
                <a:path w="441960" h="111760">
                  <a:moveTo>
                    <a:pt x="65531" y="109727"/>
                  </a:moveTo>
                  <a:lnTo>
                    <a:pt x="65531" y="97536"/>
                  </a:lnTo>
                  <a:lnTo>
                    <a:pt x="41148" y="97536"/>
                  </a:lnTo>
                  <a:lnTo>
                    <a:pt x="41148" y="1524"/>
                  </a:lnTo>
                  <a:lnTo>
                    <a:pt x="25908" y="1524"/>
                  </a:lnTo>
                  <a:lnTo>
                    <a:pt x="0" y="6095"/>
                  </a:lnTo>
                  <a:lnTo>
                    <a:pt x="0" y="19812"/>
                  </a:lnTo>
                  <a:lnTo>
                    <a:pt x="27431" y="15239"/>
                  </a:lnTo>
                  <a:lnTo>
                    <a:pt x="27431" y="109727"/>
                  </a:lnTo>
                  <a:lnTo>
                    <a:pt x="65531" y="109727"/>
                  </a:lnTo>
                  <a:close/>
                </a:path>
                <a:path w="441960" h="111760">
                  <a:moveTo>
                    <a:pt x="27431" y="109727"/>
                  </a:moveTo>
                  <a:lnTo>
                    <a:pt x="27431" y="97536"/>
                  </a:lnTo>
                  <a:lnTo>
                    <a:pt x="3048" y="97536"/>
                  </a:lnTo>
                  <a:lnTo>
                    <a:pt x="3048" y="109727"/>
                  </a:lnTo>
                  <a:lnTo>
                    <a:pt x="27431" y="109727"/>
                  </a:lnTo>
                  <a:close/>
                </a:path>
                <a:path w="441960" h="111760">
                  <a:moveTo>
                    <a:pt x="163068" y="54863"/>
                  </a:moveTo>
                  <a:lnTo>
                    <a:pt x="152400" y="13715"/>
                  </a:lnTo>
                  <a:lnTo>
                    <a:pt x="124968" y="0"/>
                  </a:lnTo>
                  <a:lnTo>
                    <a:pt x="116395" y="857"/>
                  </a:lnTo>
                  <a:lnTo>
                    <a:pt x="89344" y="30861"/>
                  </a:lnTo>
                  <a:lnTo>
                    <a:pt x="86868" y="54863"/>
                  </a:lnTo>
                  <a:lnTo>
                    <a:pt x="87463" y="67746"/>
                  </a:lnTo>
                  <a:lnTo>
                    <a:pt x="89344" y="79057"/>
                  </a:lnTo>
                  <a:lnTo>
                    <a:pt x="92654" y="88939"/>
                  </a:lnTo>
                  <a:lnTo>
                    <a:pt x="97536" y="97536"/>
                  </a:lnTo>
                  <a:lnTo>
                    <a:pt x="102108" y="102870"/>
                  </a:lnTo>
                  <a:lnTo>
                    <a:pt x="102108" y="54863"/>
                  </a:lnTo>
                  <a:lnTo>
                    <a:pt x="102417" y="44934"/>
                  </a:lnTo>
                  <a:lnTo>
                    <a:pt x="103441" y="36004"/>
                  </a:lnTo>
                  <a:lnTo>
                    <a:pt x="105322" y="28503"/>
                  </a:lnTo>
                  <a:lnTo>
                    <a:pt x="108204" y="22859"/>
                  </a:lnTo>
                  <a:lnTo>
                    <a:pt x="111252" y="15239"/>
                  </a:lnTo>
                  <a:lnTo>
                    <a:pt x="117348" y="10668"/>
                  </a:lnTo>
                  <a:lnTo>
                    <a:pt x="132588" y="10668"/>
                  </a:lnTo>
                  <a:lnTo>
                    <a:pt x="138684" y="15239"/>
                  </a:lnTo>
                  <a:lnTo>
                    <a:pt x="141732" y="22859"/>
                  </a:lnTo>
                  <a:lnTo>
                    <a:pt x="144613" y="28503"/>
                  </a:lnTo>
                  <a:lnTo>
                    <a:pt x="146494" y="36004"/>
                  </a:lnTo>
                  <a:lnTo>
                    <a:pt x="147518" y="44934"/>
                  </a:lnTo>
                  <a:lnTo>
                    <a:pt x="147828" y="54863"/>
                  </a:lnTo>
                  <a:lnTo>
                    <a:pt x="147828" y="102869"/>
                  </a:lnTo>
                  <a:lnTo>
                    <a:pt x="152400" y="97536"/>
                  </a:lnTo>
                  <a:lnTo>
                    <a:pt x="156638" y="88939"/>
                  </a:lnTo>
                  <a:lnTo>
                    <a:pt x="160020" y="79057"/>
                  </a:lnTo>
                  <a:lnTo>
                    <a:pt x="162258" y="67746"/>
                  </a:lnTo>
                  <a:lnTo>
                    <a:pt x="163068" y="54863"/>
                  </a:lnTo>
                  <a:close/>
                </a:path>
                <a:path w="441960" h="111760">
                  <a:moveTo>
                    <a:pt x="147828" y="102869"/>
                  </a:moveTo>
                  <a:lnTo>
                    <a:pt x="147828" y="54863"/>
                  </a:lnTo>
                  <a:lnTo>
                    <a:pt x="147518" y="65460"/>
                  </a:lnTo>
                  <a:lnTo>
                    <a:pt x="146494" y="74485"/>
                  </a:lnTo>
                  <a:lnTo>
                    <a:pt x="144613" y="82081"/>
                  </a:lnTo>
                  <a:lnTo>
                    <a:pt x="141732" y="88391"/>
                  </a:lnTo>
                  <a:lnTo>
                    <a:pt x="138684" y="96012"/>
                  </a:lnTo>
                  <a:lnTo>
                    <a:pt x="132588" y="100583"/>
                  </a:lnTo>
                  <a:lnTo>
                    <a:pt x="117348" y="100583"/>
                  </a:lnTo>
                  <a:lnTo>
                    <a:pt x="111252" y="96012"/>
                  </a:lnTo>
                  <a:lnTo>
                    <a:pt x="108204" y="88391"/>
                  </a:lnTo>
                  <a:lnTo>
                    <a:pt x="105322" y="82081"/>
                  </a:lnTo>
                  <a:lnTo>
                    <a:pt x="103441" y="74485"/>
                  </a:lnTo>
                  <a:lnTo>
                    <a:pt x="102417" y="65460"/>
                  </a:lnTo>
                  <a:lnTo>
                    <a:pt x="102108" y="54863"/>
                  </a:lnTo>
                  <a:lnTo>
                    <a:pt x="102108" y="102870"/>
                  </a:lnTo>
                  <a:lnTo>
                    <a:pt x="102679" y="103536"/>
                  </a:lnTo>
                  <a:lnTo>
                    <a:pt x="108965" y="107823"/>
                  </a:lnTo>
                  <a:lnTo>
                    <a:pt x="116395" y="110394"/>
                  </a:lnTo>
                  <a:lnTo>
                    <a:pt x="124968" y="111251"/>
                  </a:lnTo>
                  <a:lnTo>
                    <a:pt x="133540" y="110394"/>
                  </a:lnTo>
                  <a:lnTo>
                    <a:pt x="140970" y="107823"/>
                  </a:lnTo>
                  <a:lnTo>
                    <a:pt x="147256" y="103536"/>
                  </a:lnTo>
                  <a:lnTo>
                    <a:pt x="147828" y="102869"/>
                  </a:lnTo>
                  <a:close/>
                </a:path>
                <a:path w="441960" h="111760">
                  <a:moveTo>
                    <a:pt x="256032" y="54863"/>
                  </a:moveTo>
                  <a:lnTo>
                    <a:pt x="245364" y="13715"/>
                  </a:lnTo>
                  <a:lnTo>
                    <a:pt x="217932" y="0"/>
                  </a:lnTo>
                  <a:lnTo>
                    <a:pt x="209359" y="857"/>
                  </a:lnTo>
                  <a:lnTo>
                    <a:pt x="183641" y="30861"/>
                  </a:lnTo>
                  <a:lnTo>
                    <a:pt x="181356" y="54863"/>
                  </a:lnTo>
                  <a:lnTo>
                    <a:pt x="181927" y="67746"/>
                  </a:lnTo>
                  <a:lnTo>
                    <a:pt x="183641" y="79057"/>
                  </a:lnTo>
                  <a:lnTo>
                    <a:pt x="186499" y="88939"/>
                  </a:lnTo>
                  <a:lnTo>
                    <a:pt x="190500" y="97536"/>
                  </a:lnTo>
                  <a:lnTo>
                    <a:pt x="195072" y="102870"/>
                  </a:lnTo>
                  <a:lnTo>
                    <a:pt x="195072" y="54863"/>
                  </a:lnTo>
                  <a:lnTo>
                    <a:pt x="195381" y="44934"/>
                  </a:lnTo>
                  <a:lnTo>
                    <a:pt x="196405" y="36004"/>
                  </a:lnTo>
                  <a:lnTo>
                    <a:pt x="198286" y="28503"/>
                  </a:lnTo>
                  <a:lnTo>
                    <a:pt x="201168" y="22859"/>
                  </a:lnTo>
                  <a:lnTo>
                    <a:pt x="204216" y="15239"/>
                  </a:lnTo>
                  <a:lnTo>
                    <a:pt x="210312" y="10668"/>
                  </a:lnTo>
                  <a:lnTo>
                    <a:pt x="225552" y="10668"/>
                  </a:lnTo>
                  <a:lnTo>
                    <a:pt x="231648" y="15239"/>
                  </a:lnTo>
                  <a:lnTo>
                    <a:pt x="234696" y="22859"/>
                  </a:lnTo>
                  <a:lnTo>
                    <a:pt x="237577" y="28503"/>
                  </a:lnTo>
                  <a:lnTo>
                    <a:pt x="239458" y="36004"/>
                  </a:lnTo>
                  <a:lnTo>
                    <a:pt x="240482" y="44934"/>
                  </a:lnTo>
                  <a:lnTo>
                    <a:pt x="240792" y="54863"/>
                  </a:lnTo>
                  <a:lnTo>
                    <a:pt x="240792" y="102869"/>
                  </a:lnTo>
                  <a:lnTo>
                    <a:pt x="245364" y="97536"/>
                  </a:lnTo>
                  <a:lnTo>
                    <a:pt x="250245" y="88939"/>
                  </a:lnTo>
                  <a:lnTo>
                    <a:pt x="253555" y="79057"/>
                  </a:lnTo>
                  <a:lnTo>
                    <a:pt x="255436" y="67746"/>
                  </a:lnTo>
                  <a:lnTo>
                    <a:pt x="256032" y="54863"/>
                  </a:lnTo>
                  <a:close/>
                </a:path>
                <a:path w="441960" h="111760">
                  <a:moveTo>
                    <a:pt x="240792" y="102869"/>
                  </a:moveTo>
                  <a:lnTo>
                    <a:pt x="240792" y="54863"/>
                  </a:lnTo>
                  <a:lnTo>
                    <a:pt x="240482" y="65460"/>
                  </a:lnTo>
                  <a:lnTo>
                    <a:pt x="239458" y="74485"/>
                  </a:lnTo>
                  <a:lnTo>
                    <a:pt x="237577" y="82081"/>
                  </a:lnTo>
                  <a:lnTo>
                    <a:pt x="234696" y="88391"/>
                  </a:lnTo>
                  <a:lnTo>
                    <a:pt x="231648" y="96012"/>
                  </a:lnTo>
                  <a:lnTo>
                    <a:pt x="225552" y="100583"/>
                  </a:lnTo>
                  <a:lnTo>
                    <a:pt x="210312" y="100583"/>
                  </a:lnTo>
                  <a:lnTo>
                    <a:pt x="204216" y="96012"/>
                  </a:lnTo>
                  <a:lnTo>
                    <a:pt x="201168" y="88391"/>
                  </a:lnTo>
                  <a:lnTo>
                    <a:pt x="198286" y="82081"/>
                  </a:lnTo>
                  <a:lnTo>
                    <a:pt x="196405" y="74485"/>
                  </a:lnTo>
                  <a:lnTo>
                    <a:pt x="195381" y="65460"/>
                  </a:lnTo>
                  <a:lnTo>
                    <a:pt x="195072" y="54863"/>
                  </a:lnTo>
                  <a:lnTo>
                    <a:pt x="195072" y="102870"/>
                  </a:lnTo>
                  <a:lnTo>
                    <a:pt x="195643" y="103536"/>
                  </a:lnTo>
                  <a:lnTo>
                    <a:pt x="201929" y="107823"/>
                  </a:lnTo>
                  <a:lnTo>
                    <a:pt x="209359" y="110394"/>
                  </a:lnTo>
                  <a:lnTo>
                    <a:pt x="217932" y="111251"/>
                  </a:lnTo>
                  <a:lnTo>
                    <a:pt x="226504" y="110394"/>
                  </a:lnTo>
                  <a:lnTo>
                    <a:pt x="233934" y="107823"/>
                  </a:lnTo>
                  <a:lnTo>
                    <a:pt x="240220" y="103536"/>
                  </a:lnTo>
                  <a:lnTo>
                    <a:pt x="240792" y="102869"/>
                  </a:lnTo>
                  <a:close/>
                </a:path>
                <a:path w="441960" h="111760">
                  <a:moveTo>
                    <a:pt x="348996" y="54863"/>
                  </a:moveTo>
                  <a:lnTo>
                    <a:pt x="339852" y="13715"/>
                  </a:lnTo>
                  <a:lnTo>
                    <a:pt x="310896" y="0"/>
                  </a:lnTo>
                  <a:lnTo>
                    <a:pt x="302323" y="857"/>
                  </a:lnTo>
                  <a:lnTo>
                    <a:pt x="276605" y="30861"/>
                  </a:lnTo>
                  <a:lnTo>
                    <a:pt x="274320" y="54863"/>
                  </a:lnTo>
                  <a:lnTo>
                    <a:pt x="274891" y="67746"/>
                  </a:lnTo>
                  <a:lnTo>
                    <a:pt x="276605" y="79057"/>
                  </a:lnTo>
                  <a:lnTo>
                    <a:pt x="279463" y="88939"/>
                  </a:lnTo>
                  <a:lnTo>
                    <a:pt x="283464" y="97536"/>
                  </a:lnTo>
                  <a:lnTo>
                    <a:pt x="288036" y="102870"/>
                  </a:lnTo>
                  <a:lnTo>
                    <a:pt x="288036" y="54863"/>
                  </a:lnTo>
                  <a:lnTo>
                    <a:pt x="288559" y="44934"/>
                  </a:lnTo>
                  <a:lnTo>
                    <a:pt x="303276" y="10668"/>
                  </a:lnTo>
                  <a:lnTo>
                    <a:pt x="318516" y="10668"/>
                  </a:lnTo>
                  <a:lnTo>
                    <a:pt x="333756" y="54863"/>
                  </a:lnTo>
                  <a:lnTo>
                    <a:pt x="333756" y="103582"/>
                  </a:lnTo>
                  <a:lnTo>
                    <a:pt x="339852" y="97536"/>
                  </a:lnTo>
                  <a:lnTo>
                    <a:pt x="343852" y="88939"/>
                  </a:lnTo>
                  <a:lnTo>
                    <a:pt x="346709" y="79057"/>
                  </a:lnTo>
                  <a:lnTo>
                    <a:pt x="348424" y="67746"/>
                  </a:lnTo>
                  <a:lnTo>
                    <a:pt x="348996" y="54863"/>
                  </a:lnTo>
                  <a:close/>
                </a:path>
                <a:path w="441960" h="111760">
                  <a:moveTo>
                    <a:pt x="333756" y="103582"/>
                  </a:moveTo>
                  <a:lnTo>
                    <a:pt x="333756" y="54863"/>
                  </a:lnTo>
                  <a:lnTo>
                    <a:pt x="333470" y="65460"/>
                  </a:lnTo>
                  <a:lnTo>
                    <a:pt x="332613" y="74485"/>
                  </a:lnTo>
                  <a:lnTo>
                    <a:pt x="331184" y="82081"/>
                  </a:lnTo>
                  <a:lnTo>
                    <a:pt x="329184" y="88391"/>
                  </a:lnTo>
                  <a:lnTo>
                    <a:pt x="324612" y="96012"/>
                  </a:lnTo>
                  <a:lnTo>
                    <a:pt x="318516" y="100583"/>
                  </a:lnTo>
                  <a:lnTo>
                    <a:pt x="303276" y="100583"/>
                  </a:lnTo>
                  <a:lnTo>
                    <a:pt x="288036" y="54863"/>
                  </a:lnTo>
                  <a:lnTo>
                    <a:pt x="288036" y="102870"/>
                  </a:lnTo>
                  <a:lnTo>
                    <a:pt x="288607" y="103536"/>
                  </a:lnTo>
                  <a:lnTo>
                    <a:pt x="294894" y="107823"/>
                  </a:lnTo>
                  <a:lnTo>
                    <a:pt x="302323" y="110394"/>
                  </a:lnTo>
                  <a:lnTo>
                    <a:pt x="310896" y="111251"/>
                  </a:lnTo>
                  <a:lnTo>
                    <a:pt x="319492" y="110394"/>
                  </a:lnTo>
                  <a:lnTo>
                    <a:pt x="327088" y="107823"/>
                  </a:lnTo>
                  <a:lnTo>
                    <a:pt x="333756" y="103582"/>
                  </a:lnTo>
                  <a:close/>
                </a:path>
                <a:path w="441960" h="111760">
                  <a:moveTo>
                    <a:pt x="441960" y="54863"/>
                  </a:moveTo>
                  <a:lnTo>
                    <a:pt x="432816" y="13715"/>
                  </a:lnTo>
                  <a:lnTo>
                    <a:pt x="403860" y="0"/>
                  </a:lnTo>
                  <a:lnTo>
                    <a:pt x="396144" y="857"/>
                  </a:lnTo>
                  <a:lnTo>
                    <a:pt x="369570" y="30861"/>
                  </a:lnTo>
                  <a:lnTo>
                    <a:pt x="367284" y="54863"/>
                  </a:lnTo>
                  <a:lnTo>
                    <a:pt x="367855" y="67746"/>
                  </a:lnTo>
                  <a:lnTo>
                    <a:pt x="382428" y="103536"/>
                  </a:lnTo>
                  <a:lnTo>
                    <a:pt x="382524" y="54863"/>
                  </a:lnTo>
                  <a:lnTo>
                    <a:pt x="382809" y="44934"/>
                  </a:lnTo>
                  <a:lnTo>
                    <a:pt x="397764" y="10668"/>
                  </a:lnTo>
                  <a:lnTo>
                    <a:pt x="411480" y="10668"/>
                  </a:lnTo>
                  <a:lnTo>
                    <a:pt x="426720" y="54863"/>
                  </a:lnTo>
                  <a:lnTo>
                    <a:pt x="426720" y="103986"/>
                  </a:lnTo>
                  <a:lnTo>
                    <a:pt x="427434" y="103536"/>
                  </a:lnTo>
                  <a:lnTo>
                    <a:pt x="432816" y="97536"/>
                  </a:lnTo>
                  <a:lnTo>
                    <a:pt x="436816" y="88939"/>
                  </a:lnTo>
                  <a:lnTo>
                    <a:pt x="439674" y="79057"/>
                  </a:lnTo>
                  <a:lnTo>
                    <a:pt x="441388" y="67746"/>
                  </a:lnTo>
                  <a:lnTo>
                    <a:pt x="441960" y="54863"/>
                  </a:lnTo>
                  <a:close/>
                </a:path>
                <a:path w="441960" h="111760">
                  <a:moveTo>
                    <a:pt x="426720" y="103986"/>
                  </a:moveTo>
                  <a:lnTo>
                    <a:pt x="426720" y="54863"/>
                  </a:lnTo>
                  <a:lnTo>
                    <a:pt x="426434" y="65460"/>
                  </a:lnTo>
                  <a:lnTo>
                    <a:pt x="425577" y="74485"/>
                  </a:lnTo>
                  <a:lnTo>
                    <a:pt x="424148" y="82081"/>
                  </a:lnTo>
                  <a:lnTo>
                    <a:pt x="422148" y="88391"/>
                  </a:lnTo>
                  <a:lnTo>
                    <a:pt x="417576" y="96012"/>
                  </a:lnTo>
                  <a:lnTo>
                    <a:pt x="411480" y="100583"/>
                  </a:lnTo>
                  <a:lnTo>
                    <a:pt x="397764" y="100583"/>
                  </a:lnTo>
                  <a:lnTo>
                    <a:pt x="382809" y="65460"/>
                  </a:lnTo>
                  <a:lnTo>
                    <a:pt x="382524" y="54863"/>
                  </a:lnTo>
                  <a:lnTo>
                    <a:pt x="382524" y="103598"/>
                  </a:lnTo>
                  <a:lnTo>
                    <a:pt x="389001" y="107823"/>
                  </a:lnTo>
                  <a:lnTo>
                    <a:pt x="396144" y="110394"/>
                  </a:lnTo>
                  <a:lnTo>
                    <a:pt x="403860" y="111251"/>
                  </a:lnTo>
                  <a:lnTo>
                    <a:pt x="412670" y="110394"/>
                  </a:lnTo>
                  <a:lnTo>
                    <a:pt x="420624" y="107823"/>
                  </a:lnTo>
                  <a:lnTo>
                    <a:pt x="426720" y="1039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9036" y="2529839"/>
              <a:ext cx="441959" cy="111760"/>
            </a:xfrm>
            <a:custGeom>
              <a:avLst/>
              <a:gdLst/>
              <a:ahLst/>
              <a:cxnLst/>
              <a:rect l="l" t="t" r="r" b="b"/>
              <a:pathLst>
                <a:path w="441960" h="111760">
                  <a:moveTo>
                    <a:pt x="65531" y="109728"/>
                  </a:moveTo>
                  <a:lnTo>
                    <a:pt x="65531" y="97536"/>
                  </a:lnTo>
                  <a:lnTo>
                    <a:pt x="41148" y="97536"/>
                  </a:lnTo>
                  <a:lnTo>
                    <a:pt x="41148" y="1524"/>
                  </a:lnTo>
                  <a:lnTo>
                    <a:pt x="25908" y="1524"/>
                  </a:lnTo>
                  <a:lnTo>
                    <a:pt x="0" y="7620"/>
                  </a:lnTo>
                  <a:lnTo>
                    <a:pt x="0" y="19812"/>
                  </a:lnTo>
                  <a:lnTo>
                    <a:pt x="27431" y="15240"/>
                  </a:lnTo>
                  <a:lnTo>
                    <a:pt x="27431" y="109728"/>
                  </a:lnTo>
                  <a:lnTo>
                    <a:pt x="65531" y="109728"/>
                  </a:lnTo>
                  <a:close/>
                </a:path>
                <a:path w="441960" h="111760">
                  <a:moveTo>
                    <a:pt x="27431" y="109728"/>
                  </a:moveTo>
                  <a:lnTo>
                    <a:pt x="27431" y="97536"/>
                  </a:lnTo>
                  <a:lnTo>
                    <a:pt x="3048" y="97536"/>
                  </a:lnTo>
                  <a:lnTo>
                    <a:pt x="3048" y="109728"/>
                  </a:lnTo>
                  <a:lnTo>
                    <a:pt x="27431" y="109728"/>
                  </a:lnTo>
                  <a:close/>
                </a:path>
                <a:path w="441960" h="111760">
                  <a:moveTo>
                    <a:pt x="144779" y="104363"/>
                  </a:moveTo>
                  <a:lnTo>
                    <a:pt x="144779" y="82296"/>
                  </a:lnTo>
                  <a:lnTo>
                    <a:pt x="141731" y="88392"/>
                  </a:lnTo>
                  <a:lnTo>
                    <a:pt x="132587" y="97536"/>
                  </a:lnTo>
                  <a:lnTo>
                    <a:pt x="126491" y="99060"/>
                  </a:lnTo>
                  <a:lnTo>
                    <a:pt x="106679" y="99060"/>
                  </a:lnTo>
                  <a:lnTo>
                    <a:pt x="88391" y="92964"/>
                  </a:lnTo>
                  <a:lnTo>
                    <a:pt x="88391" y="106680"/>
                  </a:lnTo>
                  <a:lnTo>
                    <a:pt x="94487" y="108204"/>
                  </a:lnTo>
                  <a:lnTo>
                    <a:pt x="103631" y="111252"/>
                  </a:lnTo>
                  <a:lnTo>
                    <a:pt x="117347" y="111252"/>
                  </a:lnTo>
                  <a:lnTo>
                    <a:pt x="127039" y="110680"/>
                  </a:lnTo>
                  <a:lnTo>
                    <a:pt x="135445" y="108966"/>
                  </a:lnTo>
                  <a:lnTo>
                    <a:pt x="142422" y="106108"/>
                  </a:lnTo>
                  <a:lnTo>
                    <a:pt x="144779" y="104363"/>
                  </a:lnTo>
                  <a:close/>
                </a:path>
                <a:path w="441960" h="111760">
                  <a:moveTo>
                    <a:pt x="150875" y="13716"/>
                  </a:moveTo>
                  <a:lnTo>
                    <a:pt x="150875" y="1524"/>
                  </a:lnTo>
                  <a:lnTo>
                    <a:pt x="92963" y="1524"/>
                  </a:lnTo>
                  <a:lnTo>
                    <a:pt x="92963" y="56387"/>
                  </a:lnTo>
                  <a:lnTo>
                    <a:pt x="102107" y="53340"/>
                  </a:lnTo>
                  <a:lnTo>
                    <a:pt x="105155" y="51816"/>
                  </a:lnTo>
                  <a:lnTo>
                    <a:pt x="106679" y="51816"/>
                  </a:lnTo>
                  <a:lnTo>
                    <a:pt x="106679" y="13716"/>
                  </a:lnTo>
                  <a:lnTo>
                    <a:pt x="150875" y="13716"/>
                  </a:lnTo>
                  <a:close/>
                </a:path>
                <a:path w="441960" h="111760">
                  <a:moveTo>
                    <a:pt x="160019" y="74676"/>
                  </a:moveTo>
                  <a:lnTo>
                    <a:pt x="136397" y="40576"/>
                  </a:lnTo>
                  <a:lnTo>
                    <a:pt x="120395" y="38100"/>
                  </a:lnTo>
                  <a:lnTo>
                    <a:pt x="114299" y="38100"/>
                  </a:lnTo>
                  <a:lnTo>
                    <a:pt x="111251" y="39624"/>
                  </a:lnTo>
                  <a:lnTo>
                    <a:pt x="109728" y="39624"/>
                  </a:lnTo>
                  <a:lnTo>
                    <a:pt x="106679" y="41148"/>
                  </a:lnTo>
                  <a:lnTo>
                    <a:pt x="106679" y="51816"/>
                  </a:lnTo>
                  <a:lnTo>
                    <a:pt x="109728" y="51816"/>
                  </a:lnTo>
                  <a:lnTo>
                    <a:pt x="112775" y="50292"/>
                  </a:lnTo>
                  <a:lnTo>
                    <a:pt x="126491" y="50292"/>
                  </a:lnTo>
                  <a:lnTo>
                    <a:pt x="132587" y="53340"/>
                  </a:lnTo>
                  <a:lnTo>
                    <a:pt x="137159" y="57912"/>
                  </a:lnTo>
                  <a:lnTo>
                    <a:pt x="141731" y="60960"/>
                  </a:lnTo>
                  <a:lnTo>
                    <a:pt x="144779" y="67056"/>
                  </a:lnTo>
                  <a:lnTo>
                    <a:pt x="144779" y="104363"/>
                  </a:lnTo>
                  <a:lnTo>
                    <a:pt x="147828" y="102108"/>
                  </a:lnTo>
                  <a:lnTo>
                    <a:pt x="152947" y="96964"/>
                  </a:lnTo>
                  <a:lnTo>
                    <a:pt x="156781" y="90678"/>
                  </a:lnTo>
                  <a:lnTo>
                    <a:pt x="159186" y="83248"/>
                  </a:lnTo>
                  <a:lnTo>
                    <a:pt x="160019" y="74676"/>
                  </a:lnTo>
                  <a:close/>
                </a:path>
                <a:path w="441960" h="111760">
                  <a:moveTo>
                    <a:pt x="256031" y="56387"/>
                  </a:moveTo>
                  <a:lnTo>
                    <a:pt x="245363" y="13716"/>
                  </a:lnTo>
                  <a:lnTo>
                    <a:pt x="217931" y="0"/>
                  </a:lnTo>
                  <a:lnTo>
                    <a:pt x="209359" y="857"/>
                  </a:lnTo>
                  <a:lnTo>
                    <a:pt x="183641" y="32194"/>
                  </a:lnTo>
                  <a:lnTo>
                    <a:pt x="181355" y="56387"/>
                  </a:lnTo>
                  <a:lnTo>
                    <a:pt x="181927" y="69246"/>
                  </a:lnTo>
                  <a:lnTo>
                    <a:pt x="183641" y="80390"/>
                  </a:lnTo>
                  <a:lnTo>
                    <a:pt x="186499" y="89820"/>
                  </a:lnTo>
                  <a:lnTo>
                    <a:pt x="190499" y="97536"/>
                  </a:lnTo>
                  <a:lnTo>
                    <a:pt x="195072" y="102870"/>
                  </a:lnTo>
                  <a:lnTo>
                    <a:pt x="195072" y="56387"/>
                  </a:lnTo>
                  <a:lnTo>
                    <a:pt x="195381" y="45791"/>
                  </a:lnTo>
                  <a:lnTo>
                    <a:pt x="196405" y="36766"/>
                  </a:lnTo>
                  <a:lnTo>
                    <a:pt x="198286" y="29170"/>
                  </a:lnTo>
                  <a:lnTo>
                    <a:pt x="201167" y="22860"/>
                  </a:lnTo>
                  <a:lnTo>
                    <a:pt x="204215" y="15240"/>
                  </a:lnTo>
                  <a:lnTo>
                    <a:pt x="210311" y="10668"/>
                  </a:lnTo>
                  <a:lnTo>
                    <a:pt x="225551" y="10668"/>
                  </a:lnTo>
                  <a:lnTo>
                    <a:pt x="231647" y="15240"/>
                  </a:lnTo>
                  <a:lnTo>
                    <a:pt x="234695" y="22860"/>
                  </a:lnTo>
                  <a:lnTo>
                    <a:pt x="237577" y="29170"/>
                  </a:lnTo>
                  <a:lnTo>
                    <a:pt x="239458" y="36766"/>
                  </a:lnTo>
                  <a:lnTo>
                    <a:pt x="240482" y="45791"/>
                  </a:lnTo>
                  <a:lnTo>
                    <a:pt x="240791" y="56387"/>
                  </a:lnTo>
                  <a:lnTo>
                    <a:pt x="240791" y="102869"/>
                  </a:lnTo>
                  <a:lnTo>
                    <a:pt x="245363" y="97536"/>
                  </a:lnTo>
                  <a:lnTo>
                    <a:pt x="250245" y="89820"/>
                  </a:lnTo>
                  <a:lnTo>
                    <a:pt x="253555" y="80391"/>
                  </a:lnTo>
                  <a:lnTo>
                    <a:pt x="255436" y="69246"/>
                  </a:lnTo>
                  <a:lnTo>
                    <a:pt x="256031" y="56387"/>
                  </a:lnTo>
                  <a:close/>
                </a:path>
                <a:path w="441960" h="111760">
                  <a:moveTo>
                    <a:pt x="240791" y="102869"/>
                  </a:moveTo>
                  <a:lnTo>
                    <a:pt x="240791" y="56387"/>
                  </a:lnTo>
                  <a:lnTo>
                    <a:pt x="240482" y="66341"/>
                  </a:lnTo>
                  <a:lnTo>
                    <a:pt x="239458" y="75438"/>
                  </a:lnTo>
                  <a:lnTo>
                    <a:pt x="237577" y="83391"/>
                  </a:lnTo>
                  <a:lnTo>
                    <a:pt x="234695" y="89916"/>
                  </a:lnTo>
                  <a:lnTo>
                    <a:pt x="231647" y="96012"/>
                  </a:lnTo>
                  <a:lnTo>
                    <a:pt x="225551" y="100584"/>
                  </a:lnTo>
                  <a:lnTo>
                    <a:pt x="210311" y="100584"/>
                  </a:lnTo>
                  <a:lnTo>
                    <a:pt x="195072" y="56387"/>
                  </a:lnTo>
                  <a:lnTo>
                    <a:pt x="195072" y="102870"/>
                  </a:lnTo>
                  <a:lnTo>
                    <a:pt x="195643" y="103536"/>
                  </a:lnTo>
                  <a:lnTo>
                    <a:pt x="201929" y="107823"/>
                  </a:lnTo>
                  <a:lnTo>
                    <a:pt x="209359" y="110394"/>
                  </a:lnTo>
                  <a:lnTo>
                    <a:pt x="217931" y="111252"/>
                  </a:lnTo>
                  <a:lnTo>
                    <a:pt x="226504" y="110394"/>
                  </a:lnTo>
                  <a:lnTo>
                    <a:pt x="233933" y="107823"/>
                  </a:lnTo>
                  <a:lnTo>
                    <a:pt x="240220" y="103536"/>
                  </a:lnTo>
                  <a:lnTo>
                    <a:pt x="240791" y="102869"/>
                  </a:lnTo>
                  <a:close/>
                </a:path>
                <a:path w="441960" h="111760">
                  <a:moveTo>
                    <a:pt x="348995" y="56387"/>
                  </a:moveTo>
                  <a:lnTo>
                    <a:pt x="339851" y="13716"/>
                  </a:lnTo>
                  <a:lnTo>
                    <a:pt x="310895" y="0"/>
                  </a:lnTo>
                  <a:lnTo>
                    <a:pt x="302323" y="857"/>
                  </a:lnTo>
                  <a:lnTo>
                    <a:pt x="276605" y="32194"/>
                  </a:lnTo>
                  <a:lnTo>
                    <a:pt x="274319" y="56387"/>
                  </a:lnTo>
                  <a:lnTo>
                    <a:pt x="274891" y="69246"/>
                  </a:lnTo>
                  <a:lnTo>
                    <a:pt x="276605" y="80390"/>
                  </a:lnTo>
                  <a:lnTo>
                    <a:pt x="279463" y="89820"/>
                  </a:lnTo>
                  <a:lnTo>
                    <a:pt x="283463" y="97536"/>
                  </a:lnTo>
                  <a:lnTo>
                    <a:pt x="288035" y="102870"/>
                  </a:lnTo>
                  <a:lnTo>
                    <a:pt x="288035" y="56387"/>
                  </a:lnTo>
                  <a:lnTo>
                    <a:pt x="288559" y="45791"/>
                  </a:lnTo>
                  <a:lnTo>
                    <a:pt x="303275" y="10668"/>
                  </a:lnTo>
                  <a:lnTo>
                    <a:pt x="318516" y="10668"/>
                  </a:lnTo>
                  <a:lnTo>
                    <a:pt x="333470" y="45791"/>
                  </a:lnTo>
                  <a:lnTo>
                    <a:pt x="333755" y="56387"/>
                  </a:lnTo>
                  <a:lnTo>
                    <a:pt x="333755" y="103582"/>
                  </a:lnTo>
                  <a:lnTo>
                    <a:pt x="339851" y="97536"/>
                  </a:lnTo>
                  <a:lnTo>
                    <a:pt x="343852" y="89820"/>
                  </a:lnTo>
                  <a:lnTo>
                    <a:pt x="346709" y="80391"/>
                  </a:lnTo>
                  <a:lnTo>
                    <a:pt x="348424" y="69246"/>
                  </a:lnTo>
                  <a:lnTo>
                    <a:pt x="348995" y="56387"/>
                  </a:lnTo>
                  <a:close/>
                </a:path>
                <a:path w="441960" h="111760">
                  <a:moveTo>
                    <a:pt x="333755" y="103582"/>
                  </a:moveTo>
                  <a:lnTo>
                    <a:pt x="333755" y="56387"/>
                  </a:lnTo>
                  <a:lnTo>
                    <a:pt x="333470" y="66341"/>
                  </a:lnTo>
                  <a:lnTo>
                    <a:pt x="332612" y="75438"/>
                  </a:lnTo>
                  <a:lnTo>
                    <a:pt x="331184" y="83391"/>
                  </a:lnTo>
                  <a:lnTo>
                    <a:pt x="329184" y="89916"/>
                  </a:lnTo>
                  <a:lnTo>
                    <a:pt x="324611" y="96012"/>
                  </a:lnTo>
                  <a:lnTo>
                    <a:pt x="318516" y="100584"/>
                  </a:lnTo>
                  <a:lnTo>
                    <a:pt x="303275" y="100584"/>
                  </a:lnTo>
                  <a:lnTo>
                    <a:pt x="288035" y="56387"/>
                  </a:lnTo>
                  <a:lnTo>
                    <a:pt x="288035" y="102870"/>
                  </a:lnTo>
                  <a:lnTo>
                    <a:pt x="288607" y="103536"/>
                  </a:lnTo>
                  <a:lnTo>
                    <a:pt x="294893" y="107823"/>
                  </a:lnTo>
                  <a:lnTo>
                    <a:pt x="302323" y="110394"/>
                  </a:lnTo>
                  <a:lnTo>
                    <a:pt x="310895" y="111252"/>
                  </a:lnTo>
                  <a:lnTo>
                    <a:pt x="319492" y="110394"/>
                  </a:lnTo>
                  <a:lnTo>
                    <a:pt x="327088" y="107823"/>
                  </a:lnTo>
                  <a:lnTo>
                    <a:pt x="333755" y="103582"/>
                  </a:lnTo>
                  <a:close/>
                </a:path>
                <a:path w="441960" h="111760">
                  <a:moveTo>
                    <a:pt x="441959" y="56387"/>
                  </a:moveTo>
                  <a:lnTo>
                    <a:pt x="432816" y="13716"/>
                  </a:lnTo>
                  <a:lnTo>
                    <a:pt x="403859" y="0"/>
                  </a:lnTo>
                  <a:lnTo>
                    <a:pt x="396144" y="857"/>
                  </a:lnTo>
                  <a:lnTo>
                    <a:pt x="369569" y="32194"/>
                  </a:lnTo>
                  <a:lnTo>
                    <a:pt x="367284" y="56387"/>
                  </a:lnTo>
                  <a:lnTo>
                    <a:pt x="367855" y="69246"/>
                  </a:lnTo>
                  <a:lnTo>
                    <a:pt x="382523" y="103598"/>
                  </a:lnTo>
                  <a:lnTo>
                    <a:pt x="382523" y="56387"/>
                  </a:lnTo>
                  <a:lnTo>
                    <a:pt x="382809" y="45791"/>
                  </a:lnTo>
                  <a:lnTo>
                    <a:pt x="397763" y="10668"/>
                  </a:lnTo>
                  <a:lnTo>
                    <a:pt x="411479" y="10668"/>
                  </a:lnTo>
                  <a:lnTo>
                    <a:pt x="426434" y="45791"/>
                  </a:lnTo>
                  <a:lnTo>
                    <a:pt x="426719" y="56387"/>
                  </a:lnTo>
                  <a:lnTo>
                    <a:pt x="426719" y="103986"/>
                  </a:lnTo>
                  <a:lnTo>
                    <a:pt x="427434" y="103536"/>
                  </a:lnTo>
                  <a:lnTo>
                    <a:pt x="432816" y="97536"/>
                  </a:lnTo>
                  <a:lnTo>
                    <a:pt x="436816" y="89820"/>
                  </a:lnTo>
                  <a:lnTo>
                    <a:pt x="439673" y="80391"/>
                  </a:lnTo>
                  <a:lnTo>
                    <a:pt x="441388" y="69246"/>
                  </a:lnTo>
                  <a:lnTo>
                    <a:pt x="441959" y="56387"/>
                  </a:lnTo>
                  <a:close/>
                </a:path>
                <a:path w="441960" h="111760">
                  <a:moveTo>
                    <a:pt x="426719" y="103986"/>
                  </a:moveTo>
                  <a:lnTo>
                    <a:pt x="426719" y="56387"/>
                  </a:lnTo>
                  <a:lnTo>
                    <a:pt x="426434" y="66341"/>
                  </a:lnTo>
                  <a:lnTo>
                    <a:pt x="425576" y="75438"/>
                  </a:lnTo>
                  <a:lnTo>
                    <a:pt x="424148" y="83391"/>
                  </a:lnTo>
                  <a:lnTo>
                    <a:pt x="422147" y="89916"/>
                  </a:lnTo>
                  <a:lnTo>
                    <a:pt x="417575" y="96012"/>
                  </a:lnTo>
                  <a:lnTo>
                    <a:pt x="411479" y="100584"/>
                  </a:lnTo>
                  <a:lnTo>
                    <a:pt x="397763" y="100584"/>
                  </a:lnTo>
                  <a:lnTo>
                    <a:pt x="382523" y="56387"/>
                  </a:lnTo>
                  <a:lnTo>
                    <a:pt x="382523" y="103598"/>
                  </a:lnTo>
                  <a:lnTo>
                    <a:pt x="389001" y="107823"/>
                  </a:lnTo>
                  <a:lnTo>
                    <a:pt x="396144" y="110394"/>
                  </a:lnTo>
                  <a:lnTo>
                    <a:pt x="403859" y="111252"/>
                  </a:lnTo>
                  <a:lnTo>
                    <a:pt x="412670" y="110394"/>
                  </a:lnTo>
                  <a:lnTo>
                    <a:pt x="420623" y="107823"/>
                  </a:lnTo>
                  <a:lnTo>
                    <a:pt x="426719" y="1039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1872" y="2115311"/>
              <a:ext cx="0" cy="1841500"/>
            </a:xfrm>
            <a:custGeom>
              <a:avLst/>
              <a:gdLst/>
              <a:ahLst/>
              <a:cxnLst/>
              <a:rect l="l" t="t" r="r" b="b"/>
              <a:pathLst>
                <a:path h="1841500">
                  <a:moveTo>
                    <a:pt x="0" y="0"/>
                  </a:moveTo>
                  <a:lnTo>
                    <a:pt x="0" y="1840991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676" y="4881371"/>
              <a:ext cx="222504" cy="929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520" y="4879847"/>
              <a:ext cx="1234440" cy="944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矩形 33"/>
          <p:cNvSpPr/>
          <p:nvPr/>
        </p:nvSpPr>
        <p:spPr>
          <a:xfrm>
            <a:off x="759945" y="962652"/>
            <a:ext cx="1137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6.kAFL</a:t>
            </a:r>
            <a:r>
              <a:rPr lang="en-US" altLang="zh-CN" sz="3600" dirty="0">
                <a:latin typeface="Calibri" charset="0"/>
                <a:cs typeface="Times New Roman" charset="0"/>
              </a:rPr>
              <a:t>: Hardware-Assisted Feedback Fuzzing for OS Kernels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 116"/>
          <p:cNvGrpSpPr/>
          <p:nvPr/>
        </p:nvGrpSpPr>
        <p:grpSpPr>
          <a:xfrm>
            <a:off x="1644650" y="2510028"/>
            <a:ext cx="10033000" cy="6481572"/>
            <a:chOff x="330327" y="16764"/>
            <a:chExt cx="10033000" cy="6481572"/>
          </a:xfrm>
        </p:grpSpPr>
        <p:sp>
          <p:nvSpPr>
            <p:cNvPr id="2" name="object 2"/>
            <p:cNvSpPr/>
            <p:nvPr/>
          </p:nvSpPr>
          <p:spPr>
            <a:xfrm>
              <a:off x="4038980" y="1373124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595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4097654" y="1421891"/>
              <a:ext cx="115824" cy="1478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9386" y="1388363"/>
              <a:ext cx="80772" cy="184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019" y="1421891"/>
              <a:ext cx="118871" cy="150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01515" y="1359408"/>
              <a:ext cx="286512" cy="2133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7651" y="1421891"/>
              <a:ext cx="103632" cy="1508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7190" y="1421891"/>
              <a:ext cx="118872" cy="1508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3598" y="1359408"/>
              <a:ext cx="1496568" cy="2758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1722" y="1717548"/>
              <a:ext cx="55244" cy="239395"/>
            </a:xfrm>
            <a:custGeom>
              <a:avLst/>
              <a:gdLst/>
              <a:ahLst/>
              <a:cxnLst/>
              <a:rect l="l" t="t" r="r" b="b"/>
              <a:pathLst>
                <a:path w="55245" h="239394">
                  <a:moveTo>
                    <a:pt x="54863" y="0"/>
                  </a:moveTo>
                  <a:lnTo>
                    <a:pt x="39624" y="0"/>
                  </a:lnTo>
                  <a:lnTo>
                    <a:pt x="30813" y="11977"/>
                  </a:lnTo>
                  <a:lnTo>
                    <a:pt x="10667" y="53339"/>
                  </a:lnTo>
                  <a:lnTo>
                    <a:pt x="595" y="102631"/>
                  </a:lnTo>
                  <a:lnTo>
                    <a:pt x="0" y="120395"/>
                  </a:lnTo>
                  <a:lnTo>
                    <a:pt x="595" y="137279"/>
                  </a:lnTo>
                  <a:lnTo>
                    <a:pt x="2476" y="153733"/>
                  </a:lnTo>
                  <a:lnTo>
                    <a:pt x="5786" y="169902"/>
                  </a:lnTo>
                  <a:lnTo>
                    <a:pt x="10667" y="185927"/>
                  </a:lnTo>
                  <a:lnTo>
                    <a:pt x="13715" y="194168"/>
                  </a:lnTo>
                  <a:lnTo>
                    <a:pt x="13715" y="120395"/>
                  </a:lnTo>
                  <a:lnTo>
                    <a:pt x="14525" y="103298"/>
                  </a:lnTo>
                  <a:lnTo>
                    <a:pt x="24384" y="54863"/>
                  </a:lnTo>
                  <a:lnTo>
                    <a:pt x="45386" y="12001"/>
                  </a:lnTo>
                  <a:lnTo>
                    <a:pt x="54863" y="0"/>
                  </a:lnTo>
                  <a:close/>
                </a:path>
                <a:path w="55245" h="239394">
                  <a:moveTo>
                    <a:pt x="54863" y="239267"/>
                  </a:moveTo>
                  <a:lnTo>
                    <a:pt x="36861" y="211264"/>
                  </a:lnTo>
                  <a:lnTo>
                    <a:pt x="24002" y="182117"/>
                  </a:lnTo>
                  <a:lnTo>
                    <a:pt x="16287" y="151828"/>
                  </a:lnTo>
                  <a:lnTo>
                    <a:pt x="13715" y="120395"/>
                  </a:lnTo>
                  <a:lnTo>
                    <a:pt x="13715" y="194168"/>
                  </a:lnTo>
                  <a:lnTo>
                    <a:pt x="16049" y="200477"/>
                  </a:lnTo>
                  <a:lnTo>
                    <a:pt x="22859" y="214312"/>
                  </a:lnTo>
                  <a:lnTo>
                    <a:pt x="30813" y="227290"/>
                  </a:lnTo>
                  <a:lnTo>
                    <a:pt x="39624" y="239267"/>
                  </a:lnTo>
                  <a:lnTo>
                    <a:pt x="54863" y="23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20971" y="1764792"/>
              <a:ext cx="118871" cy="1508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419" y="1889760"/>
              <a:ext cx="21590" cy="26034"/>
            </a:xfrm>
            <a:custGeom>
              <a:avLst/>
              <a:gdLst/>
              <a:ahLst/>
              <a:cxnLst/>
              <a:rect l="l" t="t" r="r" b="b"/>
              <a:pathLst>
                <a:path w="21589" h="26035">
                  <a:moveTo>
                    <a:pt x="21335" y="21336"/>
                  </a:moveTo>
                  <a:lnTo>
                    <a:pt x="21335" y="4572"/>
                  </a:lnTo>
                  <a:lnTo>
                    <a:pt x="1828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4571" y="25908"/>
                  </a:lnTo>
                  <a:lnTo>
                    <a:pt x="18287" y="25908"/>
                  </a:lnTo>
                  <a:lnTo>
                    <a:pt x="21335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26710" y="1764792"/>
              <a:ext cx="131063" cy="2132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85207" y="1889760"/>
              <a:ext cx="21590" cy="26034"/>
            </a:xfrm>
            <a:custGeom>
              <a:avLst/>
              <a:gdLst/>
              <a:ahLst/>
              <a:cxnLst/>
              <a:rect l="l" t="t" r="r" b="b"/>
              <a:pathLst>
                <a:path w="21589" h="26035">
                  <a:moveTo>
                    <a:pt x="21335" y="21336"/>
                  </a:moveTo>
                  <a:lnTo>
                    <a:pt x="21335" y="4572"/>
                  </a:lnTo>
                  <a:lnTo>
                    <a:pt x="18287" y="0"/>
                  </a:lnTo>
                  <a:lnTo>
                    <a:pt x="3047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3047" y="25908"/>
                  </a:lnTo>
                  <a:lnTo>
                    <a:pt x="18287" y="25908"/>
                  </a:lnTo>
                  <a:lnTo>
                    <a:pt x="21335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37022" y="1880616"/>
              <a:ext cx="32384" cy="67310"/>
            </a:xfrm>
            <a:custGeom>
              <a:avLst/>
              <a:gdLst/>
              <a:ahLst/>
              <a:cxnLst/>
              <a:rect l="l" t="t" r="r" b="b"/>
              <a:pathLst>
                <a:path w="32385" h="67310">
                  <a:moveTo>
                    <a:pt x="32003" y="3047"/>
                  </a:moveTo>
                  <a:lnTo>
                    <a:pt x="30479" y="0"/>
                  </a:lnTo>
                  <a:lnTo>
                    <a:pt x="15239" y="0"/>
                  </a:lnTo>
                  <a:lnTo>
                    <a:pt x="12644" y="16049"/>
                  </a:lnTo>
                  <a:lnTo>
                    <a:pt x="9334" y="32384"/>
                  </a:lnTo>
                  <a:lnTo>
                    <a:pt x="5167" y="49291"/>
                  </a:lnTo>
                  <a:lnTo>
                    <a:pt x="0" y="67056"/>
                  </a:lnTo>
                  <a:lnTo>
                    <a:pt x="9143" y="67056"/>
                  </a:lnTo>
                  <a:lnTo>
                    <a:pt x="15716" y="52768"/>
                  </a:lnTo>
                  <a:lnTo>
                    <a:pt x="21716" y="37337"/>
                  </a:lnTo>
                  <a:lnTo>
                    <a:pt x="27146" y="20764"/>
                  </a:lnTo>
                  <a:lnTo>
                    <a:pt x="32003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86375" y="1717548"/>
              <a:ext cx="117348" cy="1950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35727" y="1714500"/>
              <a:ext cx="175260" cy="2011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2990" y="1714500"/>
              <a:ext cx="120396" cy="2011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11392" y="1716023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595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45683" y="1717548"/>
              <a:ext cx="211836" cy="2392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3122" y="2554223"/>
              <a:ext cx="1868805" cy="2819400"/>
            </a:xfrm>
            <a:custGeom>
              <a:avLst/>
              <a:gdLst/>
              <a:ahLst/>
              <a:cxnLst/>
              <a:rect l="l" t="t" r="r" b="b"/>
              <a:pathLst>
                <a:path w="1868804" h="2819400">
                  <a:moveTo>
                    <a:pt x="0" y="0"/>
                  </a:moveTo>
                  <a:lnTo>
                    <a:pt x="1868424" y="0"/>
                  </a:lnTo>
                  <a:lnTo>
                    <a:pt x="1868424" y="2819399"/>
                  </a:lnTo>
                  <a:lnTo>
                    <a:pt x="0" y="281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E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3123" y="2554223"/>
              <a:ext cx="1868805" cy="2819400"/>
            </a:xfrm>
            <a:custGeom>
              <a:avLst/>
              <a:gdLst/>
              <a:ahLst/>
              <a:cxnLst/>
              <a:rect l="l" t="t" r="r" b="b"/>
              <a:pathLst>
                <a:path w="1868804" h="2819400">
                  <a:moveTo>
                    <a:pt x="0" y="0"/>
                  </a:moveTo>
                  <a:lnTo>
                    <a:pt x="1868423" y="0"/>
                  </a:lnTo>
                  <a:lnTo>
                    <a:pt x="1868423" y="2819399"/>
                  </a:lnTo>
                  <a:lnTo>
                    <a:pt x="0" y="2819399"/>
                  </a:lnTo>
                  <a:lnTo>
                    <a:pt x="0" y="0"/>
                  </a:lnTo>
                  <a:close/>
                </a:path>
              </a:pathLst>
            </a:custGeom>
            <a:ln w="19811">
              <a:solidFill>
                <a:srgbClr val="4E9A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92015" y="3855720"/>
              <a:ext cx="144780" cy="20116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1178" y="3906011"/>
              <a:ext cx="129540" cy="1508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30342" y="3906011"/>
              <a:ext cx="195072" cy="14935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2659" y="3906011"/>
              <a:ext cx="195071" cy="1493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13451" y="3909059"/>
              <a:ext cx="114300" cy="147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55183" y="3874008"/>
              <a:ext cx="80771" cy="1828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58815" y="3906011"/>
              <a:ext cx="118872" cy="1508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17310" y="3906011"/>
              <a:ext cx="77724" cy="1493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88661" y="2017775"/>
              <a:ext cx="117475" cy="361315"/>
            </a:xfrm>
            <a:custGeom>
              <a:avLst/>
              <a:gdLst/>
              <a:ahLst/>
              <a:cxnLst/>
              <a:rect l="l" t="t" r="r" b="b"/>
              <a:pathLst>
                <a:path w="117475" h="361314">
                  <a:moveTo>
                    <a:pt x="117347" y="0"/>
                  </a:moveTo>
                  <a:lnTo>
                    <a:pt x="117347" y="361187"/>
                  </a:lnTo>
                  <a:lnTo>
                    <a:pt x="0" y="361187"/>
                  </a:lnTo>
                  <a:lnTo>
                    <a:pt x="0" y="0"/>
                  </a:lnTo>
                  <a:lnTo>
                    <a:pt x="117347" y="0"/>
                  </a:lnTo>
                  <a:close/>
                </a:path>
              </a:pathLst>
            </a:custGeom>
            <a:solidFill>
              <a:srgbClr val="4E9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05603" y="2151888"/>
              <a:ext cx="283845" cy="386080"/>
            </a:xfrm>
            <a:custGeom>
              <a:avLst/>
              <a:gdLst/>
              <a:ahLst/>
              <a:cxnLst/>
              <a:rect l="l" t="t" r="r" b="b"/>
              <a:pathLst>
                <a:path w="283845" h="386080">
                  <a:moveTo>
                    <a:pt x="283463" y="0"/>
                  </a:moveTo>
                  <a:lnTo>
                    <a:pt x="238654" y="25505"/>
                  </a:lnTo>
                  <a:lnTo>
                    <a:pt x="190669" y="40978"/>
                  </a:lnTo>
                  <a:lnTo>
                    <a:pt x="141160" y="46291"/>
                  </a:lnTo>
                  <a:lnTo>
                    <a:pt x="91778" y="41317"/>
                  </a:lnTo>
                  <a:lnTo>
                    <a:pt x="44174" y="25929"/>
                  </a:lnTo>
                  <a:lnTo>
                    <a:pt x="0" y="0"/>
                  </a:lnTo>
                  <a:lnTo>
                    <a:pt x="141732" y="385572"/>
                  </a:lnTo>
                  <a:lnTo>
                    <a:pt x="283463" y="0"/>
                  </a:lnTo>
                  <a:close/>
                </a:path>
              </a:pathLst>
            </a:custGeom>
            <a:solidFill>
              <a:srgbClr val="4E9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05603" y="2151888"/>
              <a:ext cx="283845" cy="386080"/>
            </a:xfrm>
            <a:custGeom>
              <a:avLst/>
              <a:gdLst/>
              <a:ahLst/>
              <a:cxnLst/>
              <a:rect l="l" t="t" r="r" b="b"/>
              <a:pathLst>
                <a:path w="283845" h="386080">
                  <a:moveTo>
                    <a:pt x="283463" y="0"/>
                  </a:moveTo>
                  <a:lnTo>
                    <a:pt x="141731" y="385571"/>
                  </a:lnTo>
                  <a:lnTo>
                    <a:pt x="0" y="0"/>
                  </a:lnTo>
                  <a:lnTo>
                    <a:pt x="44174" y="25929"/>
                  </a:lnTo>
                  <a:lnTo>
                    <a:pt x="91778" y="41317"/>
                  </a:lnTo>
                  <a:lnTo>
                    <a:pt x="141160" y="46291"/>
                  </a:lnTo>
                  <a:lnTo>
                    <a:pt x="190669" y="40978"/>
                  </a:lnTo>
                  <a:lnTo>
                    <a:pt x="238654" y="25505"/>
                  </a:lnTo>
                  <a:lnTo>
                    <a:pt x="283463" y="0"/>
                  </a:lnTo>
                  <a:close/>
                </a:path>
              </a:pathLst>
            </a:custGeom>
            <a:ln w="21335">
              <a:solidFill>
                <a:srgbClr val="4E9A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21227" y="3946397"/>
              <a:ext cx="516890" cy="117475"/>
            </a:xfrm>
            <a:custGeom>
              <a:avLst/>
              <a:gdLst/>
              <a:ahLst/>
              <a:cxnLst/>
              <a:rect l="l" t="t" r="r" b="b"/>
              <a:pathLst>
                <a:path w="516889" h="117475">
                  <a:moveTo>
                    <a:pt x="516635" y="0"/>
                  </a:moveTo>
                  <a:lnTo>
                    <a:pt x="516635" y="117347"/>
                  </a:lnTo>
                  <a:lnTo>
                    <a:pt x="0" y="117347"/>
                  </a:lnTo>
                  <a:lnTo>
                    <a:pt x="0" y="0"/>
                  </a:lnTo>
                  <a:lnTo>
                    <a:pt x="516635" y="0"/>
                  </a:lnTo>
                  <a:close/>
                </a:path>
              </a:pathLst>
            </a:custGeom>
            <a:solidFill>
              <a:srgbClr val="4E9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10786" y="3863340"/>
              <a:ext cx="386080" cy="283845"/>
            </a:xfrm>
            <a:custGeom>
              <a:avLst/>
              <a:gdLst/>
              <a:ahLst/>
              <a:cxnLst/>
              <a:rect l="l" t="t" r="r" b="b"/>
              <a:pathLst>
                <a:path w="386079" h="283845">
                  <a:moveTo>
                    <a:pt x="385572" y="141732"/>
                  </a:moveTo>
                  <a:lnTo>
                    <a:pt x="0" y="0"/>
                  </a:lnTo>
                  <a:lnTo>
                    <a:pt x="25505" y="44809"/>
                  </a:lnTo>
                  <a:lnTo>
                    <a:pt x="40978" y="92794"/>
                  </a:lnTo>
                  <a:lnTo>
                    <a:pt x="46291" y="142303"/>
                  </a:lnTo>
                  <a:lnTo>
                    <a:pt x="46291" y="266447"/>
                  </a:lnTo>
                  <a:lnTo>
                    <a:pt x="385572" y="141732"/>
                  </a:lnTo>
                  <a:close/>
                </a:path>
                <a:path w="386079" h="283845">
                  <a:moveTo>
                    <a:pt x="46291" y="266447"/>
                  </a:moveTo>
                  <a:lnTo>
                    <a:pt x="46291" y="142303"/>
                  </a:lnTo>
                  <a:lnTo>
                    <a:pt x="41317" y="191685"/>
                  </a:lnTo>
                  <a:lnTo>
                    <a:pt x="25929" y="239289"/>
                  </a:lnTo>
                  <a:lnTo>
                    <a:pt x="0" y="283463"/>
                  </a:lnTo>
                  <a:lnTo>
                    <a:pt x="46291" y="266447"/>
                  </a:lnTo>
                  <a:close/>
                </a:path>
              </a:pathLst>
            </a:custGeom>
            <a:solidFill>
              <a:srgbClr val="4E9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0786" y="3863339"/>
              <a:ext cx="386080" cy="283845"/>
            </a:xfrm>
            <a:custGeom>
              <a:avLst/>
              <a:gdLst/>
              <a:ahLst/>
              <a:cxnLst/>
              <a:rect l="l" t="t" r="r" b="b"/>
              <a:pathLst>
                <a:path w="386079" h="283845">
                  <a:moveTo>
                    <a:pt x="0" y="0"/>
                  </a:moveTo>
                  <a:lnTo>
                    <a:pt x="385571" y="141731"/>
                  </a:lnTo>
                  <a:lnTo>
                    <a:pt x="0" y="283463"/>
                  </a:lnTo>
                  <a:lnTo>
                    <a:pt x="25929" y="239289"/>
                  </a:lnTo>
                  <a:lnTo>
                    <a:pt x="41317" y="191685"/>
                  </a:lnTo>
                  <a:lnTo>
                    <a:pt x="46291" y="142303"/>
                  </a:lnTo>
                  <a:lnTo>
                    <a:pt x="40978" y="92794"/>
                  </a:lnTo>
                  <a:lnTo>
                    <a:pt x="25505" y="44809"/>
                  </a:lnTo>
                  <a:lnTo>
                    <a:pt x="0" y="0"/>
                  </a:lnTo>
                  <a:close/>
                </a:path>
              </a:pathLst>
            </a:custGeom>
            <a:ln w="21335">
              <a:solidFill>
                <a:srgbClr val="4E9A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28597" y="3890771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0"/>
                  </a:moveTo>
                  <a:lnTo>
                    <a:pt x="0" y="19659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87270" y="3938015"/>
              <a:ext cx="195072" cy="14782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9586" y="3938015"/>
              <a:ext cx="123443" cy="21488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99513" y="387857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45995" y="3938015"/>
              <a:ext cx="118872" cy="1508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04491" y="3938015"/>
              <a:ext cx="195071" cy="14782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39186" y="3938015"/>
              <a:ext cx="118871" cy="1508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97682" y="3938015"/>
              <a:ext cx="114300" cy="14782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37891" y="3906011"/>
              <a:ext cx="82295" cy="1828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39998" y="3938015"/>
              <a:ext cx="108203" cy="1508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4110" y="3906011"/>
              <a:ext cx="82295" cy="18287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85363" y="3887723"/>
              <a:ext cx="17145" cy="198120"/>
            </a:xfrm>
            <a:custGeom>
              <a:avLst/>
              <a:gdLst/>
              <a:ahLst/>
              <a:cxnLst/>
              <a:rect l="l" t="t" r="r" b="b"/>
              <a:pathLst>
                <a:path w="17145" h="198120">
                  <a:moveTo>
                    <a:pt x="15239" y="198120"/>
                  </a:moveTo>
                  <a:lnTo>
                    <a:pt x="15239" y="53339"/>
                  </a:lnTo>
                  <a:lnTo>
                    <a:pt x="1524" y="53339"/>
                  </a:lnTo>
                  <a:lnTo>
                    <a:pt x="1524" y="198120"/>
                  </a:lnTo>
                  <a:lnTo>
                    <a:pt x="15239" y="198120"/>
                  </a:lnTo>
                  <a:close/>
                </a:path>
                <a:path w="17145" h="198120">
                  <a:moveTo>
                    <a:pt x="16763" y="19812"/>
                  </a:moveTo>
                  <a:lnTo>
                    <a:pt x="16763" y="4572"/>
                  </a:lnTo>
                  <a:lnTo>
                    <a:pt x="13715" y="1524"/>
                  </a:lnTo>
                  <a:lnTo>
                    <a:pt x="10667" y="0"/>
                  </a:lnTo>
                  <a:lnTo>
                    <a:pt x="3048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3048" y="25908"/>
                  </a:lnTo>
                  <a:lnTo>
                    <a:pt x="10667" y="25908"/>
                  </a:lnTo>
                  <a:lnTo>
                    <a:pt x="13715" y="24384"/>
                  </a:lnTo>
                  <a:lnTo>
                    <a:pt x="15239" y="22860"/>
                  </a:lnTo>
                  <a:lnTo>
                    <a:pt x="16763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41751" y="3938015"/>
              <a:ext cx="129539" cy="1508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10915" y="3938015"/>
              <a:ext cx="114300" cy="14782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94763" y="4233671"/>
              <a:ext cx="55244" cy="239395"/>
            </a:xfrm>
            <a:custGeom>
              <a:avLst/>
              <a:gdLst/>
              <a:ahLst/>
              <a:cxnLst/>
              <a:rect l="l" t="t" r="r" b="b"/>
              <a:pathLst>
                <a:path w="55244" h="239395">
                  <a:moveTo>
                    <a:pt x="54863" y="0"/>
                  </a:moveTo>
                  <a:lnTo>
                    <a:pt x="39624" y="0"/>
                  </a:lnTo>
                  <a:lnTo>
                    <a:pt x="30789" y="12001"/>
                  </a:lnTo>
                  <a:lnTo>
                    <a:pt x="9143" y="54863"/>
                  </a:lnTo>
                  <a:lnTo>
                    <a:pt x="571" y="103298"/>
                  </a:lnTo>
                  <a:lnTo>
                    <a:pt x="0" y="120395"/>
                  </a:lnTo>
                  <a:lnTo>
                    <a:pt x="571" y="137493"/>
                  </a:lnTo>
                  <a:lnTo>
                    <a:pt x="2285" y="154304"/>
                  </a:lnTo>
                  <a:lnTo>
                    <a:pt x="5143" y="170545"/>
                  </a:lnTo>
                  <a:lnTo>
                    <a:pt x="9143" y="185927"/>
                  </a:lnTo>
                  <a:lnTo>
                    <a:pt x="13716" y="196549"/>
                  </a:lnTo>
                  <a:lnTo>
                    <a:pt x="13716" y="120395"/>
                  </a:lnTo>
                  <a:lnTo>
                    <a:pt x="14311" y="103512"/>
                  </a:lnTo>
                  <a:lnTo>
                    <a:pt x="24384" y="54863"/>
                  </a:lnTo>
                  <a:lnTo>
                    <a:pt x="45386" y="12858"/>
                  </a:lnTo>
                  <a:lnTo>
                    <a:pt x="54863" y="0"/>
                  </a:lnTo>
                  <a:close/>
                </a:path>
                <a:path w="55244" h="239395">
                  <a:moveTo>
                    <a:pt x="54863" y="239267"/>
                  </a:moveTo>
                  <a:lnTo>
                    <a:pt x="36861" y="211264"/>
                  </a:lnTo>
                  <a:lnTo>
                    <a:pt x="24002" y="182117"/>
                  </a:lnTo>
                  <a:lnTo>
                    <a:pt x="16287" y="151828"/>
                  </a:lnTo>
                  <a:lnTo>
                    <a:pt x="13716" y="120395"/>
                  </a:lnTo>
                  <a:lnTo>
                    <a:pt x="13716" y="196549"/>
                  </a:lnTo>
                  <a:lnTo>
                    <a:pt x="15406" y="200477"/>
                  </a:lnTo>
                  <a:lnTo>
                    <a:pt x="22669" y="214312"/>
                  </a:lnTo>
                  <a:lnTo>
                    <a:pt x="30789" y="227290"/>
                  </a:lnTo>
                  <a:lnTo>
                    <a:pt x="39624" y="239267"/>
                  </a:lnTo>
                  <a:lnTo>
                    <a:pt x="54863" y="23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74010" y="4280915"/>
              <a:ext cx="118871" cy="15087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29458" y="4405884"/>
              <a:ext cx="21590" cy="26034"/>
            </a:xfrm>
            <a:custGeom>
              <a:avLst/>
              <a:gdLst/>
              <a:ahLst/>
              <a:cxnLst/>
              <a:rect l="l" t="t" r="r" b="b"/>
              <a:pathLst>
                <a:path w="21589" h="26035">
                  <a:moveTo>
                    <a:pt x="21336" y="21336"/>
                  </a:moveTo>
                  <a:lnTo>
                    <a:pt x="21336" y="4571"/>
                  </a:lnTo>
                  <a:lnTo>
                    <a:pt x="18288" y="0"/>
                  </a:lnTo>
                  <a:lnTo>
                    <a:pt x="3048" y="0"/>
                  </a:lnTo>
                  <a:lnTo>
                    <a:pt x="0" y="4571"/>
                  </a:lnTo>
                  <a:lnTo>
                    <a:pt x="0" y="21336"/>
                  </a:lnTo>
                  <a:lnTo>
                    <a:pt x="3048" y="25907"/>
                  </a:lnTo>
                  <a:lnTo>
                    <a:pt x="18288" y="25907"/>
                  </a:lnTo>
                  <a:lnTo>
                    <a:pt x="21336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78226" y="4281033"/>
              <a:ext cx="132587" cy="21468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38247" y="4405884"/>
              <a:ext cx="21590" cy="26034"/>
            </a:xfrm>
            <a:custGeom>
              <a:avLst/>
              <a:gdLst/>
              <a:ahLst/>
              <a:cxnLst/>
              <a:rect l="l" t="t" r="r" b="b"/>
              <a:pathLst>
                <a:path w="21589" h="26035">
                  <a:moveTo>
                    <a:pt x="21335" y="21336"/>
                  </a:moveTo>
                  <a:lnTo>
                    <a:pt x="21335" y="4571"/>
                  </a:lnTo>
                  <a:lnTo>
                    <a:pt x="18287" y="0"/>
                  </a:lnTo>
                  <a:lnTo>
                    <a:pt x="3047" y="0"/>
                  </a:lnTo>
                  <a:lnTo>
                    <a:pt x="0" y="4571"/>
                  </a:lnTo>
                  <a:lnTo>
                    <a:pt x="0" y="21336"/>
                  </a:lnTo>
                  <a:lnTo>
                    <a:pt x="3047" y="25907"/>
                  </a:lnTo>
                  <a:lnTo>
                    <a:pt x="18287" y="25907"/>
                  </a:lnTo>
                  <a:lnTo>
                    <a:pt x="21335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90063" y="4398264"/>
              <a:ext cx="32384" cy="67310"/>
            </a:xfrm>
            <a:custGeom>
              <a:avLst/>
              <a:gdLst/>
              <a:ahLst/>
              <a:cxnLst/>
              <a:rect l="l" t="t" r="r" b="b"/>
              <a:pathLst>
                <a:path w="32385" h="67310">
                  <a:moveTo>
                    <a:pt x="32004" y="1524"/>
                  </a:moveTo>
                  <a:lnTo>
                    <a:pt x="30480" y="0"/>
                  </a:lnTo>
                  <a:lnTo>
                    <a:pt x="15239" y="0"/>
                  </a:lnTo>
                  <a:lnTo>
                    <a:pt x="12644" y="15406"/>
                  </a:lnTo>
                  <a:lnTo>
                    <a:pt x="9334" y="31813"/>
                  </a:lnTo>
                  <a:lnTo>
                    <a:pt x="5167" y="49077"/>
                  </a:lnTo>
                  <a:lnTo>
                    <a:pt x="0" y="67056"/>
                  </a:lnTo>
                  <a:lnTo>
                    <a:pt x="9143" y="67056"/>
                  </a:lnTo>
                  <a:lnTo>
                    <a:pt x="15716" y="51887"/>
                  </a:lnTo>
                  <a:lnTo>
                    <a:pt x="21716" y="36004"/>
                  </a:lnTo>
                  <a:lnTo>
                    <a:pt x="27146" y="19264"/>
                  </a:lnTo>
                  <a:lnTo>
                    <a:pt x="3200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44495" y="4233671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072"/>
                  </a:lnTo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51479" y="4422647"/>
              <a:ext cx="93980" cy="0"/>
            </a:xfrm>
            <a:custGeom>
              <a:avLst/>
              <a:gdLst/>
              <a:ahLst/>
              <a:cxnLst/>
              <a:rect l="l" t="t" r="r" b="b"/>
              <a:pathLst>
                <a:path w="93980">
                  <a:moveTo>
                    <a:pt x="0" y="0"/>
                  </a:moveTo>
                  <a:lnTo>
                    <a:pt x="9398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73526" y="4230623"/>
              <a:ext cx="18415" cy="198120"/>
            </a:xfrm>
            <a:custGeom>
              <a:avLst/>
              <a:gdLst/>
              <a:ahLst/>
              <a:cxnLst/>
              <a:rect l="l" t="t" r="r" b="b"/>
              <a:pathLst>
                <a:path w="18414" h="198120">
                  <a:moveTo>
                    <a:pt x="15240" y="198120"/>
                  </a:moveTo>
                  <a:lnTo>
                    <a:pt x="15240" y="53339"/>
                  </a:lnTo>
                  <a:lnTo>
                    <a:pt x="3048" y="53339"/>
                  </a:lnTo>
                  <a:lnTo>
                    <a:pt x="3048" y="198120"/>
                  </a:lnTo>
                  <a:lnTo>
                    <a:pt x="15240" y="198120"/>
                  </a:lnTo>
                  <a:close/>
                </a:path>
                <a:path w="18414" h="198120">
                  <a:moveTo>
                    <a:pt x="18287" y="16763"/>
                  </a:moveTo>
                  <a:lnTo>
                    <a:pt x="18287" y="9143"/>
                  </a:lnTo>
                  <a:lnTo>
                    <a:pt x="15240" y="3048"/>
                  </a:lnTo>
                  <a:lnTo>
                    <a:pt x="12192" y="0"/>
                  </a:lnTo>
                  <a:lnTo>
                    <a:pt x="3048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3048" y="25908"/>
                  </a:lnTo>
                  <a:lnTo>
                    <a:pt x="12192" y="25908"/>
                  </a:lnTo>
                  <a:lnTo>
                    <a:pt x="15240" y="22860"/>
                  </a:lnTo>
                  <a:lnTo>
                    <a:pt x="18287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37535" y="4280915"/>
              <a:ext cx="115823" cy="14782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97554" y="4283964"/>
              <a:ext cx="115824" cy="14782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43859" y="4233671"/>
              <a:ext cx="193548" cy="23926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88661" y="5367527"/>
              <a:ext cx="117475" cy="361315"/>
            </a:xfrm>
            <a:custGeom>
              <a:avLst/>
              <a:gdLst/>
              <a:ahLst/>
              <a:cxnLst/>
              <a:rect l="l" t="t" r="r" b="b"/>
              <a:pathLst>
                <a:path w="117475" h="361314">
                  <a:moveTo>
                    <a:pt x="117347" y="0"/>
                  </a:moveTo>
                  <a:lnTo>
                    <a:pt x="117347" y="361187"/>
                  </a:lnTo>
                  <a:lnTo>
                    <a:pt x="0" y="361187"/>
                  </a:lnTo>
                  <a:lnTo>
                    <a:pt x="0" y="0"/>
                  </a:lnTo>
                  <a:lnTo>
                    <a:pt x="117347" y="0"/>
                  </a:lnTo>
                  <a:close/>
                </a:path>
              </a:pathLst>
            </a:custGeom>
            <a:solidFill>
              <a:srgbClr val="4E9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05603" y="5503164"/>
              <a:ext cx="283845" cy="386080"/>
            </a:xfrm>
            <a:custGeom>
              <a:avLst/>
              <a:gdLst/>
              <a:ahLst/>
              <a:cxnLst/>
              <a:rect l="l" t="t" r="r" b="b"/>
              <a:pathLst>
                <a:path w="283845" h="386079">
                  <a:moveTo>
                    <a:pt x="283463" y="0"/>
                  </a:moveTo>
                  <a:lnTo>
                    <a:pt x="238654" y="25400"/>
                  </a:lnTo>
                  <a:lnTo>
                    <a:pt x="190669" y="40639"/>
                  </a:lnTo>
                  <a:lnTo>
                    <a:pt x="141160" y="45719"/>
                  </a:lnTo>
                  <a:lnTo>
                    <a:pt x="91778" y="40639"/>
                  </a:lnTo>
                  <a:lnTo>
                    <a:pt x="44174" y="25400"/>
                  </a:lnTo>
                  <a:lnTo>
                    <a:pt x="0" y="0"/>
                  </a:lnTo>
                  <a:lnTo>
                    <a:pt x="141732" y="385572"/>
                  </a:lnTo>
                  <a:lnTo>
                    <a:pt x="283463" y="0"/>
                  </a:lnTo>
                  <a:close/>
                </a:path>
              </a:pathLst>
            </a:custGeom>
            <a:solidFill>
              <a:srgbClr val="4E9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05603" y="5503163"/>
              <a:ext cx="283845" cy="386080"/>
            </a:xfrm>
            <a:custGeom>
              <a:avLst/>
              <a:gdLst/>
              <a:ahLst/>
              <a:cxnLst/>
              <a:rect l="l" t="t" r="r" b="b"/>
              <a:pathLst>
                <a:path w="283845" h="386079">
                  <a:moveTo>
                    <a:pt x="283463" y="0"/>
                  </a:moveTo>
                  <a:lnTo>
                    <a:pt x="141731" y="385571"/>
                  </a:lnTo>
                  <a:lnTo>
                    <a:pt x="0" y="0"/>
                  </a:lnTo>
                  <a:lnTo>
                    <a:pt x="44174" y="25399"/>
                  </a:lnTo>
                  <a:lnTo>
                    <a:pt x="91778" y="40639"/>
                  </a:lnTo>
                  <a:lnTo>
                    <a:pt x="141160" y="45719"/>
                  </a:lnTo>
                  <a:lnTo>
                    <a:pt x="190669" y="40639"/>
                  </a:lnTo>
                  <a:lnTo>
                    <a:pt x="238654" y="25399"/>
                  </a:lnTo>
                  <a:lnTo>
                    <a:pt x="283463" y="0"/>
                  </a:lnTo>
                  <a:close/>
                </a:path>
              </a:pathLst>
            </a:custGeom>
            <a:ln w="21335">
              <a:solidFill>
                <a:srgbClr val="4E9A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80763" y="5955791"/>
              <a:ext cx="164591" cy="19659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76596" y="594360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39080" y="594360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52619" y="6003035"/>
              <a:ext cx="103631" cy="15232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85207" y="6003035"/>
              <a:ext cx="103631" cy="15240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11698" y="6004559"/>
              <a:ext cx="109727" cy="15087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75528" y="594360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18963" y="6004559"/>
              <a:ext cx="109727" cy="15087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75934" y="5943600"/>
              <a:ext cx="121919" cy="21183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37478" y="5952744"/>
              <a:ext cx="17145" cy="200025"/>
            </a:xfrm>
            <a:custGeom>
              <a:avLst/>
              <a:gdLst/>
              <a:ahLst/>
              <a:cxnLst/>
              <a:rect l="l" t="t" r="r" b="b"/>
              <a:pathLst>
                <a:path w="17145" h="200025">
                  <a:moveTo>
                    <a:pt x="13716" y="199643"/>
                  </a:moveTo>
                  <a:lnTo>
                    <a:pt x="13716" y="53339"/>
                  </a:lnTo>
                  <a:lnTo>
                    <a:pt x="1524" y="53339"/>
                  </a:lnTo>
                  <a:lnTo>
                    <a:pt x="1524" y="199643"/>
                  </a:lnTo>
                  <a:lnTo>
                    <a:pt x="13716" y="199643"/>
                  </a:lnTo>
                  <a:close/>
                </a:path>
                <a:path w="17145" h="200025">
                  <a:moveTo>
                    <a:pt x="16763" y="16763"/>
                  </a:moveTo>
                  <a:lnTo>
                    <a:pt x="16763" y="9143"/>
                  </a:lnTo>
                  <a:lnTo>
                    <a:pt x="13716" y="3047"/>
                  </a:lnTo>
                  <a:lnTo>
                    <a:pt x="10668" y="0"/>
                  </a:lnTo>
                  <a:lnTo>
                    <a:pt x="1524" y="0"/>
                  </a:lnTo>
                  <a:lnTo>
                    <a:pt x="0" y="4571"/>
                  </a:lnTo>
                  <a:lnTo>
                    <a:pt x="0" y="21335"/>
                  </a:lnTo>
                  <a:lnTo>
                    <a:pt x="1524" y="25907"/>
                  </a:lnTo>
                  <a:lnTo>
                    <a:pt x="10668" y="25907"/>
                  </a:lnTo>
                  <a:lnTo>
                    <a:pt x="13716" y="22859"/>
                  </a:lnTo>
                  <a:lnTo>
                    <a:pt x="16763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06821" y="594360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60922" y="5952744"/>
              <a:ext cx="17145" cy="200025"/>
            </a:xfrm>
            <a:custGeom>
              <a:avLst/>
              <a:gdLst/>
              <a:ahLst/>
              <a:cxnLst/>
              <a:rect l="l" t="t" r="r" b="b"/>
              <a:pathLst>
                <a:path w="17145" h="200025">
                  <a:moveTo>
                    <a:pt x="15239" y="199643"/>
                  </a:moveTo>
                  <a:lnTo>
                    <a:pt x="15239" y="53339"/>
                  </a:lnTo>
                  <a:lnTo>
                    <a:pt x="1524" y="53339"/>
                  </a:lnTo>
                  <a:lnTo>
                    <a:pt x="1524" y="199643"/>
                  </a:lnTo>
                  <a:lnTo>
                    <a:pt x="15239" y="199643"/>
                  </a:lnTo>
                  <a:close/>
                </a:path>
                <a:path w="17145" h="200025">
                  <a:moveTo>
                    <a:pt x="16763" y="19811"/>
                  </a:moveTo>
                  <a:lnTo>
                    <a:pt x="16763" y="6095"/>
                  </a:lnTo>
                  <a:lnTo>
                    <a:pt x="15239" y="3047"/>
                  </a:lnTo>
                  <a:lnTo>
                    <a:pt x="13715" y="1523"/>
                  </a:lnTo>
                  <a:lnTo>
                    <a:pt x="10667" y="0"/>
                  </a:lnTo>
                  <a:lnTo>
                    <a:pt x="3048" y="0"/>
                  </a:lnTo>
                  <a:lnTo>
                    <a:pt x="0" y="4571"/>
                  </a:lnTo>
                  <a:lnTo>
                    <a:pt x="0" y="21335"/>
                  </a:lnTo>
                  <a:lnTo>
                    <a:pt x="3048" y="25907"/>
                  </a:lnTo>
                  <a:lnTo>
                    <a:pt x="10667" y="25907"/>
                  </a:lnTo>
                  <a:lnTo>
                    <a:pt x="13715" y="24383"/>
                  </a:lnTo>
                  <a:lnTo>
                    <a:pt x="15239" y="22859"/>
                  </a:lnTo>
                  <a:lnTo>
                    <a:pt x="16763" y="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03595" y="5971032"/>
              <a:ext cx="214883" cy="24688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63059" y="6286500"/>
              <a:ext cx="123443" cy="21183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6983" y="6313932"/>
              <a:ext cx="321563" cy="18440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75884" y="628650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23890" y="6345935"/>
              <a:ext cx="118872" cy="1524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82386" y="6345935"/>
              <a:ext cx="115824" cy="14935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36310" y="6345935"/>
              <a:ext cx="118872" cy="15240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85663" y="6345935"/>
              <a:ext cx="105156" cy="15240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24346" y="6286500"/>
              <a:ext cx="224027" cy="211759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0327" y="16764"/>
              <a:ext cx="10033000" cy="736600"/>
            </a:xfrm>
            <a:custGeom>
              <a:avLst/>
              <a:gdLst/>
              <a:ahLst/>
              <a:cxnLst/>
              <a:rect l="l" t="t" r="r" b="b"/>
              <a:pathLst>
                <a:path w="10033000" h="736600">
                  <a:moveTo>
                    <a:pt x="10032492" y="0"/>
                  </a:moveTo>
                  <a:lnTo>
                    <a:pt x="10032492" y="736092"/>
                  </a:lnTo>
                  <a:lnTo>
                    <a:pt x="0" y="736092"/>
                  </a:lnTo>
                  <a:lnTo>
                    <a:pt x="0" y="0"/>
                  </a:lnTo>
                  <a:lnTo>
                    <a:pt x="1003249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5691" y="213359"/>
              <a:ext cx="241300" cy="323215"/>
            </a:xfrm>
            <a:custGeom>
              <a:avLst/>
              <a:gdLst/>
              <a:ahLst/>
              <a:cxnLst/>
              <a:rect l="l" t="t" r="r" b="b"/>
              <a:pathLst>
                <a:path w="241300" h="323215">
                  <a:moveTo>
                    <a:pt x="240792" y="323088"/>
                  </a:moveTo>
                  <a:lnTo>
                    <a:pt x="160020" y="0"/>
                  </a:lnTo>
                  <a:lnTo>
                    <a:pt x="79248" y="0"/>
                  </a:lnTo>
                  <a:lnTo>
                    <a:pt x="0" y="323088"/>
                  </a:lnTo>
                  <a:lnTo>
                    <a:pt x="59436" y="323088"/>
                  </a:lnTo>
                  <a:lnTo>
                    <a:pt x="77724" y="240792"/>
                  </a:lnTo>
                  <a:lnTo>
                    <a:pt x="89915" y="240792"/>
                  </a:lnTo>
                  <a:lnTo>
                    <a:pt x="89915" y="188976"/>
                  </a:lnTo>
                  <a:lnTo>
                    <a:pt x="109632" y="98964"/>
                  </a:lnTo>
                  <a:lnTo>
                    <a:pt x="117157" y="62103"/>
                  </a:lnTo>
                  <a:lnTo>
                    <a:pt x="118991" y="52101"/>
                  </a:lnTo>
                  <a:lnTo>
                    <a:pt x="120396" y="42672"/>
                  </a:lnTo>
                  <a:lnTo>
                    <a:pt x="120919" y="48387"/>
                  </a:lnTo>
                  <a:lnTo>
                    <a:pt x="122300" y="56388"/>
                  </a:lnTo>
                  <a:lnTo>
                    <a:pt x="124253" y="66675"/>
                  </a:lnTo>
                  <a:lnTo>
                    <a:pt x="128754" y="91797"/>
                  </a:lnTo>
                  <a:lnTo>
                    <a:pt x="130873" y="101917"/>
                  </a:lnTo>
                  <a:lnTo>
                    <a:pt x="132707" y="109466"/>
                  </a:lnTo>
                  <a:lnTo>
                    <a:pt x="134112" y="114300"/>
                  </a:lnTo>
                  <a:lnTo>
                    <a:pt x="150876" y="188976"/>
                  </a:lnTo>
                  <a:lnTo>
                    <a:pt x="150876" y="240792"/>
                  </a:lnTo>
                  <a:lnTo>
                    <a:pt x="161544" y="240792"/>
                  </a:lnTo>
                  <a:lnTo>
                    <a:pt x="179832" y="323088"/>
                  </a:lnTo>
                  <a:lnTo>
                    <a:pt x="240792" y="323088"/>
                  </a:lnTo>
                  <a:close/>
                </a:path>
                <a:path w="241300" h="323215">
                  <a:moveTo>
                    <a:pt x="150876" y="240792"/>
                  </a:moveTo>
                  <a:lnTo>
                    <a:pt x="150876" y="188976"/>
                  </a:lnTo>
                  <a:lnTo>
                    <a:pt x="89915" y="188976"/>
                  </a:lnTo>
                  <a:lnTo>
                    <a:pt x="89915" y="240792"/>
                  </a:lnTo>
                  <a:lnTo>
                    <a:pt x="150876" y="240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0866" y="286511"/>
              <a:ext cx="182880" cy="358140"/>
            </a:xfrm>
            <a:custGeom>
              <a:avLst/>
              <a:gdLst/>
              <a:ahLst/>
              <a:cxnLst/>
              <a:rect l="l" t="t" r="r" b="b"/>
              <a:pathLst>
                <a:path w="182880" h="358140">
                  <a:moveTo>
                    <a:pt x="182880" y="126492"/>
                  </a:moveTo>
                  <a:lnTo>
                    <a:pt x="177546" y="73152"/>
                  </a:lnTo>
                  <a:lnTo>
                    <a:pt x="163068" y="33528"/>
                  </a:lnTo>
                  <a:lnTo>
                    <a:pt x="126634" y="2024"/>
                  </a:lnTo>
                  <a:lnTo>
                    <a:pt x="111252" y="0"/>
                  </a:lnTo>
                  <a:lnTo>
                    <a:pt x="94988" y="2286"/>
                  </a:lnTo>
                  <a:lnTo>
                    <a:pt x="80581" y="9144"/>
                  </a:lnTo>
                  <a:lnTo>
                    <a:pt x="68175" y="20574"/>
                  </a:lnTo>
                  <a:lnTo>
                    <a:pt x="57912" y="36576"/>
                  </a:lnTo>
                  <a:lnTo>
                    <a:pt x="54864" y="36576"/>
                  </a:lnTo>
                  <a:lnTo>
                    <a:pt x="45720" y="4572"/>
                  </a:lnTo>
                  <a:lnTo>
                    <a:pt x="0" y="4572"/>
                  </a:lnTo>
                  <a:lnTo>
                    <a:pt x="0" y="358140"/>
                  </a:lnTo>
                  <a:lnTo>
                    <a:pt x="54864" y="358140"/>
                  </a:lnTo>
                  <a:lnTo>
                    <a:pt x="54864" y="220980"/>
                  </a:lnTo>
                  <a:lnTo>
                    <a:pt x="57912" y="220980"/>
                  </a:lnTo>
                  <a:lnTo>
                    <a:pt x="57912" y="118872"/>
                  </a:lnTo>
                  <a:lnTo>
                    <a:pt x="59126" y="101107"/>
                  </a:lnTo>
                  <a:lnTo>
                    <a:pt x="71080" y="58412"/>
                  </a:lnTo>
                  <a:lnTo>
                    <a:pt x="91440" y="48768"/>
                  </a:lnTo>
                  <a:lnTo>
                    <a:pt x="98869" y="50149"/>
                  </a:lnTo>
                  <a:lnTo>
                    <a:pt x="120396" y="92202"/>
                  </a:lnTo>
                  <a:lnTo>
                    <a:pt x="121920" y="124968"/>
                  </a:lnTo>
                  <a:lnTo>
                    <a:pt x="121920" y="252789"/>
                  </a:lnTo>
                  <a:lnTo>
                    <a:pt x="125777" y="252245"/>
                  </a:lnTo>
                  <a:lnTo>
                    <a:pt x="163068" y="219456"/>
                  </a:lnTo>
                  <a:lnTo>
                    <a:pt x="177546" y="179832"/>
                  </a:lnTo>
                  <a:lnTo>
                    <a:pt x="181498" y="154733"/>
                  </a:lnTo>
                  <a:lnTo>
                    <a:pt x="182880" y="126492"/>
                  </a:lnTo>
                  <a:close/>
                </a:path>
                <a:path w="182880" h="358140">
                  <a:moveTo>
                    <a:pt x="59436" y="358140"/>
                  </a:moveTo>
                  <a:lnTo>
                    <a:pt x="59436" y="257556"/>
                  </a:lnTo>
                  <a:lnTo>
                    <a:pt x="59150" y="252698"/>
                  </a:lnTo>
                  <a:lnTo>
                    <a:pt x="58293" y="244983"/>
                  </a:lnTo>
                  <a:lnTo>
                    <a:pt x="56864" y="234410"/>
                  </a:lnTo>
                  <a:lnTo>
                    <a:pt x="54864" y="220980"/>
                  </a:lnTo>
                  <a:lnTo>
                    <a:pt x="54864" y="358140"/>
                  </a:lnTo>
                  <a:lnTo>
                    <a:pt x="59436" y="358140"/>
                  </a:lnTo>
                  <a:close/>
                </a:path>
                <a:path w="182880" h="358140">
                  <a:moveTo>
                    <a:pt x="121920" y="252789"/>
                  </a:moveTo>
                  <a:lnTo>
                    <a:pt x="121920" y="124968"/>
                  </a:lnTo>
                  <a:lnTo>
                    <a:pt x="120157" y="159853"/>
                  </a:lnTo>
                  <a:lnTo>
                    <a:pt x="114681" y="184594"/>
                  </a:lnTo>
                  <a:lnTo>
                    <a:pt x="105203" y="199334"/>
                  </a:lnTo>
                  <a:lnTo>
                    <a:pt x="91440" y="204216"/>
                  </a:lnTo>
                  <a:lnTo>
                    <a:pt x="83105" y="203049"/>
                  </a:lnTo>
                  <a:lnTo>
                    <a:pt x="60007" y="160591"/>
                  </a:lnTo>
                  <a:lnTo>
                    <a:pt x="57912" y="126492"/>
                  </a:lnTo>
                  <a:lnTo>
                    <a:pt x="57912" y="220980"/>
                  </a:lnTo>
                  <a:lnTo>
                    <a:pt x="87653" y="250007"/>
                  </a:lnTo>
                  <a:lnTo>
                    <a:pt x="109728" y="254508"/>
                  </a:lnTo>
                  <a:lnTo>
                    <a:pt x="121920" y="252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64894" y="286511"/>
              <a:ext cx="181610" cy="358140"/>
            </a:xfrm>
            <a:custGeom>
              <a:avLst/>
              <a:gdLst/>
              <a:ahLst/>
              <a:cxnLst/>
              <a:rect l="l" t="t" r="r" b="b"/>
              <a:pathLst>
                <a:path w="181609" h="358140">
                  <a:moveTo>
                    <a:pt x="181356" y="126492"/>
                  </a:moveTo>
                  <a:lnTo>
                    <a:pt x="176784" y="73151"/>
                  </a:lnTo>
                  <a:lnTo>
                    <a:pt x="163068" y="33528"/>
                  </a:lnTo>
                  <a:lnTo>
                    <a:pt x="126634" y="2024"/>
                  </a:lnTo>
                  <a:lnTo>
                    <a:pt x="111252" y="0"/>
                  </a:lnTo>
                  <a:lnTo>
                    <a:pt x="94345" y="2286"/>
                  </a:lnTo>
                  <a:lnTo>
                    <a:pt x="80010" y="9144"/>
                  </a:lnTo>
                  <a:lnTo>
                    <a:pt x="67960" y="20574"/>
                  </a:lnTo>
                  <a:lnTo>
                    <a:pt x="57912" y="36576"/>
                  </a:lnTo>
                  <a:lnTo>
                    <a:pt x="54864" y="36576"/>
                  </a:lnTo>
                  <a:lnTo>
                    <a:pt x="44196" y="4572"/>
                  </a:lnTo>
                  <a:lnTo>
                    <a:pt x="0" y="4572"/>
                  </a:lnTo>
                  <a:lnTo>
                    <a:pt x="0" y="358140"/>
                  </a:lnTo>
                  <a:lnTo>
                    <a:pt x="54864" y="358140"/>
                  </a:lnTo>
                  <a:lnTo>
                    <a:pt x="54864" y="220980"/>
                  </a:lnTo>
                  <a:lnTo>
                    <a:pt x="57912" y="220980"/>
                  </a:lnTo>
                  <a:lnTo>
                    <a:pt x="57912" y="118872"/>
                  </a:lnTo>
                  <a:lnTo>
                    <a:pt x="58459" y="101107"/>
                  </a:lnTo>
                  <a:lnTo>
                    <a:pt x="70437" y="58412"/>
                  </a:lnTo>
                  <a:lnTo>
                    <a:pt x="91440" y="48768"/>
                  </a:lnTo>
                  <a:lnTo>
                    <a:pt x="98869" y="50149"/>
                  </a:lnTo>
                  <a:lnTo>
                    <a:pt x="119824" y="92202"/>
                  </a:lnTo>
                  <a:lnTo>
                    <a:pt x="121920" y="124968"/>
                  </a:lnTo>
                  <a:lnTo>
                    <a:pt x="121920" y="252603"/>
                  </a:lnTo>
                  <a:lnTo>
                    <a:pt x="124491" y="252245"/>
                  </a:lnTo>
                  <a:lnTo>
                    <a:pt x="163068" y="219456"/>
                  </a:lnTo>
                  <a:lnTo>
                    <a:pt x="176784" y="179832"/>
                  </a:lnTo>
                  <a:lnTo>
                    <a:pt x="180212" y="154733"/>
                  </a:lnTo>
                  <a:lnTo>
                    <a:pt x="181356" y="126492"/>
                  </a:lnTo>
                  <a:close/>
                </a:path>
                <a:path w="181609" h="358140">
                  <a:moveTo>
                    <a:pt x="57912" y="358140"/>
                  </a:moveTo>
                  <a:lnTo>
                    <a:pt x="57912" y="257556"/>
                  </a:lnTo>
                  <a:lnTo>
                    <a:pt x="57864" y="252698"/>
                  </a:lnTo>
                  <a:lnTo>
                    <a:pt x="57531" y="244983"/>
                  </a:lnTo>
                  <a:lnTo>
                    <a:pt x="56626" y="234410"/>
                  </a:lnTo>
                  <a:lnTo>
                    <a:pt x="54864" y="220980"/>
                  </a:lnTo>
                  <a:lnTo>
                    <a:pt x="54864" y="358140"/>
                  </a:lnTo>
                  <a:lnTo>
                    <a:pt x="57912" y="358140"/>
                  </a:lnTo>
                  <a:close/>
                </a:path>
                <a:path w="181609" h="358140">
                  <a:moveTo>
                    <a:pt x="121920" y="252603"/>
                  </a:moveTo>
                  <a:lnTo>
                    <a:pt x="121920" y="124968"/>
                  </a:lnTo>
                  <a:lnTo>
                    <a:pt x="119943" y="159853"/>
                  </a:lnTo>
                  <a:lnTo>
                    <a:pt x="114109" y="184594"/>
                  </a:lnTo>
                  <a:lnTo>
                    <a:pt x="104560" y="199334"/>
                  </a:lnTo>
                  <a:lnTo>
                    <a:pt x="91440" y="204216"/>
                  </a:lnTo>
                  <a:lnTo>
                    <a:pt x="82891" y="203049"/>
                  </a:lnTo>
                  <a:lnTo>
                    <a:pt x="60007" y="160591"/>
                  </a:lnTo>
                  <a:lnTo>
                    <a:pt x="57912" y="126492"/>
                  </a:lnTo>
                  <a:lnTo>
                    <a:pt x="57912" y="220980"/>
                  </a:lnTo>
                  <a:lnTo>
                    <a:pt x="86772" y="250007"/>
                  </a:lnTo>
                  <a:lnTo>
                    <a:pt x="108204" y="254508"/>
                  </a:lnTo>
                  <a:lnTo>
                    <a:pt x="121920" y="252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17116" y="19354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59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69694" y="291084"/>
              <a:ext cx="201295" cy="353695"/>
            </a:xfrm>
            <a:custGeom>
              <a:avLst/>
              <a:gdLst/>
              <a:ahLst/>
              <a:cxnLst/>
              <a:rect l="l" t="t" r="r" b="b"/>
              <a:pathLst>
                <a:path w="201294" h="353695">
                  <a:moveTo>
                    <a:pt x="201168" y="0"/>
                  </a:moveTo>
                  <a:lnTo>
                    <a:pt x="140208" y="0"/>
                  </a:lnTo>
                  <a:lnTo>
                    <a:pt x="111704" y="137374"/>
                  </a:lnTo>
                  <a:lnTo>
                    <a:pt x="109728" y="149352"/>
                  </a:lnTo>
                  <a:lnTo>
                    <a:pt x="108204" y="155448"/>
                  </a:lnTo>
                  <a:lnTo>
                    <a:pt x="108204" y="161544"/>
                  </a:lnTo>
                  <a:lnTo>
                    <a:pt x="105156" y="179832"/>
                  </a:lnTo>
                  <a:lnTo>
                    <a:pt x="105156" y="190500"/>
                  </a:lnTo>
                  <a:lnTo>
                    <a:pt x="103632" y="190500"/>
                  </a:lnTo>
                  <a:lnTo>
                    <a:pt x="99631" y="160591"/>
                  </a:lnTo>
                  <a:lnTo>
                    <a:pt x="97416" y="148709"/>
                  </a:lnTo>
                  <a:lnTo>
                    <a:pt x="94488" y="138684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73152" y="248412"/>
                  </a:lnTo>
                  <a:lnTo>
                    <a:pt x="73152" y="347853"/>
                  </a:lnTo>
                  <a:lnTo>
                    <a:pt x="86153" y="341352"/>
                  </a:lnTo>
                  <a:lnTo>
                    <a:pt x="116586" y="304038"/>
                  </a:lnTo>
                  <a:lnTo>
                    <a:pt x="131064" y="262128"/>
                  </a:lnTo>
                  <a:lnTo>
                    <a:pt x="201168" y="0"/>
                  </a:lnTo>
                  <a:close/>
                </a:path>
                <a:path w="201294" h="353695">
                  <a:moveTo>
                    <a:pt x="73152" y="347853"/>
                  </a:moveTo>
                  <a:lnTo>
                    <a:pt x="73152" y="248412"/>
                  </a:lnTo>
                  <a:lnTo>
                    <a:pt x="68580" y="263652"/>
                  </a:lnTo>
                  <a:lnTo>
                    <a:pt x="62841" y="280773"/>
                  </a:lnTo>
                  <a:lnTo>
                    <a:pt x="54673" y="293179"/>
                  </a:lnTo>
                  <a:lnTo>
                    <a:pt x="43934" y="300728"/>
                  </a:lnTo>
                  <a:lnTo>
                    <a:pt x="30480" y="303276"/>
                  </a:lnTo>
                  <a:lnTo>
                    <a:pt x="22860" y="303276"/>
                  </a:lnTo>
                  <a:lnTo>
                    <a:pt x="10668" y="300228"/>
                  </a:lnTo>
                  <a:lnTo>
                    <a:pt x="10668" y="348996"/>
                  </a:lnTo>
                  <a:lnTo>
                    <a:pt x="17573" y="350996"/>
                  </a:lnTo>
                  <a:lnTo>
                    <a:pt x="24765" y="352425"/>
                  </a:lnTo>
                  <a:lnTo>
                    <a:pt x="32527" y="353282"/>
                  </a:lnTo>
                  <a:lnTo>
                    <a:pt x="41148" y="353568"/>
                  </a:lnTo>
                  <a:lnTo>
                    <a:pt x="57673" y="352163"/>
                  </a:lnTo>
                  <a:lnTo>
                    <a:pt x="72771" y="348043"/>
                  </a:lnTo>
                  <a:lnTo>
                    <a:pt x="73152" y="3478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593722" y="195071"/>
              <a:ext cx="64135" cy="341630"/>
            </a:xfrm>
            <a:custGeom>
              <a:avLst/>
              <a:gdLst/>
              <a:ahLst/>
              <a:cxnLst/>
              <a:rect l="l" t="t" r="r" b="b"/>
              <a:pathLst>
                <a:path w="64135" h="341630">
                  <a:moveTo>
                    <a:pt x="60959" y="341375"/>
                  </a:moveTo>
                  <a:lnTo>
                    <a:pt x="60959" y="96011"/>
                  </a:lnTo>
                  <a:lnTo>
                    <a:pt x="3048" y="96011"/>
                  </a:lnTo>
                  <a:lnTo>
                    <a:pt x="3048" y="341375"/>
                  </a:lnTo>
                  <a:lnTo>
                    <a:pt x="60959" y="341375"/>
                  </a:lnTo>
                  <a:close/>
                </a:path>
                <a:path w="64135" h="341630">
                  <a:moveTo>
                    <a:pt x="64008" y="41147"/>
                  </a:moveTo>
                  <a:lnTo>
                    <a:pt x="64008" y="21335"/>
                  </a:lnTo>
                  <a:lnTo>
                    <a:pt x="60959" y="13715"/>
                  </a:lnTo>
                  <a:lnTo>
                    <a:pt x="54864" y="9143"/>
                  </a:lnTo>
                  <a:lnTo>
                    <a:pt x="48768" y="3047"/>
                  </a:lnTo>
                  <a:lnTo>
                    <a:pt x="41147" y="0"/>
                  </a:lnTo>
                  <a:lnTo>
                    <a:pt x="21336" y="0"/>
                  </a:lnTo>
                  <a:lnTo>
                    <a:pt x="13715" y="3047"/>
                  </a:lnTo>
                  <a:lnTo>
                    <a:pt x="9143" y="9143"/>
                  </a:lnTo>
                  <a:lnTo>
                    <a:pt x="3048" y="13715"/>
                  </a:lnTo>
                  <a:lnTo>
                    <a:pt x="0" y="21335"/>
                  </a:lnTo>
                  <a:lnTo>
                    <a:pt x="0" y="41147"/>
                  </a:lnTo>
                  <a:lnTo>
                    <a:pt x="3048" y="48767"/>
                  </a:lnTo>
                  <a:lnTo>
                    <a:pt x="15240" y="60959"/>
                  </a:lnTo>
                  <a:lnTo>
                    <a:pt x="22860" y="62483"/>
                  </a:lnTo>
                  <a:lnTo>
                    <a:pt x="41147" y="62483"/>
                  </a:lnTo>
                  <a:lnTo>
                    <a:pt x="48768" y="60959"/>
                  </a:lnTo>
                  <a:lnTo>
                    <a:pt x="60959" y="48767"/>
                  </a:lnTo>
                  <a:lnTo>
                    <a:pt x="64008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04975" y="286511"/>
              <a:ext cx="181356" cy="24993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912239" y="286511"/>
              <a:ext cx="196850" cy="358140"/>
            </a:xfrm>
            <a:custGeom>
              <a:avLst/>
              <a:gdLst/>
              <a:ahLst/>
              <a:cxnLst/>
              <a:rect l="l" t="t" r="r" b="b"/>
              <a:pathLst>
                <a:path w="196850" h="358140">
                  <a:moveTo>
                    <a:pt x="47243" y="353049"/>
                  </a:moveTo>
                  <a:lnTo>
                    <a:pt x="47243" y="231648"/>
                  </a:lnTo>
                  <a:lnTo>
                    <a:pt x="36623" y="235624"/>
                  </a:lnTo>
                  <a:lnTo>
                    <a:pt x="7072" y="261270"/>
                  </a:lnTo>
                  <a:lnTo>
                    <a:pt x="0" y="289560"/>
                  </a:lnTo>
                  <a:lnTo>
                    <a:pt x="1404" y="304704"/>
                  </a:lnTo>
                  <a:lnTo>
                    <a:pt x="21336" y="339852"/>
                  </a:lnTo>
                  <a:lnTo>
                    <a:pt x="47243" y="353049"/>
                  </a:lnTo>
                  <a:close/>
                </a:path>
                <a:path w="196850" h="358140">
                  <a:moveTo>
                    <a:pt x="196596" y="39624"/>
                  </a:moveTo>
                  <a:lnTo>
                    <a:pt x="196596" y="4572"/>
                  </a:lnTo>
                  <a:lnTo>
                    <a:pt x="128016" y="4572"/>
                  </a:lnTo>
                  <a:lnTo>
                    <a:pt x="123443" y="3048"/>
                  </a:lnTo>
                  <a:lnTo>
                    <a:pt x="118872" y="3048"/>
                  </a:lnTo>
                  <a:lnTo>
                    <a:pt x="106680" y="0"/>
                  </a:lnTo>
                  <a:lnTo>
                    <a:pt x="94487" y="111"/>
                  </a:lnTo>
                  <a:lnTo>
                    <a:pt x="46505" y="12215"/>
                  </a:lnTo>
                  <a:lnTo>
                    <a:pt x="19240" y="48577"/>
                  </a:lnTo>
                  <a:lnTo>
                    <a:pt x="13716" y="83820"/>
                  </a:lnTo>
                  <a:lnTo>
                    <a:pt x="14287" y="95202"/>
                  </a:lnTo>
                  <a:lnTo>
                    <a:pt x="27741" y="135302"/>
                  </a:lnTo>
                  <a:lnTo>
                    <a:pt x="47243" y="155448"/>
                  </a:lnTo>
                  <a:lnTo>
                    <a:pt x="47243" y="353049"/>
                  </a:lnTo>
                  <a:lnTo>
                    <a:pt x="48577" y="353568"/>
                  </a:lnTo>
                  <a:lnTo>
                    <a:pt x="53340" y="354546"/>
                  </a:lnTo>
                  <a:lnTo>
                    <a:pt x="53340" y="274320"/>
                  </a:lnTo>
                  <a:lnTo>
                    <a:pt x="54863" y="266700"/>
                  </a:lnTo>
                  <a:lnTo>
                    <a:pt x="59436" y="260604"/>
                  </a:lnTo>
                  <a:lnTo>
                    <a:pt x="65531" y="254508"/>
                  </a:lnTo>
                  <a:lnTo>
                    <a:pt x="68580" y="252984"/>
                  </a:lnTo>
                  <a:lnTo>
                    <a:pt x="68580" y="181356"/>
                  </a:lnTo>
                  <a:lnTo>
                    <a:pt x="70104" y="176784"/>
                  </a:lnTo>
                  <a:lnTo>
                    <a:pt x="71628" y="173736"/>
                  </a:lnTo>
                  <a:lnTo>
                    <a:pt x="71628" y="83820"/>
                  </a:lnTo>
                  <a:lnTo>
                    <a:pt x="73080" y="64698"/>
                  </a:lnTo>
                  <a:lnTo>
                    <a:pt x="77533" y="50863"/>
                  </a:lnTo>
                  <a:lnTo>
                    <a:pt x="85129" y="42457"/>
                  </a:lnTo>
                  <a:lnTo>
                    <a:pt x="96012" y="39624"/>
                  </a:lnTo>
                  <a:lnTo>
                    <a:pt x="106013" y="42457"/>
                  </a:lnTo>
                  <a:lnTo>
                    <a:pt x="113156" y="50863"/>
                  </a:lnTo>
                  <a:lnTo>
                    <a:pt x="117443" y="64698"/>
                  </a:lnTo>
                  <a:lnTo>
                    <a:pt x="118872" y="83820"/>
                  </a:lnTo>
                  <a:lnTo>
                    <a:pt x="118872" y="164986"/>
                  </a:lnTo>
                  <a:lnTo>
                    <a:pt x="130301" y="161925"/>
                  </a:lnTo>
                  <a:lnTo>
                    <a:pt x="144018" y="154781"/>
                  </a:lnTo>
                  <a:lnTo>
                    <a:pt x="155448" y="144780"/>
                  </a:lnTo>
                  <a:lnTo>
                    <a:pt x="164568" y="133111"/>
                  </a:lnTo>
                  <a:lnTo>
                    <a:pt x="167640" y="126574"/>
                  </a:lnTo>
                  <a:lnTo>
                    <a:pt x="167640" y="45720"/>
                  </a:lnTo>
                  <a:lnTo>
                    <a:pt x="196596" y="39624"/>
                  </a:lnTo>
                  <a:close/>
                </a:path>
                <a:path w="196850" h="358140">
                  <a:moveTo>
                    <a:pt x="47243" y="231648"/>
                  </a:moveTo>
                  <a:lnTo>
                    <a:pt x="47243" y="155448"/>
                  </a:lnTo>
                  <a:lnTo>
                    <a:pt x="38100" y="161544"/>
                  </a:lnTo>
                  <a:lnTo>
                    <a:pt x="32004" y="167640"/>
                  </a:lnTo>
                  <a:lnTo>
                    <a:pt x="30480" y="170688"/>
                  </a:lnTo>
                  <a:lnTo>
                    <a:pt x="27431" y="173736"/>
                  </a:lnTo>
                  <a:lnTo>
                    <a:pt x="24384" y="178308"/>
                  </a:lnTo>
                  <a:lnTo>
                    <a:pt x="24384" y="182880"/>
                  </a:lnTo>
                  <a:lnTo>
                    <a:pt x="22860" y="185928"/>
                  </a:lnTo>
                  <a:lnTo>
                    <a:pt x="21336" y="190500"/>
                  </a:lnTo>
                  <a:lnTo>
                    <a:pt x="21336" y="204216"/>
                  </a:lnTo>
                  <a:lnTo>
                    <a:pt x="24384" y="211836"/>
                  </a:lnTo>
                  <a:lnTo>
                    <a:pt x="33528" y="224028"/>
                  </a:lnTo>
                  <a:lnTo>
                    <a:pt x="39624" y="228600"/>
                  </a:lnTo>
                  <a:lnTo>
                    <a:pt x="47243" y="231648"/>
                  </a:lnTo>
                  <a:close/>
                </a:path>
                <a:path w="196850" h="358140">
                  <a:moveTo>
                    <a:pt x="141731" y="348244"/>
                  </a:moveTo>
                  <a:lnTo>
                    <a:pt x="141731" y="277368"/>
                  </a:lnTo>
                  <a:lnTo>
                    <a:pt x="140874" y="285940"/>
                  </a:lnTo>
                  <a:lnTo>
                    <a:pt x="138303" y="293370"/>
                  </a:lnTo>
                  <a:lnTo>
                    <a:pt x="100369" y="314872"/>
                  </a:lnTo>
                  <a:lnTo>
                    <a:pt x="88392" y="315468"/>
                  </a:lnTo>
                  <a:lnTo>
                    <a:pt x="80057" y="314920"/>
                  </a:lnTo>
                  <a:lnTo>
                    <a:pt x="53340" y="294132"/>
                  </a:lnTo>
                  <a:lnTo>
                    <a:pt x="53340" y="354546"/>
                  </a:lnTo>
                  <a:lnTo>
                    <a:pt x="65270" y="356997"/>
                  </a:lnTo>
                  <a:lnTo>
                    <a:pt x="83367" y="358112"/>
                  </a:lnTo>
                  <a:lnTo>
                    <a:pt x="85129" y="358066"/>
                  </a:lnTo>
                  <a:lnTo>
                    <a:pt x="109537" y="356687"/>
                  </a:lnTo>
                  <a:lnTo>
                    <a:pt x="131825" y="352234"/>
                  </a:lnTo>
                  <a:lnTo>
                    <a:pt x="141731" y="348244"/>
                  </a:lnTo>
                  <a:close/>
                </a:path>
                <a:path w="196850" h="358140">
                  <a:moveTo>
                    <a:pt x="195072" y="268224"/>
                  </a:moveTo>
                  <a:lnTo>
                    <a:pt x="185427" y="227076"/>
                  </a:lnTo>
                  <a:lnTo>
                    <a:pt x="145303" y="202287"/>
                  </a:lnTo>
                  <a:lnTo>
                    <a:pt x="94487" y="201168"/>
                  </a:lnTo>
                  <a:lnTo>
                    <a:pt x="83367" y="200072"/>
                  </a:lnTo>
                  <a:lnTo>
                    <a:pt x="75247" y="196977"/>
                  </a:lnTo>
                  <a:lnTo>
                    <a:pt x="70270" y="192166"/>
                  </a:lnTo>
                  <a:lnTo>
                    <a:pt x="68580" y="185928"/>
                  </a:lnTo>
                  <a:lnTo>
                    <a:pt x="68580" y="252984"/>
                  </a:lnTo>
                  <a:lnTo>
                    <a:pt x="71628" y="251460"/>
                  </a:lnTo>
                  <a:lnTo>
                    <a:pt x="109537" y="251541"/>
                  </a:lnTo>
                  <a:lnTo>
                    <a:pt x="116752" y="251983"/>
                  </a:lnTo>
                  <a:lnTo>
                    <a:pt x="141731" y="268224"/>
                  </a:lnTo>
                  <a:lnTo>
                    <a:pt x="141731" y="348244"/>
                  </a:lnTo>
                  <a:lnTo>
                    <a:pt x="150685" y="344638"/>
                  </a:lnTo>
                  <a:lnTo>
                    <a:pt x="166116" y="333756"/>
                  </a:lnTo>
                  <a:lnTo>
                    <a:pt x="178998" y="321159"/>
                  </a:lnTo>
                  <a:lnTo>
                    <a:pt x="188023" y="306133"/>
                  </a:lnTo>
                  <a:lnTo>
                    <a:pt x="193333" y="288536"/>
                  </a:lnTo>
                  <a:lnTo>
                    <a:pt x="195072" y="268224"/>
                  </a:lnTo>
                  <a:close/>
                </a:path>
                <a:path w="196850" h="358140">
                  <a:moveTo>
                    <a:pt x="118872" y="164986"/>
                  </a:moveTo>
                  <a:lnTo>
                    <a:pt x="118872" y="83820"/>
                  </a:lnTo>
                  <a:lnTo>
                    <a:pt x="117443" y="102941"/>
                  </a:lnTo>
                  <a:lnTo>
                    <a:pt x="113156" y="116776"/>
                  </a:lnTo>
                  <a:lnTo>
                    <a:pt x="106013" y="125182"/>
                  </a:lnTo>
                  <a:lnTo>
                    <a:pt x="96012" y="128016"/>
                  </a:lnTo>
                  <a:lnTo>
                    <a:pt x="85129" y="125182"/>
                  </a:lnTo>
                  <a:lnTo>
                    <a:pt x="77533" y="116776"/>
                  </a:lnTo>
                  <a:lnTo>
                    <a:pt x="73080" y="102941"/>
                  </a:lnTo>
                  <a:lnTo>
                    <a:pt x="71628" y="83820"/>
                  </a:lnTo>
                  <a:lnTo>
                    <a:pt x="71628" y="173736"/>
                  </a:lnTo>
                  <a:lnTo>
                    <a:pt x="79248" y="166116"/>
                  </a:lnTo>
                  <a:lnTo>
                    <a:pt x="83819" y="167640"/>
                  </a:lnTo>
                  <a:lnTo>
                    <a:pt x="96012" y="167640"/>
                  </a:lnTo>
                  <a:lnTo>
                    <a:pt x="114300" y="166211"/>
                  </a:lnTo>
                  <a:lnTo>
                    <a:pt x="118872" y="164986"/>
                  </a:lnTo>
                  <a:close/>
                </a:path>
                <a:path w="196850" h="358140">
                  <a:moveTo>
                    <a:pt x="176784" y="83820"/>
                  </a:moveTo>
                  <a:lnTo>
                    <a:pt x="176212" y="72937"/>
                  </a:lnTo>
                  <a:lnTo>
                    <a:pt x="174498" y="63055"/>
                  </a:lnTo>
                  <a:lnTo>
                    <a:pt x="171640" y="54030"/>
                  </a:lnTo>
                  <a:lnTo>
                    <a:pt x="167640" y="45720"/>
                  </a:lnTo>
                  <a:lnTo>
                    <a:pt x="167640" y="126574"/>
                  </a:lnTo>
                  <a:lnTo>
                    <a:pt x="171259" y="118872"/>
                  </a:lnTo>
                  <a:lnTo>
                    <a:pt x="175379" y="102346"/>
                  </a:lnTo>
                  <a:lnTo>
                    <a:pt x="176784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232279" y="237743"/>
              <a:ext cx="129539" cy="303530"/>
            </a:xfrm>
            <a:custGeom>
              <a:avLst/>
              <a:gdLst/>
              <a:ahLst/>
              <a:cxnLst/>
              <a:rect l="l" t="t" r="r" b="b"/>
              <a:pathLst>
                <a:path w="129539" h="303530">
                  <a:moveTo>
                    <a:pt x="129539" y="292607"/>
                  </a:moveTo>
                  <a:lnTo>
                    <a:pt x="129539" y="246887"/>
                  </a:lnTo>
                  <a:lnTo>
                    <a:pt x="122705" y="249769"/>
                  </a:lnTo>
                  <a:lnTo>
                    <a:pt x="116014" y="251650"/>
                  </a:lnTo>
                  <a:lnTo>
                    <a:pt x="109608" y="252674"/>
                  </a:lnTo>
                  <a:lnTo>
                    <a:pt x="103631" y="252983"/>
                  </a:lnTo>
                  <a:lnTo>
                    <a:pt x="94749" y="251531"/>
                  </a:lnTo>
                  <a:lnTo>
                    <a:pt x="88582" y="247078"/>
                  </a:lnTo>
                  <a:lnTo>
                    <a:pt x="84986" y="239482"/>
                  </a:lnTo>
                  <a:lnTo>
                    <a:pt x="83819" y="228599"/>
                  </a:lnTo>
                  <a:lnTo>
                    <a:pt x="83819" y="0"/>
                  </a:lnTo>
                  <a:lnTo>
                    <a:pt x="45719" y="0"/>
                  </a:lnTo>
                  <a:lnTo>
                    <a:pt x="30479" y="51815"/>
                  </a:lnTo>
                  <a:lnTo>
                    <a:pt x="0" y="73151"/>
                  </a:lnTo>
                  <a:lnTo>
                    <a:pt x="0" y="99059"/>
                  </a:lnTo>
                  <a:lnTo>
                    <a:pt x="24383" y="99059"/>
                  </a:lnTo>
                  <a:lnTo>
                    <a:pt x="24383" y="227075"/>
                  </a:lnTo>
                  <a:lnTo>
                    <a:pt x="25265" y="244459"/>
                  </a:lnTo>
                  <a:lnTo>
                    <a:pt x="39623" y="283463"/>
                  </a:lnTo>
                  <a:lnTo>
                    <a:pt x="84986" y="303128"/>
                  </a:lnTo>
                  <a:lnTo>
                    <a:pt x="88582" y="303170"/>
                  </a:lnTo>
                  <a:lnTo>
                    <a:pt x="99964" y="302466"/>
                  </a:lnTo>
                  <a:lnTo>
                    <a:pt x="111632" y="300227"/>
                  </a:lnTo>
                  <a:lnTo>
                    <a:pt x="121586" y="296846"/>
                  </a:lnTo>
                  <a:lnTo>
                    <a:pt x="129539" y="292607"/>
                  </a:lnTo>
                  <a:close/>
                </a:path>
                <a:path w="129539" h="303530">
                  <a:moveTo>
                    <a:pt x="128015" y="99059"/>
                  </a:moveTo>
                  <a:lnTo>
                    <a:pt x="128015" y="53339"/>
                  </a:lnTo>
                  <a:lnTo>
                    <a:pt x="83819" y="53339"/>
                  </a:lnTo>
                  <a:lnTo>
                    <a:pt x="83819" y="99059"/>
                  </a:lnTo>
                  <a:lnTo>
                    <a:pt x="128015" y="99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96870" y="193547"/>
              <a:ext cx="180340" cy="342900"/>
            </a:xfrm>
            <a:custGeom>
              <a:avLst/>
              <a:gdLst/>
              <a:ahLst/>
              <a:cxnLst/>
              <a:rect l="l" t="t" r="r" b="b"/>
              <a:pathLst>
                <a:path w="180339" h="342900">
                  <a:moveTo>
                    <a:pt x="57912" y="76199"/>
                  </a:moveTo>
                  <a:lnTo>
                    <a:pt x="57912" y="0"/>
                  </a:lnTo>
                  <a:lnTo>
                    <a:pt x="0" y="0"/>
                  </a:lnTo>
                  <a:lnTo>
                    <a:pt x="0" y="342899"/>
                  </a:lnTo>
                  <a:lnTo>
                    <a:pt x="54864" y="342899"/>
                  </a:lnTo>
                  <a:lnTo>
                    <a:pt x="54864" y="129539"/>
                  </a:lnTo>
                  <a:lnTo>
                    <a:pt x="57650" y="84748"/>
                  </a:lnTo>
                  <a:lnTo>
                    <a:pt x="57912" y="76199"/>
                  </a:lnTo>
                  <a:close/>
                </a:path>
                <a:path w="180339" h="342900">
                  <a:moveTo>
                    <a:pt x="179831" y="342899"/>
                  </a:moveTo>
                  <a:lnTo>
                    <a:pt x="179831" y="182879"/>
                  </a:lnTo>
                  <a:lnTo>
                    <a:pt x="178927" y="161686"/>
                  </a:lnTo>
                  <a:lnTo>
                    <a:pt x="163068" y="115823"/>
                  </a:lnTo>
                  <a:lnTo>
                    <a:pt x="128135" y="94392"/>
                  </a:lnTo>
                  <a:lnTo>
                    <a:pt x="112776" y="92963"/>
                  </a:lnTo>
                  <a:lnTo>
                    <a:pt x="95631" y="95249"/>
                  </a:lnTo>
                  <a:lnTo>
                    <a:pt x="80772" y="102107"/>
                  </a:lnTo>
                  <a:lnTo>
                    <a:pt x="68199" y="113537"/>
                  </a:lnTo>
                  <a:lnTo>
                    <a:pt x="57912" y="129539"/>
                  </a:lnTo>
                  <a:lnTo>
                    <a:pt x="54864" y="129539"/>
                  </a:lnTo>
                  <a:lnTo>
                    <a:pt x="54864" y="342899"/>
                  </a:lnTo>
                  <a:lnTo>
                    <a:pt x="57912" y="342899"/>
                  </a:lnTo>
                  <a:lnTo>
                    <a:pt x="57912" y="224027"/>
                  </a:lnTo>
                  <a:lnTo>
                    <a:pt x="58459" y="205716"/>
                  </a:lnTo>
                  <a:lnTo>
                    <a:pt x="65531" y="163067"/>
                  </a:lnTo>
                  <a:lnTo>
                    <a:pt x="94487" y="141731"/>
                  </a:lnTo>
                  <a:lnTo>
                    <a:pt x="106489" y="145160"/>
                  </a:lnTo>
                  <a:lnTo>
                    <a:pt x="115062" y="155447"/>
                  </a:lnTo>
                  <a:lnTo>
                    <a:pt x="120205" y="172592"/>
                  </a:lnTo>
                  <a:lnTo>
                    <a:pt x="121920" y="196595"/>
                  </a:lnTo>
                  <a:lnTo>
                    <a:pt x="121920" y="342899"/>
                  </a:lnTo>
                  <a:lnTo>
                    <a:pt x="179831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16326" y="286511"/>
              <a:ext cx="178435" cy="254635"/>
            </a:xfrm>
            <a:custGeom>
              <a:avLst/>
              <a:gdLst/>
              <a:ahLst/>
              <a:cxnLst/>
              <a:rect l="l" t="t" r="r" b="b"/>
              <a:pathLst>
                <a:path w="178435" h="254634">
                  <a:moveTo>
                    <a:pt x="178308" y="141732"/>
                  </a:moveTo>
                  <a:lnTo>
                    <a:pt x="178308" y="111252"/>
                  </a:lnTo>
                  <a:lnTo>
                    <a:pt x="176855" y="86391"/>
                  </a:lnTo>
                  <a:lnTo>
                    <a:pt x="164806" y="45243"/>
                  </a:lnTo>
                  <a:lnTo>
                    <a:pt x="127254" y="7048"/>
                  </a:lnTo>
                  <a:lnTo>
                    <a:pt x="91440" y="0"/>
                  </a:lnTo>
                  <a:lnTo>
                    <a:pt x="71104" y="2024"/>
                  </a:lnTo>
                  <a:lnTo>
                    <a:pt x="24384" y="33528"/>
                  </a:lnTo>
                  <a:lnTo>
                    <a:pt x="6476" y="74485"/>
                  </a:lnTo>
                  <a:lnTo>
                    <a:pt x="0" y="128016"/>
                  </a:lnTo>
                  <a:lnTo>
                    <a:pt x="1714" y="156900"/>
                  </a:lnTo>
                  <a:lnTo>
                    <a:pt x="15430" y="203239"/>
                  </a:lnTo>
                  <a:lnTo>
                    <a:pt x="41409" y="235219"/>
                  </a:lnTo>
                  <a:lnTo>
                    <a:pt x="59436" y="246196"/>
                  </a:lnTo>
                  <a:lnTo>
                    <a:pt x="59436" y="141732"/>
                  </a:lnTo>
                  <a:lnTo>
                    <a:pt x="60960" y="141732"/>
                  </a:lnTo>
                  <a:lnTo>
                    <a:pt x="60960" y="99060"/>
                  </a:lnTo>
                  <a:lnTo>
                    <a:pt x="62388" y="86201"/>
                  </a:lnTo>
                  <a:lnTo>
                    <a:pt x="76200" y="48768"/>
                  </a:lnTo>
                  <a:lnTo>
                    <a:pt x="82296" y="44196"/>
                  </a:lnTo>
                  <a:lnTo>
                    <a:pt x="91440" y="44196"/>
                  </a:lnTo>
                  <a:lnTo>
                    <a:pt x="118300" y="76390"/>
                  </a:lnTo>
                  <a:lnTo>
                    <a:pt x="120396" y="99060"/>
                  </a:lnTo>
                  <a:lnTo>
                    <a:pt x="120396" y="141732"/>
                  </a:lnTo>
                  <a:lnTo>
                    <a:pt x="178308" y="141732"/>
                  </a:lnTo>
                  <a:close/>
                </a:path>
                <a:path w="178435" h="254634">
                  <a:moveTo>
                    <a:pt x="167640" y="237744"/>
                  </a:moveTo>
                  <a:lnTo>
                    <a:pt x="167640" y="188976"/>
                  </a:lnTo>
                  <a:lnTo>
                    <a:pt x="152781" y="196977"/>
                  </a:lnTo>
                  <a:lnTo>
                    <a:pt x="137922" y="202692"/>
                  </a:lnTo>
                  <a:lnTo>
                    <a:pt x="123062" y="206121"/>
                  </a:lnTo>
                  <a:lnTo>
                    <a:pt x="108156" y="207258"/>
                  </a:lnTo>
                  <a:lnTo>
                    <a:pt x="97583" y="206144"/>
                  </a:lnTo>
                  <a:lnTo>
                    <a:pt x="68008" y="181379"/>
                  </a:lnTo>
                  <a:lnTo>
                    <a:pt x="59436" y="141732"/>
                  </a:lnTo>
                  <a:lnTo>
                    <a:pt x="59436" y="246196"/>
                  </a:lnTo>
                  <a:lnTo>
                    <a:pt x="77366" y="252269"/>
                  </a:lnTo>
                  <a:lnTo>
                    <a:pt x="99060" y="254508"/>
                  </a:lnTo>
                  <a:lnTo>
                    <a:pt x="118562" y="253388"/>
                  </a:lnTo>
                  <a:lnTo>
                    <a:pt x="136207" y="250126"/>
                  </a:lnTo>
                  <a:lnTo>
                    <a:pt x="152423" y="244863"/>
                  </a:lnTo>
                  <a:lnTo>
                    <a:pt x="167640" y="237744"/>
                  </a:lnTo>
                  <a:close/>
                </a:path>
                <a:path w="178435" h="254634">
                  <a:moveTo>
                    <a:pt x="120396" y="141732"/>
                  </a:moveTo>
                  <a:lnTo>
                    <a:pt x="120396" y="99060"/>
                  </a:lnTo>
                  <a:lnTo>
                    <a:pt x="60960" y="99060"/>
                  </a:lnTo>
                  <a:lnTo>
                    <a:pt x="60960" y="141732"/>
                  </a:lnTo>
                  <a:lnTo>
                    <a:pt x="120396" y="141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43986" y="286511"/>
              <a:ext cx="124968" cy="24993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93339" y="291084"/>
              <a:ext cx="182880" cy="249936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353180" y="19354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59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22522" y="286511"/>
              <a:ext cx="178435" cy="254635"/>
            </a:xfrm>
            <a:custGeom>
              <a:avLst/>
              <a:gdLst/>
              <a:ahLst/>
              <a:cxnLst/>
              <a:rect l="l" t="t" r="r" b="b"/>
              <a:pathLst>
                <a:path w="178435" h="254634">
                  <a:moveTo>
                    <a:pt x="178307" y="141732"/>
                  </a:moveTo>
                  <a:lnTo>
                    <a:pt x="178307" y="111252"/>
                  </a:lnTo>
                  <a:lnTo>
                    <a:pt x="176879" y="86391"/>
                  </a:lnTo>
                  <a:lnTo>
                    <a:pt x="165449" y="45243"/>
                  </a:lnTo>
                  <a:lnTo>
                    <a:pt x="127444" y="7048"/>
                  </a:lnTo>
                  <a:lnTo>
                    <a:pt x="91439" y="0"/>
                  </a:lnTo>
                  <a:lnTo>
                    <a:pt x="71104" y="2024"/>
                  </a:lnTo>
                  <a:lnTo>
                    <a:pt x="24384" y="33528"/>
                  </a:lnTo>
                  <a:lnTo>
                    <a:pt x="6476" y="74485"/>
                  </a:lnTo>
                  <a:lnTo>
                    <a:pt x="0" y="128016"/>
                  </a:lnTo>
                  <a:lnTo>
                    <a:pt x="1714" y="156900"/>
                  </a:lnTo>
                  <a:lnTo>
                    <a:pt x="15430" y="203239"/>
                  </a:lnTo>
                  <a:lnTo>
                    <a:pt x="41409" y="235219"/>
                  </a:lnTo>
                  <a:lnTo>
                    <a:pt x="59436" y="246196"/>
                  </a:lnTo>
                  <a:lnTo>
                    <a:pt x="59436" y="141732"/>
                  </a:lnTo>
                  <a:lnTo>
                    <a:pt x="60960" y="141732"/>
                  </a:lnTo>
                  <a:lnTo>
                    <a:pt x="60960" y="99060"/>
                  </a:lnTo>
                  <a:lnTo>
                    <a:pt x="62388" y="86201"/>
                  </a:lnTo>
                  <a:lnTo>
                    <a:pt x="76200" y="48768"/>
                  </a:lnTo>
                  <a:lnTo>
                    <a:pt x="82296" y="44196"/>
                  </a:lnTo>
                  <a:lnTo>
                    <a:pt x="91439" y="44196"/>
                  </a:lnTo>
                  <a:lnTo>
                    <a:pt x="118300" y="76390"/>
                  </a:lnTo>
                  <a:lnTo>
                    <a:pt x="120396" y="99060"/>
                  </a:lnTo>
                  <a:lnTo>
                    <a:pt x="120396" y="141732"/>
                  </a:lnTo>
                  <a:lnTo>
                    <a:pt x="178307" y="141732"/>
                  </a:lnTo>
                  <a:close/>
                </a:path>
                <a:path w="178435" h="254634">
                  <a:moveTo>
                    <a:pt x="167639" y="237744"/>
                  </a:moveTo>
                  <a:lnTo>
                    <a:pt x="167639" y="188976"/>
                  </a:lnTo>
                  <a:lnTo>
                    <a:pt x="152781" y="196977"/>
                  </a:lnTo>
                  <a:lnTo>
                    <a:pt x="137922" y="202692"/>
                  </a:lnTo>
                  <a:lnTo>
                    <a:pt x="123062" y="206121"/>
                  </a:lnTo>
                  <a:lnTo>
                    <a:pt x="108156" y="207258"/>
                  </a:lnTo>
                  <a:lnTo>
                    <a:pt x="98226" y="206144"/>
                  </a:lnTo>
                  <a:lnTo>
                    <a:pt x="68008" y="181379"/>
                  </a:lnTo>
                  <a:lnTo>
                    <a:pt x="59436" y="141732"/>
                  </a:lnTo>
                  <a:lnTo>
                    <a:pt x="59436" y="246196"/>
                  </a:lnTo>
                  <a:lnTo>
                    <a:pt x="77366" y="252269"/>
                  </a:lnTo>
                  <a:lnTo>
                    <a:pt x="99060" y="254508"/>
                  </a:lnTo>
                  <a:lnTo>
                    <a:pt x="118562" y="253388"/>
                  </a:lnTo>
                  <a:lnTo>
                    <a:pt x="136207" y="250126"/>
                  </a:lnTo>
                  <a:lnTo>
                    <a:pt x="152423" y="244863"/>
                  </a:lnTo>
                  <a:lnTo>
                    <a:pt x="167639" y="237744"/>
                  </a:lnTo>
                  <a:close/>
                </a:path>
                <a:path w="178435" h="254634">
                  <a:moveTo>
                    <a:pt x="120396" y="141732"/>
                  </a:moveTo>
                  <a:lnTo>
                    <a:pt x="120396" y="99060"/>
                  </a:lnTo>
                  <a:lnTo>
                    <a:pt x="60960" y="99060"/>
                  </a:lnTo>
                  <a:lnTo>
                    <a:pt x="60960" y="141732"/>
                  </a:lnTo>
                  <a:lnTo>
                    <a:pt x="120396" y="141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31895" y="237743"/>
              <a:ext cx="129539" cy="303530"/>
            </a:xfrm>
            <a:custGeom>
              <a:avLst/>
              <a:gdLst/>
              <a:ahLst/>
              <a:cxnLst/>
              <a:rect l="l" t="t" r="r" b="b"/>
              <a:pathLst>
                <a:path w="129539" h="303530">
                  <a:moveTo>
                    <a:pt x="129539" y="292607"/>
                  </a:moveTo>
                  <a:lnTo>
                    <a:pt x="129539" y="246887"/>
                  </a:lnTo>
                  <a:lnTo>
                    <a:pt x="122705" y="249769"/>
                  </a:lnTo>
                  <a:lnTo>
                    <a:pt x="116014" y="251650"/>
                  </a:lnTo>
                  <a:lnTo>
                    <a:pt x="109608" y="252674"/>
                  </a:lnTo>
                  <a:lnTo>
                    <a:pt x="103631" y="252983"/>
                  </a:lnTo>
                  <a:lnTo>
                    <a:pt x="94749" y="251531"/>
                  </a:lnTo>
                  <a:lnTo>
                    <a:pt x="88582" y="247078"/>
                  </a:lnTo>
                  <a:lnTo>
                    <a:pt x="84986" y="239482"/>
                  </a:lnTo>
                  <a:lnTo>
                    <a:pt x="83819" y="228599"/>
                  </a:lnTo>
                  <a:lnTo>
                    <a:pt x="83819" y="0"/>
                  </a:lnTo>
                  <a:lnTo>
                    <a:pt x="45719" y="0"/>
                  </a:lnTo>
                  <a:lnTo>
                    <a:pt x="30479" y="51815"/>
                  </a:lnTo>
                  <a:lnTo>
                    <a:pt x="0" y="73151"/>
                  </a:lnTo>
                  <a:lnTo>
                    <a:pt x="0" y="99059"/>
                  </a:lnTo>
                  <a:lnTo>
                    <a:pt x="24383" y="99059"/>
                  </a:lnTo>
                  <a:lnTo>
                    <a:pt x="24383" y="227075"/>
                  </a:lnTo>
                  <a:lnTo>
                    <a:pt x="25265" y="244459"/>
                  </a:lnTo>
                  <a:lnTo>
                    <a:pt x="39624" y="283463"/>
                  </a:lnTo>
                  <a:lnTo>
                    <a:pt x="84986" y="303128"/>
                  </a:lnTo>
                  <a:lnTo>
                    <a:pt x="88582" y="303174"/>
                  </a:lnTo>
                  <a:lnTo>
                    <a:pt x="100607" y="302466"/>
                  </a:lnTo>
                  <a:lnTo>
                    <a:pt x="112204" y="300227"/>
                  </a:lnTo>
                  <a:lnTo>
                    <a:pt x="121800" y="296846"/>
                  </a:lnTo>
                  <a:lnTo>
                    <a:pt x="129539" y="292607"/>
                  </a:lnTo>
                  <a:close/>
                </a:path>
                <a:path w="129539" h="303530">
                  <a:moveTo>
                    <a:pt x="128015" y="99059"/>
                  </a:moveTo>
                  <a:lnTo>
                    <a:pt x="128015" y="53339"/>
                  </a:lnTo>
                  <a:lnTo>
                    <a:pt x="83819" y="53339"/>
                  </a:lnTo>
                  <a:lnTo>
                    <a:pt x="83819" y="99059"/>
                  </a:lnTo>
                  <a:lnTo>
                    <a:pt x="128015" y="99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87342" y="286511"/>
              <a:ext cx="190500" cy="254635"/>
            </a:xfrm>
            <a:custGeom>
              <a:avLst/>
              <a:gdLst/>
              <a:ahLst/>
              <a:cxnLst/>
              <a:rect l="l" t="t" r="r" b="b"/>
              <a:pathLst>
                <a:path w="190500" h="254634">
                  <a:moveTo>
                    <a:pt x="190500" y="126492"/>
                  </a:moveTo>
                  <a:lnTo>
                    <a:pt x="183832" y="73723"/>
                  </a:lnTo>
                  <a:lnTo>
                    <a:pt x="164592" y="33528"/>
                  </a:lnTo>
                  <a:lnTo>
                    <a:pt x="134874" y="8191"/>
                  </a:lnTo>
                  <a:lnTo>
                    <a:pt x="96012" y="0"/>
                  </a:lnTo>
                  <a:lnTo>
                    <a:pt x="74556" y="2024"/>
                  </a:lnTo>
                  <a:lnTo>
                    <a:pt x="39647" y="18645"/>
                  </a:lnTo>
                  <a:lnTo>
                    <a:pt x="14787" y="52125"/>
                  </a:lnTo>
                  <a:lnTo>
                    <a:pt x="1690" y="98464"/>
                  </a:lnTo>
                  <a:lnTo>
                    <a:pt x="0" y="126492"/>
                  </a:lnTo>
                  <a:lnTo>
                    <a:pt x="833" y="145327"/>
                  </a:lnTo>
                  <a:lnTo>
                    <a:pt x="12192" y="193548"/>
                  </a:lnTo>
                  <a:lnTo>
                    <a:pt x="34480" y="230409"/>
                  </a:lnTo>
                  <a:lnTo>
                    <a:pt x="59436" y="246886"/>
                  </a:lnTo>
                  <a:lnTo>
                    <a:pt x="59436" y="126492"/>
                  </a:lnTo>
                  <a:lnTo>
                    <a:pt x="60007" y="108442"/>
                  </a:lnTo>
                  <a:lnTo>
                    <a:pt x="68580" y="68580"/>
                  </a:lnTo>
                  <a:lnTo>
                    <a:pt x="94487" y="50292"/>
                  </a:lnTo>
                  <a:lnTo>
                    <a:pt x="103060" y="51435"/>
                  </a:lnTo>
                  <a:lnTo>
                    <a:pt x="128778" y="92964"/>
                  </a:lnTo>
                  <a:lnTo>
                    <a:pt x="131064" y="126492"/>
                  </a:lnTo>
                  <a:lnTo>
                    <a:pt x="131064" y="247005"/>
                  </a:lnTo>
                  <a:lnTo>
                    <a:pt x="134683" y="245745"/>
                  </a:lnTo>
                  <a:lnTo>
                    <a:pt x="164592" y="220980"/>
                  </a:lnTo>
                  <a:lnTo>
                    <a:pt x="183832" y="180022"/>
                  </a:lnTo>
                  <a:lnTo>
                    <a:pt x="188809" y="154757"/>
                  </a:lnTo>
                  <a:lnTo>
                    <a:pt x="190500" y="126492"/>
                  </a:lnTo>
                  <a:close/>
                </a:path>
                <a:path w="190500" h="254634">
                  <a:moveTo>
                    <a:pt x="131064" y="247005"/>
                  </a:moveTo>
                  <a:lnTo>
                    <a:pt x="131064" y="126492"/>
                  </a:lnTo>
                  <a:lnTo>
                    <a:pt x="128778" y="160496"/>
                  </a:lnTo>
                  <a:lnTo>
                    <a:pt x="121920" y="184785"/>
                  </a:lnTo>
                  <a:lnTo>
                    <a:pt x="110489" y="199358"/>
                  </a:lnTo>
                  <a:lnTo>
                    <a:pt x="94487" y="204216"/>
                  </a:lnTo>
                  <a:lnTo>
                    <a:pt x="85939" y="203049"/>
                  </a:lnTo>
                  <a:lnTo>
                    <a:pt x="61722" y="160020"/>
                  </a:lnTo>
                  <a:lnTo>
                    <a:pt x="59436" y="126492"/>
                  </a:lnTo>
                  <a:lnTo>
                    <a:pt x="59436" y="246886"/>
                  </a:lnTo>
                  <a:lnTo>
                    <a:pt x="68199" y="250317"/>
                  </a:lnTo>
                  <a:lnTo>
                    <a:pt x="81057" y="253412"/>
                  </a:lnTo>
                  <a:lnTo>
                    <a:pt x="94487" y="254508"/>
                  </a:lnTo>
                  <a:lnTo>
                    <a:pt x="115943" y="252269"/>
                  </a:lnTo>
                  <a:lnTo>
                    <a:pt x="131064" y="247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231766" y="286511"/>
              <a:ext cx="124968" cy="24993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73498" y="286511"/>
              <a:ext cx="178435" cy="254635"/>
            </a:xfrm>
            <a:custGeom>
              <a:avLst/>
              <a:gdLst/>
              <a:ahLst/>
              <a:cxnLst/>
              <a:rect l="l" t="t" r="r" b="b"/>
              <a:pathLst>
                <a:path w="178435" h="254634">
                  <a:moveTo>
                    <a:pt x="178308" y="141732"/>
                  </a:moveTo>
                  <a:lnTo>
                    <a:pt x="178308" y="111252"/>
                  </a:lnTo>
                  <a:lnTo>
                    <a:pt x="176855" y="86391"/>
                  </a:lnTo>
                  <a:lnTo>
                    <a:pt x="164806" y="45243"/>
                  </a:lnTo>
                  <a:lnTo>
                    <a:pt x="127254" y="7048"/>
                  </a:lnTo>
                  <a:lnTo>
                    <a:pt x="91439" y="0"/>
                  </a:lnTo>
                  <a:lnTo>
                    <a:pt x="71104" y="2024"/>
                  </a:lnTo>
                  <a:lnTo>
                    <a:pt x="24384" y="33528"/>
                  </a:lnTo>
                  <a:lnTo>
                    <a:pt x="6476" y="74485"/>
                  </a:lnTo>
                  <a:lnTo>
                    <a:pt x="0" y="128016"/>
                  </a:lnTo>
                  <a:lnTo>
                    <a:pt x="1714" y="156900"/>
                  </a:lnTo>
                  <a:lnTo>
                    <a:pt x="15430" y="203239"/>
                  </a:lnTo>
                  <a:lnTo>
                    <a:pt x="41409" y="235219"/>
                  </a:lnTo>
                  <a:lnTo>
                    <a:pt x="59436" y="246196"/>
                  </a:lnTo>
                  <a:lnTo>
                    <a:pt x="59436" y="141732"/>
                  </a:lnTo>
                  <a:lnTo>
                    <a:pt x="60960" y="141732"/>
                  </a:lnTo>
                  <a:lnTo>
                    <a:pt x="60960" y="99060"/>
                  </a:lnTo>
                  <a:lnTo>
                    <a:pt x="62388" y="86201"/>
                  </a:lnTo>
                  <a:lnTo>
                    <a:pt x="76200" y="48768"/>
                  </a:lnTo>
                  <a:lnTo>
                    <a:pt x="82296" y="44196"/>
                  </a:lnTo>
                  <a:lnTo>
                    <a:pt x="91439" y="44196"/>
                  </a:lnTo>
                  <a:lnTo>
                    <a:pt x="118300" y="76390"/>
                  </a:lnTo>
                  <a:lnTo>
                    <a:pt x="120396" y="99060"/>
                  </a:lnTo>
                  <a:lnTo>
                    <a:pt x="120396" y="141732"/>
                  </a:lnTo>
                  <a:lnTo>
                    <a:pt x="178308" y="141732"/>
                  </a:lnTo>
                  <a:close/>
                </a:path>
                <a:path w="178435" h="254634">
                  <a:moveTo>
                    <a:pt x="167639" y="237744"/>
                  </a:moveTo>
                  <a:lnTo>
                    <a:pt x="167639" y="188976"/>
                  </a:lnTo>
                  <a:lnTo>
                    <a:pt x="152781" y="196977"/>
                  </a:lnTo>
                  <a:lnTo>
                    <a:pt x="137922" y="202692"/>
                  </a:lnTo>
                  <a:lnTo>
                    <a:pt x="123062" y="206121"/>
                  </a:lnTo>
                  <a:lnTo>
                    <a:pt x="108156" y="207258"/>
                  </a:lnTo>
                  <a:lnTo>
                    <a:pt x="97583" y="206144"/>
                  </a:lnTo>
                  <a:lnTo>
                    <a:pt x="68008" y="181379"/>
                  </a:lnTo>
                  <a:lnTo>
                    <a:pt x="59436" y="141732"/>
                  </a:lnTo>
                  <a:lnTo>
                    <a:pt x="59436" y="246196"/>
                  </a:lnTo>
                  <a:lnTo>
                    <a:pt x="77366" y="252269"/>
                  </a:lnTo>
                  <a:lnTo>
                    <a:pt x="99060" y="254508"/>
                  </a:lnTo>
                  <a:lnTo>
                    <a:pt x="118562" y="253388"/>
                  </a:lnTo>
                  <a:lnTo>
                    <a:pt x="136207" y="250126"/>
                  </a:lnTo>
                  <a:lnTo>
                    <a:pt x="152423" y="244863"/>
                  </a:lnTo>
                  <a:lnTo>
                    <a:pt x="167639" y="237744"/>
                  </a:lnTo>
                  <a:close/>
                </a:path>
                <a:path w="178435" h="254634">
                  <a:moveTo>
                    <a:pt x="120396" y="141732"/>
                  </a:moveTo>
                  <a:lnTo>
                    <a:pt x="120396" y="99060"/>
                  </a:lnTo>
                  <a:lnTo>
                    <a:pt x="60960" y="99060"/>
                  </a:lnTo>
                  <a:lnTo>
                    <a:pt x="60960" y="141732"/>
                  </a:lnTo>
                  <a:lnTo>
                    <a:pt x="120396" y="141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76190" y="286511"/>
              <a:ext cx="177165" cy="254635"/>
            </a:xfrm>
            <a:custGeom>
              <a:avLst/>
              <a:gdLst/>
              <a:ahLst/>
              <a:cxnLst/>
              <a:rect l="l" t="t" r="r" b="b"/>
              <a:pathLst>
                <a:path w="177164" h="254634">
                  <a:moveTo>
                    <a:pt x="117348" y="134112"/>
                  </a:moveTo>
                  <a:lnTo>
                    <a:pt x="117348" y="97536"/>
                  </a:lnTo>
                  <a:lnTo>
                    <a:pt x="85344" y="99060"/>
                  </a:lnTo>
                  <a:lnTo>
                    <a:pt x="33909" y="111490"/>
                  </a:lnTo>
                  <a:lnTo>
                    <a:pt x="5524" y="143446"/>
                  </a:lnTo>
                  <a:lnTo>
                    <a:pt x="0" y="176784"/>
                  </a:lnTo>
                  <a:lnTo>
                    <a:pt x="1119" y="194167"/>
                  </a:lnTo>
                  <a:lnTo>
                    <a:pt x="16763" y="233172"/>
                  </a:lnTo>
                  <a:lnTo>
                    <a:pt x="59436" y="254508"/>
                  </a:lnTo>
                  <a:lnTo>
                    <a:pt x="60960" y="254418"/>
                  </a:lnTo>
                  <a:lnTo>
                    <a:pt x="60960" y="178308"/>
                  </a:lnTo>
                  <a:lnTo>
                    <a:pt x="61531" y="168592"/>
                  </a:lnTo>
                  <a:lnTo>
                    <a:pt x="90892" y="136445"/>
                  </a:lnTo>
                  <a:lnTo>
                    <a:pt x="101274" y="135573"/>
                  </a:lnTo>
                  <a:lnTo>
                    <a:pt x="117348" y="134112"/>
                  </a:lnTo>
                  <a:close/>
                </a:path>
                <a:path w="177164" h="254634">
                  <a:moveTo>
                    <a:pt x="176784" y="249936"/>
                  </a:moveTo>
                  <a:lnTo>
                    <a:pt x="176784" y="85344"/>
                  </a:lnTo>
                  <a:lnTo>
                    <a:pt x="175379" y="65913"/>
                  </a:lnTo>
                  <a:lnTo>
                    <a:pt x="155448" y="21336"/>
                  </a:lnTo>
                  <a:lnTo>
                    <a:pt x="115609" y="1196"/>
                  </a:lnTo>
                  <a:lnTo>
                    <a:pt x="97536" y="0"/>
                  </a:lnTo>
                  <a:lnTo>
                    <a:pt x="76128" y="1428"/>
                  </a:lnTo>
                  <a:lnTo>
                    <a:pt x="55435" y="5715"/>
                  </a:lnTo>
                  <a:lnTo>
                    <a:pt x="35599" y="12858"/>
                  </a:lnTo>
                  <a:lnTo>
                    <a:pt x="16763" y="22860"/>
                  </a:lnTo>
                  <a:lnTo>
                    <a:pt x="38100" y="62484"/>
                  </a:lnTo>
                  <a:lnTo>
                    <a:pt x="51530" y="55364"/>
                  </a:lnTo>
                  <a:lnTo>
                    <a:pt x="64388" y="50101"/>
                  </a:lnTo>
                  <a:lnTo>
                    <a:pt x="76676" y="46839"/>
                  </a:lnTo>
                  <a:lnTo>
                    <a:pt x="88392" y="45720"/>
                  </a:lnTo>
                  <a:lnTo>
                    <a:pt x="101274" y="47982"/>
                  </a:lnTo>
                  <a:lnTo>
                    <a:pt x="110299" y="54673"/>
                  </a:lnTo>
                  <a:lnTo>
                    <a:pt x="115609" y="65651"/>
                  </a:lnTo>
                  <a:lnTo>
                    <a:pt x="117348" y="80772"/>
                  </a:lnTo>
                  <a:lnTo>
                    <a:pt x="117348" y="220843"/>
                  </a:lnTo>
                  <a:lnTo>
                    <a:pt x="120396" y="216408"/>
                  </a:lnTo>
                  <a:lnTo>
                    <a:pt x="121920" y="216408"/>
                  </a:lnTo>
                  <a:lnTo>
                    <a:pt x="134112" y="249936"/>
                  </a:lnTo>
                  <a:lnTo>
                    <a:pt x="176784" y="249936"/>
                  </a:lnTo>
                  <a:close/>
                </a:path>
                <a:path w="177164" h="254634">
                  <a:moveTo>
                    <a:pt x="117348" y="220843"/>
                  </a:moveTo>
                  <a:lnTo>
                    <a:pt x="117348" y="155448"/>
                  </a:lnTo>
                  <a:lnTo>
                    <a:pt x="116776" y="166544"/>
                  </a:lnTo>
                  <a:lnTo>
                    <a:pt x="115062" y="176784"/>
                  </a:lnTo>
                  <a:lnTo>
                    <a:pt x="89987" y="207692"/>
                  </a:lnTo>
                  <a:lnTo>
                    <a:pt x="82296" y="208788"/>
                  </a:lnTo>
                  <a:lnTo>
                    <a:pt x="73175" y="206811"/>
                  </a:lnTo>
                  <a:lnTo>
                    <a:pt x="66484" y="200977"/>
                  </a:lnTo>
                  <a:lnTo>
                    <a:pt x="62364" y="191428"/>
                  </a:lnTo>
                  <a:lnTo>
                    <a:pt x="60960" y="178308"/>
                  </a:lnTo>
                  <a:lnTo>
                    <a:pt x="60960" y="254418"/>
                  </a:lnTo>
                  <a:lnTo>
                    <a:pt x="100464" y="240839"/>
                  </a:lnTo>
                  <a:lnTo>
                    <a:pt x="113752" y="226075"/>
                  </a:lnTo>
                  <a:lnTo>
                    <a:pt x="117348" y="220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28413" y="193547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59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07483" y="286554"/>
              <a:ext cx="143510" cy="254635"/>
            </a:xfrm>
            <a:custGeom>
              <a:avLst/>
              <a:gdLst/>
              <a:ahLst/>
              <a:cxnLst/>
              <a:rect l="l" t="t" r="r" b="b"/>
              <a:pathLst>
                <a:path w="143510" h="254634">
                  <a:moveTo>
                    <a:pt x="141731" y="16721"/>
                  </a:moveTo>
                  <a:lnTo>
                    <a:pt x="96726" y="1077"/>
                  </a:lnTo>
                  <a:lnTo>
                    <a:pt x="80129" y="0"/>
                  </a:lnTo>
                  <a:lnTo>
                    <a:pt x="63341" y="1100"/>
                  </a:lnTo>
                  <a:lnTo>
                    <a:pt x="21336" y="18245"/>
                  </a:lnTo>
                  <a:lnTo>
                    <a:pt x="1404" y="52750"/>
                  </a:lnTo>
                  <a:lnTo>
                    <a:pt x="0" y="67013"/>
                  </a:lnTo>
                  <a:lnTo>
                    <a:pt x="833" y="79039"/>
                  </a:lnTo>
                  <a:lnTo>
                    <a:pt x="18788" y="118567"/>
                  </a:lnTo>
                  <a:lnTo>
                    <a:pt x="50291" y="143213"/>
                  </a:lnTo>
                  <a:lnTo>
                    <a:pt x="59436" y="149356"/>
                  </a:lnTo>
                  <a:lnTo>
                    <a:pt x="59436" y="60917"/>
                  </a:lnTo>
                  <a:lnTo>
                    <a:pt x="60959" y="56345"/>
                  </a:lnTo>
                  <a:lnTo>
                    <a:pt x="68579" y="48725"/>
                  </a:lnTo>
                  <a:lnTo>
                    <a:pt x="74675" y="45677"/>
                  </a:lnTo>
                  <a:lnTo>
                    <a:pt x="83105" y="45756"/>
                  </a:lnTo>
                  <a:lnTo>
                    <a:pt x="91082" y="46535"/>
                  </a:lnTo>
                  <a:lnTo>
                    <a:pt x="101155" y="49106"/>
                  </a:lnTo>
                  <a:lnTo>
                    <a:pt x="112085" y="53393"/>
                  </a:lnTo>
                  <a:lnTo>
                    <a:pt x="123443" y="59393"/>
                  </a:lnTo>
                  <a:lnTo>
                    <a:pt x="141731" y="16721"/>
                  </a:lnTo>
                  <a:close/>
                </a:path>
                <a:path w="143510" h="254634">
                  <a:moveTo>
                    <a:pt x="85343" y="251755"/>
                  </a:moveTo>
                  <a:lnTo>
                    <a:pt x="85343" y="190457"/>
                  </a:lnTo>
                  <a:lnTo>
                    <a:pt x="82295" y="196553"/>
                  </a:lnTo>
                  <a:lnTo>
                    <a:pt x="73151" y="205697"/>
                  </a:lnTo>
                  <a:lnTo>
                    <a:pt x="67055" y="208745"/>
                  </a:lnTo>
                  <a:lnTo>
                    <a:pt x="57912" y="208745"/>
                  </a:lnTo>
                  <a:lnTo>
                    <a:pt x="13906" y="196363"/>
                  </a:lnTo>
                  <a:lnTo>
                    <a:pt x="6881" y="192577"/>
                  </a:lnTo>
                  <a:lnTo>
                    <a:pt x="0" y="188933"/>
                  </a:lnTo>
                  <a:lnTo>
                    <a:pt x="0" y="239225"/>
                  </a:lnTo>
                  <a:lnTo>
                    <a:pt x="13168" y="246107"/>
                  </a:lnTo>
                  <a:lnTo>
                    <a:pt x="27622" y="250846"/>
                  </a:lnTo>
                  <a:lnTo>
                    <a:pt x="43505" y="253584"/>
                  </a:lnTo>
                  <a:lnTo>
                    <a:pt x="60959" y="254465"/>
                  </a:lnTo>
                  <a:lnTo>
                    <a:pt x="80129" y="253060"/>
                  </a:lnTo>
                  <a:lnTo>
                    <a:pt x="85343" y="251755"/>
                  </a:lnTo>
                  <a:close/>
                </a:path>
                <a:path w="143510" h="254634">
                  <a:moveTo>
                    <a:pt x="143255" y="178265"/>
                  </a:moveTo>
                  <a:lnTo>
                    <a:pt x="132969" y="136736"/>
                  </a:lnTo>
                  <a:lnTo>
                    <a:pt x="102250" y="110162"/>
                  </a:lnTo>
                  <a:lnTo>
                    <a:pt x="91439" y="103589"/>
                  </a:lnTo>
                  <a:lnTo>
                    <a:pt x="83105" y="98136"/>
                  </a:lnTo>
                  <a:lnTo>
                    <a:pt x="59436" y="73109"/>
                  </a:lnTo>
                  <a:lnTo>
                    <a:pt x="59436" y="149356"/>
                  </a:lnTo>
                  <a:lnTo>
                    <a:pt x="67436" y="155024"/>
                  </a:lnTo>
                  <a:lnTo>
                    <a:pt x="73437" y="159930"/>
                  </a:lnTo>
                  <a:lnTo>
                    <a:pt x="77724" y="164549"/>
                  </a:lnTo>
                  <a:lnTo>
                    <a:pt x="82295" y="169121"/>
                  </a:lnTo>
                  <a:lnTo>
                    <a:pt x="85343" y="176741"/>
                  </a:lnTo>
                  <a:lnTo>
                    <a:pt x="85343" y="251755"/>
                  </a:lnTo>
                  <a:lnTo>
                    <a:pt x="96583" y="248941"/>
                  </a:lnTo>
                  <a:lnTo>
                    <a:pt x="131683" y="222628"/>
                  </a:lnTo>
                  <a:lnTo>
                    <a:pt x="142065" y="194767"/>
                  </a:lnTo>
                  <a:lnTo>
                    <a:pt x="143255" y="178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162930" y="291084"/>
              <a:ext cx="201295" cy="353695"/>
            </a:xfrm>
            <a:custGeom>
              <a:avLst/>
              <a:gdLst/>
              <a:ahLst/>
              <a:cxnLst/>
              <a:rect l="l" t="t" r="r" b="b"/>
              <a:pathLst>
                <a:path w="201295" h="353695">
                  <a:moveTo>
                    <a:pt x="201168" y="0"/>
                  </a:moveTo>
                  <a:lnTo>
                    <a:pt x="140208" y="0"/>
                  </a:lnTo>
                  <a:lnTo>
                    <a:pt x="111704" y="137374"/>
                  </a:lnTo>
                  <a:lnTo>
                    <a:pt x="109728" y="149352"/>
                  </a:lnTo>
                  <a:lnTo>
                    <a:pt x="108204" y="155448"/>
                  </a:lnTo>
                  <a:lnTo>
                    <a:pt x="108204" y="161544"/>
                  </a:lnTo>
                  <a:lnTo>
                    <a:pt x="105156" y="179832"/>
                  </a:lnTo>
                  <a:lnTo>
                    <a:pt x="105156" y="185928"/>
                  </a:lnTo>
                  <a:lnTo>
                    <a:pt x="103632" y="190500"/>
                  </a:lnTo>
                  <a:lnTo>
                    <a:pt x="101346" y="174474"/>
                  </a:lnTo>
                  <a:lnTo>
                    <a:pt x="99060" y="160591"/>
                  </a:lnTo>
                  <a:lnTo>
                    <a:pt x="96774" y="148709"/>
                  </a:lnTo>
                  <a:lnTo>
                    <a:pt x="94488" y="138684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73152" y="248412"/>
                  </a:lnTo>
                  <a:lnTo>
                    <a:pt x="73152" y="347564"/>
                  </a:lnTo>
                  <a:lnTo>
                    <a:pt x="107275" y="319992"/>
                  </a:lnTo>
                  <a:lnTo>
                    <a:pt x="123896" y="284654"/>
                  </a:lnTo>
                  <a:lnTo>
                    <a:pt x="131064" y="262128"/>
                  </a:lnTo>
                  <a:lnTo>
                    <a:pt x="201168" y="0"/>
                  </a:lnTo>
                  <a:close/>
                </a:path>
                <a:path w="201295" h="353695">
                  <a:moveTo>
                    <a:pt x="73152" y="347564"/>
                  </a:moveTo>
                  <a:lnTo>
                    <a:pt x="73152" y="248412"/>
                  </a:lnTo>
                  <a:lnTo>
                    <a:pt x="68580" y="263652"/>
                  </a:lnTo>
                  <a:lnTo>
                    <a:pt x="62841" y="280773"/>
                  </a:lnTo>
                  <a:lnTo>
                    <a:pt x="54673" y="293179"/>
                  </a:lnTo>
                  <a:lnTo>
                    <a:pt x="43934" y="300728"/>
                  </a:lnTo>
                  <a:lnTo>
                    <a:pt x="30480" y="303276"/>
                  </a:lnTo>
                  <a:lnTo>
                    <a:pt x="22860" y="303276"/>
                  </a:lnTo>
                  <a:lnTo>
                    <a:pt x="15240" y="301752"/>
                  </a:lnTo>
                  <a:lnTo>
                    <a:pt x="9144" y="300228"/>
                  </a:lnTo>
                  <a:lnTo>
                    <a:pt x="9144" y="348996"/>
                  </a:lnTo>
                  <a:lnTo>
                    <a:pt x="16287" y="350996"/>
                  </a:lnTo>
                  <a:lnTo>
                    <a:pt x="24003" y="352425"/>
                  </a:lnTo>
                  <a:lnTo>
                    <a:pt x="32289" y="353282"/>
                  </a:lnTo>
                  <a:lnTo>
                    <a:pt x="41148" y="353568"/>
                  </a:lnTo>
                  <a:lnTo>
                    <a:pt x="57459" y="352163"/>
                  </a:lnTo>
                  <a:lnTo>
                    <a:pt x="72199" y="348043"/>
                  </a:lnTo>
                  <a:lnTo>
                    <a:pt x="73152" y="34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377815" y="286552"/>
              <a:ext cx="142240" cy="254635"/>
            </a:xfrm>
            <a:custGeom>
              <a:avLst/>
              <a:gdLst/>
              <a:ahLst/>
              <a:cxnLst/>
              <a:rect l="l" t="t" r="r" b="b"/>
              <a:pathLst>
                <a:path w="142239" h="254634">
                  <a:moveTo>
                    <a:pt x="141732" y="16723"/>
                  </a:moveTo>
                  <a:lnTo>
                    <a:pt x="95869" y="1078"/>
                  </a:lnTo>
                  <a:lnTo>
                    <a:pt x="78628" y="0"/>
                  </a:lnTo>
                  <a:lnTo>
                    <a:pt x="61841" y="1102"/>
                  </a:lnTo>
                  <a:lnTo>
                    <a:pt x="21336" y="18247"/>
                  </a:lnTo>
                  <a:lnTo>
                    <a:pt x="1190" y="52751"/>
                  </a:lnTo>
                  <a:lnTo>
                    <a:pt x="0" y="67015"/>
                  </a:lnTo>
                  <a:lnTo>
                    <a:pt x="595" y="79040"/>
                  </a:lnTo>
                  <a:lnTo>
                    <a:pt x="17478" y="118569"/>
                  </a:lnTo>
                  <a:lnTo>
                    <a:pt x="57912" y="149357"/>
                  </a:lnTo>
                  <a:lnTo>
                    <a:pt x="57912" y="60919"/>
                  </a:lnTo>
                  <a:lnTo>
                    <a:pt x="59436" y="56347"/>
                  </a:lnTo>
                  <a:lnTo>
                    <a:pt x="67056" y="48727"/>
                  </a:lnTo>
                  <a:lnTo>
                    <a:pt x="73151" y="45679"/>
                  </a:lnTo>
                  <a:lnTo>
                    <a:pt x="80772" y="45679"/>
                  </a:lnTo>
                  <a:lnTo>
                    <a:pt x="90201" y="46536"/>
                  </a:lnTo>
                  <a:lnTo>
                    <a:pt x="100203" y="49108"/>
                  </a:lnTo>
                  <a:lnTo>
                    <a:pt x="110871" y="53445"/>
                  </a:lnTo>
                  <a:lnTo>
                    <a:pt x="121920" y="59395"/>
                  </a:lnTo>
                  <a:lnTo>
                    <a:pt x="141732" y="16723"/>
                  </a:lnTo>
                  <a:close/>
                </a:path>
                <a:path w="142239" h="254634">
                  <a:moveTo>
                    <a:pt x="83820" y="251775"/>
                  </a:moveTo>
                  <a:lnTo>
                    <a:pt x="83820" y="190459"/>
                  </a:lnTo>
                  <a:lnTo>
                    <a:pt x="82296" y="196555"/>
                  </a:lnTo>
                  <a:lnTo>
                    <a:pt x="76200" y="201127"/>
                  </a:lnTo>
                  <a:lnTo>
                    <a:pt x="71627" y="205699"/>
                  </a:lnTo>
                  <a:lnTo>
                    <a:pt x="65532" y="208747"/>
                  </a:lnTo>
                  <a:lnTo>
                    <a:pt x="56387" y="208747"/>
                  </a:lnTo>
                  <a:lnTo>
                    <a:pt x="12573" y="196364"/>
                  </a:lnTo>
                  <a:lnTo>
                    <a:pt x="0" y="188935"/>
                  </a:lnTo>
                  <a:lnTo>
                    <a:pt x="0" y="239227"/>
                  </a:lnTo>
                  <a:lnTo>
                    <a:pt x="12287" y="246109"/>
                  </a:lnTo>
                  <a:lnTo>
                    <a:pt x="26288" y="250847"/>
                  </a:lnTo>
                  <a:lnTo>
                    <a:pt x="42005" y="253586"/>
                  </a:lnTo>
                  <a:lnTo>
                    <a:pt x="58197" y="254404"/>
                  </a:lnTo>
                  <a:lnTo>
                    <a:pt x="61841" y="254291"/>
                  </a:lnTo>
                  <a:lnTo>
                    <a:pt x="78628" y="253062"/>
                  </a:lnTo>
                  <a:lnTo>
                    <a:pt x="83820" y="251775"/>
                  </a:lnTo>
                  <a:close/>
                </a:path>
                <a:path w="142239" h="254634">
                  <a:moveTo>
                    <a:pt x="141732" y="178267"/>
                  </a:moveTo>
                  <a:lnTo>
                    <a:pt x="131445" y="136738"/>
                  </a:lnTo>
                  <a:lnTo>
                    <a:pt x="102012" y="110163"/>
                  </a:lnTo>
                  <a:lnTo>
                    <a:pt x="82248" y="98138"/>
                  </a:lnTo>
                  <a:lnTo>
                    <a:pt x="75057" y="93113"/>
                  </a:lnTo>
                  <a:lnTo>
                    <a:pt x="69580" y="88375"/>
                  </a:lnTo>
                  <a:lnTo>
                    <a:pt x="65532" y="83779"/>
                  </a:lnTo>
                  <a:lnTo>
                    <a:pt x="60960" y="79207"/>
                  </a:lnTo>
                  <a:lnTo>
                    <a:pt x="57912" y="73111"/>
                  </a:lnTo>
                  <a:lnTo>
                    <a:pt x="57912" y="149357"/>
                  </a:lnTo>
                  <a:lnTo>
                    <a:pt x="65913" y="155026"/>
                  </a:lnTo>
                  <a:lnTo>
                    <a:pt x="71913" y="159931"/>
                  </a:lnTo>
                  <a:lnTo>
                    <a:pt x="76200" y="164551"/>
                  </a:lnTo>
                  <a:lnTo>
                    <a:pt x="82296" y="169123"/>
                  </a:lnTo>
                  <a:lnTo>
                    <a:pt x="83820" y="176743"/>
                  </a:lnTo>
                  <a:lnTo>
                    <a:pt x="83820" y="251775"/>
                  </a:lnTo>
                  <a:lnTo>
                    <a:pt x="95250" y="248942"/>
                  </a:lnTo>
                  <a:lnTo>
                    <a:pt x="130802" y="222630"/>
                  </a:lnTo>
                  <a:lnTo>
                    <a:pt x="140565" y="194769"/>
                  </a:lnTo>
                  <a:lnTo>
                    <a:pt x="141732" y="178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39359" y="237743"/>
              <a:ext cx="129539" cy="303530"/>
            </a:xfrm>
            <a:custGeom>
              <a:avLst/>
              <a:gdLst/>
              <a:ahLst/>
              <a:cxnLst/>
              <a:rect l="l" t="t" r="r" b="b"/>
              <a:pathLst>
                <a:path w="129539" h="303530">
                  <a:moveTo>
                    <a:pt x="129539" y="292607"/>
                  </a:moveTo>
                  <a:lnTo>
                    <a:pt x="129539" y="246887"/>
                  </a:lnTo>
                  <a:lnTo>
                    <a:pt x="122705" y="249769"/>
                  </a:lnTo>
                  <a:lnTo>
                    <a:pt x="116014" y="251650"/>
                  </a:lnTo>
                  <a:lnTo>
                    <a:pt x="109608" y="252674"/>
                  </a:lnTo>
                  <a:lnTo>
                    <a:pt x="103631" y="252983"/>
                  </a:lnTo>
                  <a:lnTo>
                    <a:pt x="94749" y="251531"/>
                  </a:lnTo>
                  <a:lnTo>
                    <a:pt x="88582" y="247078"/>
                  </a:lnTo>
                  <a:lnTo>
                    <a:pt x="84986" y="239482"/>
                  </a:lnTo>
                  <a:lnTo>
                    <a:pt x="83819" y="228599"/>
                  </a:lnTo>
                  <a:lnTo>
                    <a:pt x="83819" y="0"/>
                  </a:lnTo>
                  <a:lnTo>
                    <a:pt x="45719" y="0"/>
                  </a:lnTo>
                  <a:lnTo>
                    <a:pt x="30479" y="51815"/>
                  </a:lnTo>
                  <a:lnTo>
                    <a:pt x="0" y="73151"/>
                  </a:lnTo>
                  <a:lnTo>
                    <a:pt x="0" y="99059"/>
                  </a:lnTo>
                  <a:lnTo>
                    <a:pt x="24383" y="99059"/>
                  </a:lnTo>
                  <a:lnTo>
                    <a:pt x="24383" y="227075"/>
                  </a:lnTo>
                  <a:lnTo>
                    <a:pt x="25265" y="244459"/>
                  </a:lnTo>
                  <a:lnTo>
                    <a:pt x="39624" y="283463"/>
                  </a:lnTo>
                  <a:lnTo>
                    <a:pt x="84986" y="303128"/>
                  </a:lnTo>
                  <a:lnTo>
                    <a:pt x="88582" y="303170"/>
                  </a:lnTo>
                  <a:lnTo>
                    <a:pt x="99964" y="302466"/>
                  </a:lnTo>
                  <a:lnTo>
                    <a:pt x="111632" y="300227"/>
                  </a:lnTo>
                  <a:lnTo>
                    <a:pt x="121586" y="296846"/>
                  </a:lnTo>
                  <a:lnTo>
                    <a:pt x="129539" y="292607"/>
                  </a:lnTo>
                  <a:close/>
                </a:path>
                <a:path w="129539" h="303530">
                  <a:moveTo>
                    <a:pt x="128015" y="99059"/>
                  </a:moveTo>
                  <a:lnTo>
                    <a:pt x="128015" y="53339"/>
                  </a:lnTo>
                  <a:lnTo>
                    <a:pt x="83819" y="53339"/>
                  </a:lnTo>
                  <a:lnTo>
                    <a:pt x="83819" y="99059"/>
                  </a:lnTo>
                  <a:lnTo>
                    <a:pt x="128015" y="99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94807" y="286511"/>
              <a:ext cx="177165" cy="254635"/>
            </a:xfrm>
            <a:custGeom>
              <a:avLst/>
              <a:gdLst/>
              <a:ahLst/>
              <a:cxnLst/>
              <a:rect l="l" t="t" r="r" b="b"/>
              <a:pathLst>
                <a:path w="177164" h="254634">
                  <a:moveTo>
                    <a:pt x="176783" y="141732"/>
                  </a:moveTo>
                  <a:lnTo>
                    <a:pt x="176783" y="111252"/>
                  </a:lnTo>
                  <a:lnTo>
                    <a:pt x="175355" y="86391"/>
                  </a:lnTo>
                  <a:lnTo>
                    <a:pt x="163925" y="45243"/>
                  </a:lnTo>
                  <a:lnTo>
                    <a:pt x="126682" y="7048"/>
                  </a:lnTo>
                  <a:lnTo>
                    <a:pt x="91439" y="0"/>
                  </a:lnTo>
                  <a:lnTo>
                    <a:pt x="70889" y="2024"/>
                  </a:lnTo>
                  <a:lnTo>
                    <a:pt x="24383" y="33528"/>
                  </a:lnTo>
                  <a:lnTo>
                    <a:pt x="5905" y="74485"/>
                  </a:lnTo>
                  <a:lnTo>
                    <a:pt x="0" y="128016"/>
                  </a:lnTo>
                  <a:lnTo>
                    <a:pt x="1690" y="156900"/>
                  </a:lnTo>
                  <a:lnTo>
                    <a:pt x="14787" y="203239"/>
                  </a:lnTo>
                  <a:lnTo>
                    <a:pt x="40766" y="235219"/>
                  </a:lnTo>
                  <a:lnTo>
                    <a:pt x="59435" y="246256"/>
                  </a:lnTo>
                  <a:lnTo>
                    <a:pt x="59435" y="99060"/>
                  </a:lnTo>
                  <a:lnTo>
                    <a:pt x="60888" y="86201"/>
                  </a:lnTo>
                  <a:lnTo>
                    <a:pt x="63055" y="75057"/>
                  </a:lnTo>
                  <a:lnTo>
                    <a:pt x="66079" y="65627"/>
                  </a:lnTo>
                  <a:lnTo>
                    <a:pt x="70103" y="57912"/>
                  </a:lnTo>
                  <a:lnTo>
                    <a:pt x="74675" y="48768"/>
                  </a:lnTo>
                  <a:lnTo>
                    <a:pt x="82295" y="44196"/>
                  </a:lnTo>
                  <a:lnTo>
                    <a:pt x="89915" y="44196"/>
                  </a:lnTo>
                  <a:lnTo>
                    <a:pt x="116776" y="76390"/>
                  </a:lnTo>
                  <a:lnTo>
                    <a:pt x="118871" y="99060"/>
                  </a:lnTo>
                  <a:lnTo>
                    <a:pt x="118871" y="141732"/>
                  </a:lnTo>
                  <a:lnTo>
                    <a:pt x="176783" y="141732"/>
                  </a:lnTo>
                  <a:close/>
                </a:path>
                <a:path w="177164" h="254634">
                  <a:moveTo>
                    <a:pt x="118871" y="141732"/>
                  </a:moveTo>
                  <a:lnTo>
                    <a:pt x="118871" y="99060"/>
                  </a:lnTo>
                  <a:lnTo>
                    <a:pt x="59435" y="99060"/>
                  </a:lnTo>
                  <a:lnTo>
                    <a:pt x="59435" y="141732"/>
                  </a:lnTo>
                  <a:lnTo>
                    <a:pt x="118871" y="141732"/>
                  </a:lnTo>
                  <a:close/>
                </a:path>
                <a:path w="177164" h="254634">
                  <a:moveTo>
                    <a:pt x="166115" y="237744"/>
                  </a:moveTo>
                  <a:lnTo>
                    <a:pt x="166115" y="188976"/>
                  </a:lnTo>
                  <a:lnTo>
                    <a:pt x="151280" y="196977"/>
                  </a:lnTo>
                  <a:lnTo>
                    <a:pt x="136588" y="202692"/>
                  </a:lnTo>
                  <a:lnTo>
                    <a:pt x="122181" y="206121"/>
                  </a:lnTo>
                  <a:lnTo>
                    <a:pt x="109989" y="207117"/>
                  </a:lnTo>
                  <a:lnTo>
                    <a:pt x="107275" y="207168"/>
                  </a:lnTo>
                  <a:lnTo>
                    <a:pt x="97369" y="206144"/>
                  </a:lnTo>
                  <a:lnTo>
                    <a:pt x="67151" y="181379"/>
                  </a:lnTo>
                  <a:lnTo>
                    <a:pt x="59435" y="141732"/>
                  </a:lnTo>
                  <a:lnTo>
                    <a:pt x="59435" y="246256"/>
                  </a:lnTo>
                  <a:lnTo>
                    <a:pt x="77342" y="252269"/>
                  </a:lnTo>
                  <a:lnTo>
                    <a:pt x="99059" y="254508"/>
                  </a:lnTo>
                  <a:lnTo>
                    <a:pt x="117895" y="253388"/>
                  </a:lnTo>
                  <a:lnTo>
                    <a:pt x="135445" y="250126"/>
                  </a:lnTo>
                  <a:lnTo>
                    <a:pt x="151566" y="244863"/>
                  </a:lnTo>
                  <a:lnTo>
                    <a:pt x="166115" y="2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909690" y="286511"/>
              <a:ext cx="303530" cy="250190"/>
            </a:xfrm>
            <a:custGeom>
              <a:avLst/>
              <a:gdLst/>
              <a:ahLst/>
              <a:cxnLst/>
              <a:rect l="l" t="t" r="r" b="b"/>
              <a:pathLst>
                <a:path w="303529" h="250190">
                  <a:moveTo>
                    <a:pt x="303275" y="249936"/>
                  </a:moveTo>
                  <a:lnTo>
                    <a:pt x="303275" y="89916"/>
                  </a:lnTo>
                  <a:lnTo>
                    <a:pt x="302156" y="68722"/>
                  </a:lnTo>
                  <a:lnTo>
                    <a:pt x="286512" y="22860"/>
                  </a:lnTo>
                  <a:lnTo>
                    <a:pt x="251364" y="1428"/>
                  </a:lnTo>
                  <a:lnTo>
                    <a:pt x="236220" y="0"/>
                  </a:lnTo>
                  <a:lnTo>
                    <a:pt x="217074" y="2595"/>
                  </a:lnTo>
                  <a:lnTo>
                    <a:pt x="200787" y="10477"/>
                  </a:lnTo>
                  <a:lnTo>
                    <a:pt x="187356" y="23788"/>
                  </a:lnTo>
                  <a:lnTo>
                    <a:pt x="176784" y="42672"/>
                  </a:lnTo>
                  <a:lnTo>
                    <a:pt x="173736" y="42672"/>
                  </a:lnTo>
                  <a:lnTo>
                    <a:pt x="164877" y="23788"/>
                  </a:lnTo>
                  <a:lnTo>
                    <a:pt x="152019" y="10477"/>
                  </a:lnTo>
                  <a:lnTo>
                    <a:pt x="135159" y="2595"/>
                  </a:lnTo>
                  <a:lnTo>
                    <a:pt x="114300" y="0"/>
                  </a:lnTo>
                  <a:lnTo>
                    <a:pt x="105441" y="571"/>
                  </a:lnTo>
                  <a:lnTo>
                    <a:pt x="68389" y="19431"/>
                  </a:lnTo>
                  <a:lnTo>
                    <a:pt x="57912" y="36576"/>
                  </a:lnTo>
                  <a:lnTo>
                    <a:pt x="53339" y="36576"/>
                  </a:lnTo>
                  <a:lnTo>
                    <a:pt x="47244" y="4572"/>
                  </a:lnTo>
                  <a:lnTo>
                    <a:pt x="0" y="4572"/>
                  </a:lnTo>
                  <a:lnTo>
                    <a:pt x="0" y="249936"/>
                  </a:lnTo>
                  <a:lnTo>
                    <a:pt x="59436" y="249936"/>
                  </a:lnTo>
                  <a:lnTo>
                    <a:pt x="59436" y="131064"/>
                  </a:lnTo>
                  <a:lnTo>
                    <a:pt x="59983" y="110799"/>
                  </a:lnTo>
                  <a:lnTo>
                    <a:pt x="67056" y="68580"/>
                  </a:lnTo>
                  <a:lnTo>
                    <a:pt x="94487" y="48768"/>
                  </a:lnTo>
                  <a:lnTo>
                    <a:pt x="106489" y="52197"/>
                  </a:lnTo>
                  <a:lnTo>
                    <a:pt x="115062" y="62484"/>
                  </a:lnTo>
                  <a:lnTo>
                    <a:pt x="120205" y="79629"/>
                  </a:lnTo>
                  <a:lnTo>
                    <a:pt x="121920" y="103632"/>
                  </a:lnTo>
                  <a:lnTo>
                    <a:pt x="121920" y="249936"/>
                  </a:lnTo>
                  <a:lnTo>
                    <a:pt x="181356" y="249936"/>
                  </a:lnTo>
                  <a:lnTo>
                    <a:pt x="181356" y="131064"/>
                  </a:lnTo>
                  <a:lnTo>
                    <a:pt x="181903" y="110799"/>
                  </a:lnTo>
                  <a:lnTo>
                    <a:pt x="188975" y="68580"/>
                  </a:lnTo>
                  <a:lnTo>
                    <a:pt x="216408" y="48768"/>
                  </a:lnTo>
                  <a:lnTo>
                    <a:pt x="228409" y="52197"/>
                  </a:lnTo>
                  <a:lnTo>
                    <a:pt x="236982" y="62484"/>
                  </a:lnTo>
                  <a:lnTo>
                    <a:pt x="242125" y="79629"/>
                  </a:lnTo>
                  <a:lnTo>
                    <a:pt x="243839" y="103632"/>
                  </a:lnTo>
                  <a:lnTo>
                    <a:pt x="243839" y="249936"/>
                  </a:lnTo>
                  <a:lnTo>
                    <a:pt x="303275" y="249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248019" y="286632"/>
              <a:ext cx="143510" cy="254635"/>
            </a:xfrm>
            <a:custGeom>
              <a:avLst/>
              <a:gdLst/>
              <a:ahLst/>
              <a:cxnLst/>
              <a:rect l="l" t="t" r="r" b="b"/>
              <a:pathLst>
                <a:path w="143510" h="254634">
                  <a:moveTo>
                    <a:pt x="141731" y="16643"/>
                  </a:moveTo>
                  <a:lnTo>
                    <a:pt x="96512" y="998"/>
                  </a:lnTo>
                  <a:lnTo>
                    <a:pt x="78843" y="0"/>
                  </a:lnTo>
                  <a:lnTo>
                    <a:pt x="62483" y="1022"/>
                  </a:lnTo>
                  <a:lnTo>
                    <a:pt x="21335" y="18167"/>
                  </a:lnTo>
                  <a:lnTo>
                    <a:pt x="1404" y="52671"/>
                  </a:lnTo>
                  <a:lnTo>
                    <a:pt x="0" y="66935"/>
                  </a:lnTo>
                  <a:lnTo>
                    <a:pt x="619" y="78960"/>
                  </a:lnTo>
                  <a:lnTo>
                    <a:pt x="18788" y="118489"/>
                  </a:lnTo>
                  <a:lnTo>
                    <a:pt x="50363" y="143188"/>
                  </a:lnTo>
                  <a:lnTo>
                    <a:pt x="57911" y="148759"/>
                  </a:lnTo>
                  <a:lnTo>
                    <a:pt x="57911" y="60839"/>
                  </a:lnTo>
                  <a:lnTo>
                    <a:pt x="64007" y="51695"/>
                  </a:lnTo>
                  <a:lnTo>
                    <a:pt x="73151" y="45599"/>
                  </a:lnTo>
                  <a:lnTo>
                    <a:pt x="80771" y="45599"/>
                  </a:lnTo>
                  <a:lnTo>
                    <a:pt x="90201" y="46456"/>
                  </a:lnTo>
                  <a:lnTo>
                    <a:pt x="100202" y="49028"/>
                  </a:lnTo>
                  <a:lnTo>
                    <a:pt x="110870" y="53365"/>
                  </a:lnTo>
                  <a:lnTo>
                    <a:pt x="121919" y="59315"/>
                  </a:lnTo>
                  <a:lnTo>
                    <a:pt x="141731" y="16643"/>
                  </a:lnTo>
                  <a:close/>
                </a:path>
                <a:path w="143510" h="254634">
                  <a:moveTo>
                    <a:pt x="85343" y="251405"/>
                  </a:moveTo>
                  <a:lnTo>
                    <a:pt x="85343" y="190379"/>
                  </a:lnTo>
                  <a:lnTo>
                    <a:pt x="82295" y="196475"/>
                  </a:lnTo>
                  <a:lnTo>
                    <a:pt x="73151" y="205619"/>
                  </a:lnTo>
                  <a:lnTo>
                    <a:pt x="65531" y="208667"/>
                  </a:lnTo>
                  <a:lnTo>
                    <a:pt x="56387" y="208667"/>
                  </a:lnTo>
                  <a:lnTo>
                    <a:pt x="12572" y="196284"/>
                  </a:lnTo>
                  <a:lnTo>
                    <a:pt x="0" y="188855"/>
                  </a:lnTo>
                  <a:lnTo>
                    <a:pt x="0" y="239147"/>
                  </a:lnTo>
                  <a:lnTo>
                    <a:pt x="12287" y="246029"/>
                  </a:lnTo>
                  <a:lnTo>
                    <a:pt x="26288" y="250767"/>
                  </a:lnTo>
                  <a:lnTo>
                    <a:pt x="42005" y="253506"/>
                  </a:lnTo>
                  <a:lnTo>
                    <a:pt x="57911" y="254310"/>
                  </a:lnTo>
                  <a:lnTo>
                    <a:pt x="60959" y="254277"/>
                  </a:lnTo>
                  <a:lnTo>
                    <a:pt x="78843" y="252982"/>
                  </a:lnTo>
                  <a:lnTo>
                    <a:pt x="85343" y="251405"/>
                  </a:lnTo>
                  <a:close/>
                </a:path>
                <a:path w="143510" h="254634">
                  <a:moveTo>
                    <a:pt x="143255" y="178187"/>
                  </a:moveTo>
                  <a:lnTo>
                    <a:pt x="142946" y="169591"/>
                  </a:lnTo>
                  <a:lnTo>
                    <a:pt x="141922" y="161994"/>
                  </a:lnTo>
                  <a:lnTo>
                    <a:pt x="140041" y="155256"/>
                  </a:lnTo>
                  <a:lnTo>
                    <a:pt x="137159" y="149231"/>
                  </a:lnTo>
                  <a:lnTo>
                    <a:pt x="134588" y="142659"/>
                  </a:lnTo>
                  <a:lnTo>
                    <a:pt x="102012" y="110083"/>
                  </a:lnTo>
                  <a:lnTo>
                    <a:pt x="91439" y="103511"/>
                  </a:lnTo>
                  <a:lnTo>
                    <a:pt x="82891" y="98058"/>
                  </a:lnTo>
                  <a:lnTo>
                    <a:pt x="75628" y="93033"/>
                  </a:lnTo>
                  <a:lnTo>
                    <a:pt x="69794" y="88295"/>
                  </a:lnTo>
                  <a:lnTo>
                    <a:pt x="65531" y="83699"/>
                  </a:lnTo>
                  <a:lnTo>
                    <a:pt x="60959" y="79127"/>
                  </a:lnTo>
                  <a:lnTo>
                    <a:pt x="57911" y="73031"/>
                  </a:lnTo>
                  <a:lnTo>
                    <a:pt x="57911" y="148759"/>
                  </a:lnTo>
                  <a:lnTo>
                    <a:pt x="66293" y="154946"/>
                  </a:lnTo>
                  <a:lnTo>
                    <a:pt x="72580" y="159851"/>
                  </a:lnTo>
                  <a:lnTo>
                    <a:pt x="77723" y="164471"/>
                  </a:lnTo>
                  <a:lnTo>
                    <a:pt x="82295" y="169043"/>
                  </a:lnTo>
                  <a:lnTo>
                    <a:pt x="85343" y="176663"/>
                  </a:lnTo>
                  <a:lnTo>
                    <a:pt x="85343" y="251405"/>
                  </a:lnTo>
                  <a:lnTo>
                    <a:pt x="95821" y="248862"/>
                  </a:lnTo>
                  <a:lnTo>
                    <a:pt x="131040" y="222550"/>
                  </a:lnTo>
                  <a:lnTo>
                    <a:pt x="141851" y="194689"/>
                  </a:lnTo>
                  <a:lnTo>
                    <a:pt x="143255" y="178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30327" y="752855"/>
              <a:ext cx="10032492" cy="19507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矩形 117"/>
          <p:cNvSpPr/>
          <p:nvPr/>
        </p:nvSpPr>
        <p:spPr>
          <a:xfrm>
            <a:off x="335930" y="278351"/>
            <a:ext cx="1301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1.The Scalable </a:t>
            </a:r>
            <a:r>
              <a:rPr lang="en-US" altLang="zh-CN" sz="3600" dirty="0" err="1" smtClean="0"/>
              <a:t>Commutativity</a:t>
            </a:r>
            <a:r>
              <a:rPr lang="en-US" altLang="zh-CN" sz="3600" dirty="0" smtClean="0"/>
              <a:t> Rule: Designing Scalable Software for Multicore Processors</a:t>
            </a:r>
            <a:r>
              <a:rPr lang="en-US" altLang="zh-CN" sz="3600" dirty="0" smtClean="0">
                <a:effectLst/>
              </a:rPr>
              <a:t> 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 146"/>
          <p:cNvGrpSpPr/>
          <p:nvPr/>
        </p:nvGrpSpPr>
        <p:grpSpPr>
          <a:xfrm>
            <a:off x="1433323" y="2522221"/>
            <a:ext cx="10701527" cy="5554979"/>
            <a:chOff x="996696" y="1135380"/>
            <a:chExt cx="10701527" cy="5554979"/>
          </a:xfrm>
        </p:grpSpPr>
        <p:sp>
          <p:nvSpPr>
            <p:cNvPr id="2" name="object 2"/>
            <p:cNvSpPr/>
            <p:nvPr/>
          </p:nvSpPr>
          <p:spPr>
            <a:xfrm>
              <a:off x="1045463" y="1165860"/>
              <a:ext cx="271780" cy="370840"/>
            </a:xfrm>
            <a:custGeom>
              <a:avLst/>
              <a:gdLst/>
              <a:ahLst/>
              <a:cxnLst/>
              <a:rect l="l" t="t" r="r" b="b"/>
              <a:pathLst>
                <a:path w="271780" h="370840">
                  <a:moveTo>
                    <a:pt x="271272" y="179832"/>
                  </a:moveTo>
                  <a:lnTo>
                    <a:pt x="268795" y="140779"/>
                  </a:lnTo>
                  <a:lnTo>
                    <a:pt x="254293" y="89701"/>
                  </a:lnTo>
                  <a:lnTo>
                    <a:pt x="227076" y="48768"/>
                  </a:lnTo>
                  <a:lnTo>
                    <a:pt x="189142" y="19621"/>
                  </a:lnTo>
                  <a:lnTo>
                    <a:pt x="136778" y="3238"/>
                  </a:lnTo>
                  <a:lnTo>
                    <a:pt x="92964" y="0"/>
                  </a:lnTo>
                  <a:lnTo>
                    <a:pt x="12192" y="0"/>
                  </a:lnTo>
                  <a:lnTo>
                    <a:pt x="9144" y="1524"/>
                  </a:lnTo>
                  <a:lnTo>
                    <a:pt x="4572" y="3048"/>
                  </a:lnTo>
                  <a:lnTo>
                    <a:pt x="1524" y="6096"/>
                  </a:lnTo>
                  <a:lnTo>
                    <a:pt x="0" y="10668"/>
                  </a:lnTo>
                  <a:lnTo>
                    <a:pt x="0" y="358140"/>
                  </a:lnTo>
                  <a:lnTo>
                    <a:pt x="1524" y="362712"/>
                  </a:lnTo>
                  <a:lnTo>
                    <a:pt x="4572" y="365760"/>
                  </a:lnTo>
                  <a:lnTo>
                    <a:pt x="9144" y="368808"/>
                  </a:lnTo>
                  <a:lnTo>
                    <a:pt x="12192" y="370332"/>
                  </a:lnTo>
                  <a:lnTo>
                    <a:pt x="35052" y="370332"/>
                  </a:lnTo>
                  <a:lnTo>
                    <a:pt x="35052" y="30480"/>
                  </a:lnTo>
                  <a:lnTo>
                    <a:pt x="92964" y="30545"/>
                  </a:lnTo>
                  <a:lnTo>
                    <a:pt x="144160" y="37552"/>
                  </a:lnTo>
                  <a:lnTo>
                    <a:pt x="181546" y="56197"/>
                  </a:lnTo>
                  <a:lnTo>
                    <a:pt x="208835" y="83986"/>
                  </a:lnTo>
                  <a:lnTo>
                    <a:pt x="225552" y="121920"/>
                  </a:lnTo>
                  <a:lnTo>
                    <a:pt x="234124" y="165639"/>
                  </a:lnTo>
                  <a:lnTo>
                    <a:pt x="234696" y="310246"/>
                  </a:lnTo>
                  <a:lnTo>
                    <a:pt x="236172" y="308419"/>
                  </a:lnTo>
                  <a:lnTo>
                    <a:pt x="260604" y="262128"/>
                  </a:lnTo>
                  <a:lnTo>
                    <a:pt x="268795" y="223266"/>
                  </a:lnTo>
                  <a:lnTo>
                    <a:pt x="270676" y="202120"/>
                  </a:lnTo>
                  <a:lnTo>
                    <a:pt x="271272" y="179832"/>
                  </a:lnTo>
                  <a:close/>
                </a:path>
                <a:path w="271780" h="370840">
                  <a:moveTo>
                    <a:pt x="234696" y="310246"/>
                  </a:moveTo>
                  <a:lnTo>
                    <a:pt x="234696" y="181356"/>
                  </a:lnTo>
                  <a:lnTo>
                    <a:pt x="234124" y="201096"/>
                  </a:lnTo>
                  <a:lnTo>
                    <a:pt x="232409" y="219265"/>
                  </a:lnTo>
                  <a:lnTo>
                    <a:pt x="220432" y="265723"/>
                  </a:lnTo>
                  <a:lnTo>
                    <a:pt x="199644" y="300228"/>
                  </a:lnTo>
                  <a:lnTo>
                    <a:pt x="168354" y="324016"/>
                  </a:lnTo>
                  <a:lnTo>
                    <a:pt x="126873" y="336042"/>
                  </a:lnTo>
                  <a:lnTo>
                    <a:pt x="35052" y="338328"/>
                  </a:lnTo>
                  <a:lnTo>
                    <a:pt x="35052" y="370332"/>
                  </a:lnTo>
                  <a:lnTo>
                    <a:pt x="91440" y="370217"/>
                  </a:lnTo>
                  <a:lnTo>
                    <a:pt x="132207" y="366903"/>
                  </a:lnTo>
                  <a:lnTo>
                    <a:pt x="169164" y="356616"/>
                  </a:lnTo>
                  <a:lnTo>
                    <a:pt x="213526" y="332398"/>
                  </a:lnTo>
                  <a:lnTo>
                    <a:pt x="225552" y="321564"/>
                  </a:lnTo>
                  <a:lnTo>
                    <a:pt x="234696" y="310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376172" y="1260347"/>
              <a:ext cx="228600" cy="280670"/>
            </a:xfrm>
            <a:custGeom>
              <a:avLst/>
              <a:gdLst/>
              <a:ahLst/>
              <a:cxnLst/>
              <a:rect l="l" t="t" r="r" b="b"/>
              <a:pathLst>
                <a:path w="228600" h="280669">
                  <a:moveTo>
                    <a:pt x="228600" y="134111"/>
                  </a:moveTo>
                  <a:lnTo>
                    <a:pt x="228600" y="120395"/>
                  </a:lnTo>
                  <a:lnTo>
                    <a:pt x="228290" y="108108"/>
                  </a:lnTo>
                  <a:lnTo>
                    <a:pt x="219408" y="63793"/>
                  </a:lnTo>
                  <a:lnTo>
                    <a:pt x="196167" y="28241"/>
                  </a:lnTo>
                  <a:lnTo>
                    <a:pt x="158329" y="5786"/>
                  </a:lnTo>
                  <a:lnTo>
                    <a:pt x="120396" y="0"/>
                  </a:lnTo>
                  <a:lnTo>
                    <a:pt x="106965" y="571"/>
                  </a:lnTo>
                  <a:lnTo>
                    <a:pt x="59864" y="15168"/>
                  </a:lnTo>
                  <a:lnTo>
                    <a:pt x="25217" y="47577"/>
                  </a:lnTo>
                  <a:lnTo>
                    <a:pt x="9143" y="82295"/>
                  </a:lnTo>
                  <a:lnTo>
                    <a:pt x="571" y="124515"/>
                  </a:lnTo>
                  <a:lnTo>
                    <a:pt x="0" y="140207"/>
                  </a:lnTo>
                  <a:lnTo>
                    <a:pt x="547" y="156805"/>
                  </a:lnTo>
                  <a:lnTo>
                    <a:pt x="7619" y="201167"/>
                  </a:lnTo>
                  <a:lnTo>
                    <a:pt x="32004" y="243839"/>
                  </a:lnTo>
                  <a:lnTo>
                    <a:pt x="36576" y="248542"/>
                  </a:lnTo>
                  <a:lnTo>
                    <a:pt x="36575" y="117347"/>
                  </a:lnTo>
                  <a:lnTo>
                    <a:pt x="37099" y="108465"/>
                  </a:lnTo>
                  <a:lnTo>
                    <a:pt x="49720" y="68960"/>
                  </a:lnTo>
                  <a:lnTo>
                    <a:pt x="76342" y="40314"/>
                  </a:lnTo>
                  <a:lnTo>
                    <a:pt x="117347" y="28955"/>
                  </a:lnTo>
                  <a:lnTo>
                    <a:pt x="135397" y="30384"/>
                  </a:lnTo>
                  <a:lnTo>
                    <a:pt x="175259" y="51815"/>
                  </a:lnTo>
                  <a:lnTo>
                    <a:pt x="193047" y="97893"/>
                  </a:lnTo>
                  <a:lnTo>
                    <a:pt x="193547" y="117347"/>
                  </a:lnTo>
                  <a:lnTo>
                    <a:pt x="193547" y="144779"/>
                  </a:lnTo>
                  <a:lnTo>
                    <a:pt x="216408" y="144779"/>
                  </a:lnTo>
                  <a:lnTo>
                    <a:pt x="219456" y="143255"/>
                  </a:lnTo>
                  <a:lnTo>
                    <a:pt x="224028" y="141731"/>
                  </a:lnTo>
                  <a:lnTo>
                    <a:pt x="227075" y="138683"/>
                  </a:lnTo>
                  <a:lnTo>
                    <a:pt x="228600" y="134111"/>
                  </a:lnTo>
                  <a:close/>
                </a:path>
                <a:path w="228600" h="280669">
                  <a:moveTo>
                    <a:pt x="193547" y="144779"/>
                  </a:moveTo>
                  <a:lnTo>
                    <a:pt x="193547" y="117347"/>
                  </a:lnTo>
                  <a:lnTo>
                    <a:pt x="36575" y="117347"/>
                  </a:lnTo>
                  <a:lnTo>
                    <a:pt x="36575" y="144779"/>
                  </a:lnTo>
                  <a:lnTo>
                    <a:pt x="193547" y="144779"/>
                  </a:lnTo>
                  <a:close/>
                </a:path>
                <a:path w="228600" h="280669">
                  <a:moveTo>
                    <a:pt x="217932" y="254507"/>
                  </a:moveTo>
                  <a:lnTo>
                    <a:pt x="217932" y="233171"/>
                  </a:lnTo>
                  <a:lnTo>
                    <a:pt x="214884" y="230123"/>
                  </a:lnTo>
                  <a:lnTo>
                    <a:pt x="210312" y="230123"/>
                  </a:lnTo>
                  <a:lnTo>
                    <a:pt x="207264" y="231647"/>
                  </a:lnTo>
                  <a:lnTo>
                    <a:pt x="198120" y="234695"/>
                  </a:lnTo>
                  <a:lnTo>
                    <a:pt x="192024" y="237743"/>
                  </a:lnTo>
                  <a:lnTo>
                    <a:pt x="184404" y="240791"/>
                  </a:lnTo>
                  <a:lnTo>
                    <a:pt x="178308" y="242315"/>
                  </a:lnTo>
                  <a:lnTo>
                    <a:pt x="169164" y="245363"/>
                  </a:lnTo>
                  <a:lnTo>
                    <a:pt x="160020" y="246887"/>
                  </a:lnTo>
                  <a:lnTo>
                    <a:pt x="152876" y="248650"/>
                  </a:lnTo>
                  <a:lnTo>
                    <a:pt x="145161" y="249554"/>
                  </a:lnTo>
                  <a:lnTo>
                    <a:pt x="136874" y="249888"/>
                  </a:lnTo>
                  <a:lnTo>
                    <a:pt x="123444" y="249809"/>
                  </a:lnTo>
                  <a:lnTo>
                    <a:pt x="115990" y="249602"/>
                  </a:lnTo>
                  <a:lnTo>
                    <a:pt x="76747" y="238339"/>
                  </a:lnTo>
                  <a:lnTo>
                    <a:pt x="47624" y="206120"/>
                  </a:lnTo>
                  <a:lnTo>
                    <a:pt x="37718" y="168021"/>
                  </a:lnTo>
                  <a:lnTo>
                    <a:pt x="36575" y="144779"/>
                  </a:lnTo>
                  <a:lnTo>
                    <a:pt x="36576" y="248542"/>
                  </a:lnTo>
                  <a:lnTo>
                    <a:pt x="71628" y="271271"/>
                  </a:lnTo>
                  <a:lnTo>
                    <a:pt x="109132" y="279844"/>
                  </a:lnTo>
                  <a:lnTo>
                    <a:pt x="120396" y="280294"/>
                  </a:lnTo>
                  <a:lnTo>
                    <a:pt x="128016" y="280293"/>
                  </a:lnTo>
                  <a:lnTo>
                    <a:pt x="166211" y="275986"/>
                  </a:lnTo>
                  <a:lnTo>
                    <a:pt x="179927" y="272653"/>
                  </a:lnTo>
                  <a:lnTo>
                    <a:pt x="185928" y="271271"/>
                  </a:lnTo>
                  <a:lnTo>
                    <a:pt x="201168" y="265175"/>
                  </a:lnTo>
                  <a:lnTo>
                    <a:pt x="205740" y="263651"/>
                  </a:lnTo>
                  <a:lnTo>
                    <a:pt x="210312" y="260603"/>
                  </a:lnTo>
                  <a:lnTo>
                    <a:pt x="213360" y="259079"/>
                  </a:lnTo>
                  <a:lnTo>
                    <a:pt x="214884" y="259079"/>
                  </a:lnTo>
                  <a:lnTo>
                    <a:pt x="214884" y="257555"/>
                  </a:lnTo>
                  <a:lnTo>
                    <a:pt x="217932" y="254507"/>
                  </a:lnTo>
                  <a:close/>
                </a:path>
                <a:path w="228600" h="280669">
                  <a:moveTo>
                    <a:pt x="219456" y="249935"/>
                  </a:moveTo>
                  <a:lnTo>
                    <a:pt x="219456" y="240791"/>
                  </a:lnTo>
                  <a:lnTo>
                    <a:pt x="217932" y="237743"/>
                  </a:lnTo>
                  <a:lnTo>
                    <a:pt x="217932" y="249935"/>
                  </a:lnTo>
                  <a:lnTo>
                    <a:pt x="219456" y="249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8111" y="1260347"/>
              <a:ext cx="175260" cy="280670"/>
            </a:xfrm>
            <a:custGeom>
              <a:avLst/>
              <a:gdLst/>
              <a:ahLst/>
              <a:cxnLst/>
              <a:rect l="l" t="t" r="r" b="b"/>
              <a:pathLst>
                <a:path w="175260" h="280669">
                  <a:moveTo>
                    <a:pt x="141731" y="264025"/>
                  </a:moveTo>
                  <a:lnTo>
                    <a:pt x="141731" y="211835"/>
                  </a:lnTo>
                  <a:lnTo>
                    <a:pt x="140207" y="217931"/>
                  </a:lnTo>
                  <a:lnTo>
                    <a:pt x="134112" y="230123"/>
                  </a:lnTo>
                  <a:lnTo>
                    <a:pt x="124968" y="239267"/>
                  </a:lnTo>
                  <a:lnTo>
                    <a:pt x="112775" y="245363"/>
                  </a:lnTo>
                  <a:lnTo>
                    <a:pt x="105156" y="246887"/>
                  </a:lnTo>
                  <a:lnTo>
                    <a:pt x="99060" y="249935"/>
                  </a:lnTo>
                  <a:lnTo>
                    <a:pt x="59436" y="247981"/>
                  </a:lnTo>
                  <a:lnTo>
                    <a:pt x="12358" y="225663"/>
                  </a:lnTo>
                  <a:lnTo>
                    <a:pt x="4571" y="225551"/>
                  </a:lnTo>
                  <a:lnTo>
                    <a:pt x="1524" y="228599"/>
                  </a:lnTo>
                  <a:lnTo>
                    <a:pt x="1524" y="231647"/>
                  </a:lnTo>
                  <a:lnTo>
                    <a:pt x="0" y="233171"/>
                  </a:lnTo>
                  <a:lnTo>
                    <a:pt x="0" y="248411"/>
                  </a:lnTo>
                  <a:lnTo>
                    <a:pt x="4571" y="257555"/>
                  </a:lnTo>
                  <a:lnTo>
                    <a:pt x="7619" y="260603"/>
                  </a:lnTo>
                  <a:lnTo>
                    <a:pt x="12192" y="263651"/>
                  </a:lnTo>
                  <a:lnTo>
                    <a:pt x="15239" y="265175"/>
                  </a:lnTo>
                  <a:lnTo>
                    <a:pt x="19812" y="268223"/>
                  </a:lnTo>
                  <a:lnTo>
                    <a:pt x="25907" y="269747"/>
                  </a:lnTo>
                  <a:lnTo>
                    <a:pt x="32004" y="272795"/>
                  </a:lnTo>
                  <a:lnTo>
                    <a:pt x="39624" y="274319"/>
                  </a:lnTo>
                  <a:lnTo>
                    <a:pt x="45719" y="275843"/>
                  </a:lnTo>
                  <a:lnTo>
                    <a:pt x="54863" y="277367"/>
                  </a:lnTo>
                  <a:lnTo>
                    <a:pt x="70104" y="280415"/>
                  </a:lnTo>
                  <a:lnTo>
                    <a:pt x="109727" y="277186"/>
                  </a:lnTo>
                  <a:lnTo>
                    <a:pt x="135255" y="267842"/>
                  </a:lnTo>
                  <a:lnTo>
                    <a:pt x="141731" y="264025"/>
                  </a:lnTo>
                  <a:close/>
                </a:path>
                <a:path w="175260" h="280669">
                  <a:moveTo>
                    <a:pt x="160019" y="47243"/>
                  </a:moveTo>
                  <a:lnTo>
                    <a:pt x="160019" y="19811"/>
                  </a:lnTo>
                  <a:lnTo>
                    <a:pt x="156971" y="16763"/>
                  </a:lnTo>
                  <a:lnTo>
                    <a:pt x="147827" y="12191"/>
                  </a:lnTo>
                  <a:lnTo>
                    <a:pt x="143256" y="9143"/>
                  </a:lnTo>
                  <a:lnTo>
                    <a:pt x="134112" y="6095"/>
                  </a:lnTo>
                  <a:lnTo>
                    <a:pt x="128015" y="4571"/>
                  </a:lnTo>
                  <a:lnTo>
                    <a:pt x="123443" y="3047"/>
                  </a:lnTo>
                  <a:lnTo>
                    <a:pt x="115824" y="1523"/>
                  </a:lnTo>
                  <a:lnTo>
                    <a:pt x="109727" y="0"/>
                  </a:lnTo>
                  <a:lnTo>
                    <a:pt x="96583" y="44"/>
                  </a:lnTo>
                  <a:lnTo>
                    <a:pt x="57912" y="6095"/>
                  </a:lnTo>
                  <a:lnTo>
                    <a:pt x="25288" y="28574"/>
                  </a:lnTo>
                  <a:lnTo>
                    <a:pt x="9429" y="66293"/>
                  </a:lnTo>
                  <a:lnTo>
                    <a:pt x="9143" y="73151"/>
                  </a:lnTo>
                  <a:lnTo>
                    <a:pt x="9453" y="80891"/>
                  </a:lnTo>
                  <a:lnTo>
                    <a:pt x="10477" y="88201"/>
                  </a:lnTo>
                  <a:lnTo>
                    <a:pt x="12358" y="95226"/>
                  </a:lnTo>
                  <a:lnTo>
                    <a:pt x="15239" y="102107"/>
                  </a:lnTo>
                  <a:lnTo>
                    <a:pt x="18287" y="109727"/>
                  </a:lnTo>
                  <a:lnTo>
                    <a:pt x="30480" y="121919"/>
                  </a:lnTo>
                  <a:lnTo>
                    <a:pt x="35099" y="126230"/>
                  </a:lnTo>
                  <a:lnTo>
                    <a:pt x="40004" y="130111"/>
                  </a:lnTo>
                  <a:lnTo>
                    <a:pt x="42671" y="131862"/>
                  </a:lnTo>
                  <a:lnTo>
                    <a:pt x="42671" y="59435"/>
                  </a:lnTo>
                  <a:lnTo>
                    <a:pt x="45719" y="54863"/>
                  </a:lnTo>
                  <a:lnTo>
                    <a:pt x="47243" y="48767"/>
                  </a:lnTo>
                  <a:lnTo>
                    <a:pt x="50292" y="44195"/>
                  </a:lnTo>
                  <a:lnTo>
                    <a:pt x="54863" y="41147"/>
                  </a:lnTo>
                  <a:lnTo>
                    <a:pt x="59436" y="36575"/>
                  </a:lnTo>
                  <a:lnTo>
                    <a:pt x="65531" y="33527"/>
                  </a:lnTo>
                  <a:lnTo>
                    <a:pt x="71627" y="32003"/>
                  </a:lnTo>
                  <a:lnTo>
                    <a:pt x="86415" y="29046"/>
                  </a:lnTo>
                  <a:lnTo>
                    <a:pt x="105156" y="28955"/>
                  </a:lnTo>
                  <a:lnTo>
                    <a:pt x="112775" y="30479"/>
                  </a:lnTo>
                  <a:lnTo>
                    <a:pt x="118871" y="32003"/>
                  </a:lnTo>
                  <a:lnTo>
                    <a:pt x="126492" y="33527"/>
                  </a:lnTo>
                  <a:lnTo>
                    <a:pt x="132587" y="36575"/>
                  </a:lnTo>
                  <a:lnTo>
                    <a:pt x="137160" y="38099"/>
                  </a:lnTo>
                  <a:lnTo>
                    <a:pt x="146304" y="44195"/>
                  </a:lnTo>
                  <a:lnTo>
                    <a:pt x="152400" y="47243"/>
                  </a:lnTo>
                  <a:lnTo>
                    <a:pt x="153924" y="48767"/>
                  </a:lnTo>
                  <a:lnTo>
                    <a:pt x="158495" y="48767"/>
                  </a:lnTo>
                  <a:lnTo>
                    <a:pt x="158495" y="47243"/>
                  </a:lnTo>
                  <a:lnTo>
                    <a:pt x="160019" y="47243"/>
                  </a:lnTo>
                  <a:close/>
                </a:path>
                <a:path w="175260" h="280669">
                  <a:moveTo>
                    <a:pt x="175260" y="201167"/>
                  </a:moveTo>
                  <a:lnTo>
                    <a:pt x="174950" y="192571"/>
                  </a:lnTo>
                  <a:lnTo>
                    <a:pt x="173926" y="184975"/>
                  </a:lnTo>
                  <a:lnTo>
                    <a:pt x="172045" y="178236"/>
                  </a:lnTo>
                  <a:lnTo>
                    <a:pt x="169163" y="172211"/>
                  </a:lnTo>
                  <a:lnTo>
                    <a:pt x="166115" y="164591"/>
                  </a:lnTo>
                  <a:lnTo>
                    <a:pt x="161544" y="158495"/>
                  </a:lnTo>
                  <a:lnTo>
                    <a:pt x="155448" y="152399"/>
                  </a:lnTo>
                  <a:lnTo>
                    <a:pt x="149947" y="148970"/>
                  </a:lnTo>
                  <a:lnTo>
                    <a:pt x="144589" y="145541"/>
                  </a:lnTo>
                  <a:lnTo>
                    <a:pt x="138945" y="142112"/>
                  </a:lnTo>
                  <a:lnTo>
                    <a:pt x="132587" y="138683"/>
                  </a:lnTo>
                  <a:lnTo>
                    <a:pt x="126849" y="135516"/>
                  </a:lnTo>
                  <a:lnTo>
                    <a:pt x="120967" y="132778"/>
                  </a:lnTo>
                  <a:lnTo>
                    <a:pt x="114800" y="130325"/>
                  </a:lnTo>
                  <a:lnTo>
                    <a:pt x="108204" y="128015"/>
                  </a:lnTo>
                  <a:lnTo>
                    <a:pt x="102465" y="125729"/>
                  </a:lnTo>
                  <a:lnTo>
                    <a:pt x="96583" y="123443"/>
                  </a:lnTo>
                  <a:lnTo>
                    <a:pt x="90154" y="121067"/>
                  </a:lnTo>
                  <a:lnTo>
                    <a:pt x="83819" y="118871"/>
                  </a:lnTo>
                  <a:lnTo>
                    <a:pt x="76200" y="114299"/>
                  </a:lnTo>
                  <a:lnTo>
                    <a:pt x="44195" y="86867"/>
                  </a:lnTo>
                  <a:lnTo>
                    <a:pt x="42671" y="79247"/>
                  </a:lnTo>
                  <a:lnTo>
                    <a:pt x="42671" y="131862"/>
                  </a:lnTo>
                  <a:lnTo>
                    <a:pt x="45481" y="133707"/>
                  </a:lnTo>
                  <a:lnTo>
                    <a:pt x="51815" y="137159"/>
                  </a:lnTo>
                  <a:lnTo>
                    <a:pt x="59436" y="140207"/>
                  </a:lnTo>
                  <a:lnTo>
                    <a:pt x="67056" y="144779"/>
                  </a:lnTo>
                  <a:lnTo>
                    <a:pt x="74675" y="147827"/>
                  </a:lnTo>
                  <a:lnTo>
                    <a:pt x="81272" y="150113"/>
                  </a:lnTo>
                  <a:lnTo>
                    <a:pt x="87439" y="152399"/>
                  </a:lnTo>
                  <a:lnTo>
                    <a:pt x="93321" y="154685"/>
                  </a:lnTo>
                  <a:lnTo>
                    <a:pt x="99060" y="156971"/>
                  </a:lnTo>
                  <a:lnTo>
                    <a:pt x="108204" y="160019"/>
                  </a:lnTo>
                  <a:lnTo>
                    <a:pt x="120395" y="169163"/>
                  </a:lnTo>
                  <a:lnTo>
                    <a:pt x="126492" y="172211"/>
                  </a:lnTo>
                  <a:lnTo>
                    <a:pt x="132587" y="176783"/>
                  </a:lnTo>
                  <a:lnTo>
                    <a:pt x="135636" y="182879"/>
                  </a:lnTo>
                  <a:lnTo>
                    <a:pt x="140207" y="188975"/>
                  </a:lnTo>
                  <a:lnTo>
                    <a:pt x="141731" y="195071"/>
                  </a:lnTo>
                  <a:lnTo>
                    <a:pt x="141731" y="264025"/>
                  </a:lnTo>
                  <a:lnTo>
                    <a:pt x="142446" y="263604"/>
                  </a:lnTo>
                  <a:lnTo>
                    <a:pt x="169163" y="233171"/>
                  </a:lnTo>
                  <a:lnTo>
                    <a:pt x="174950" y="210026"/>
                  </a:lnTo>
                  <a:lnTo>
                    <a:pt x="175260" y="201167"/>
                  </a:lnTo>
                  <a:close/>
                </a:path>
                <a:path w="175260" h="280669">
                  <a:moveTo>
                    <a:pt x="161544" y="44195"/>
                  </a:moveTo>
                  <a:lnTo>
                    <a:pt x="161544" y="21335"/>
                  </a:lnTo>
                  <a:lnTo>
                    <a:pt x="160019" y="21335"/>
                  </a:lnTo>
                  <a:lnTo>
                    <a:pt x="160019" y="45719"/>
                  </a:lnTo>
                  <a:lnTo>
                    <a:pt x="161544" y="44195"/>
                  </a:lnTo>
                  <a:close/>
                </a:path>
                <a:path w="175260" h="280669">
                  <a:moveTo>
                    <a:pt x="163068" y="38099"/>
                  </a:moveTo>
                  <a:lnTo>
                    <a:pt x="163068" y="27431"/>
                  </a:lnTo>
                  <a:lnTo>
                    <a:pt x="161544" y="25907"/>
                  </a:lnTo>
                  <a:lnTo>
                    <a:pt x="161544" y="39623"/>
                  </a:lnTo>
                  <a:lnTo>
                    <a:pt x="163068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0" y="1161288"/>
              <a:ext cx="45720" cy="376555"/>
            </a:xfrm>
            <a:custGeom>
              <a:avLst/>
              <a:gdLst/>
              <a:ahLst/>
              <a:cxnLst/>
              <a:rect l="l" t="t" r="r" b="b"/>
              <a:pathLst>
                <a:path w="45719" h="376555">
                  <a:moveTo>
                    <a:pt x="39624" y="371856"/>
                  </a:moveTo>
                  <a:lnTo>
                    <a:pt x="39624" y="106680"/>
                  </a:lnTo>
                  <a:lnTo>
                    <a:pt x="36575" y="103632"/>
                  </a:lnTo>
                  <a:lnTo>
                    <a:pt x="32004" y="103632"/>
                  </a:lnTo>
                  <a:lnTo>
                    <a:pt x="28956" y="102108"/>
                  </a:lnTo>
                  <a:lnTo>
                    <a:pt x="16763" y="102108"/>
                  </a:lnTo>
                  <a:lnTo>
                    <a:pt x="15239" y="103632"/>
                  </a:lnTo>
                  <a:lnTo>
                    <a:pt x="9143" y="103632"/>
                  </a:lnTo>
                  <a:lnTo>
                    <a:pt x="6095" y="106680"/>
                  </a:lnTo>
                  <a:lnTo>
                    <a:pt x="6095" y="371856"/>
                  </a:lnTo>
                  <a:lnTo>
                    <a:pt x="7619" y="373380"/>
                  </a:lnTo>
                  <a:lnTo>
                    <a:pt x="9143" y="373380"/>
                  </a:lnTo>
                  <a:lnTo>
                    <a:pt x="10668" y="374904"/>
                  </a:lnTo>
                  <a:lnTo>
                    <a:pt x="15239" y="374904"/>
                  </a:lnTo>
                  <a:lnTo>
                    <a:pt x="16763" y="376428"/>
                  </a:lnTo>
                  <a:lnTo>
                    <a:pt x="25907" y="376428"/>
                  </a:lnTo>
                  <a:lnTo>
                    <a:pt x="28956" y="374904"/>
                  </a:lnTo>
                  <a:lnTo>
                    <a:pt x="35051" y="374904"/>
                  </a:lnTo>
                  <a:lnTo>
                    <a:pt x="36575" y="373380"/>
                  </a:lnTo>
                  <a:lnTo>
                    <a:pt x="38100" y="373380"/>
                  </a:lnTo>
                  <a:lnTo>
                    <a:pt x="38100" y="371856"/>
                  </a:lnTo>
                  <a:lnTo>
                    <a:pt x="39624" y="371856"/>
                  </a:lnTo>
                  <a:close/>
                </a:path>
                <a:path w="45719" h="376555">
                  <a:moveTo>
                    <a:pt x="45719" y="32004"/>
                  </a:moveTo>
                  <a:lnTo>
                    <a:pt x="45719" y="13716"/>
                  </a:lnTo>
                  <a:lnTo>
                    <a:pt x="44195" y="7620"/>
                  </a:lnTo>
                  <a:lnTo>
                    <a:pt x="38100" y="1524"/>
                  </a:lnTo>
                  <a:lnTo>
                    <a:pt x="32004" y="0"/>
                  </a:lnTo>
                  <a:lnTo>
                    <a:pt x="15239" y="0"/>
                  </a:lnTo>
                  <a:lnTo>
                    <a:pt x="9143" y="1524"/>
                  </a:lnTo>
                  <a:lnTo>
                    <a:pt x="6095" y="4572"/>
                  </a:lnTo>
                  <a:lnTo>
                    <a:pt x="1524" y="7620"/>
                  </a:lnTo>
                  <a:lnTo>
                    <a:pt x="0" y="13716"/>
                  </a:lnTo>
                  <a:lnTo>
                    <a:pt x="0" y="32004"/>
                  </a:lnTo>
                  <a:lnTo>
                    <a:pt x="1524" y="38100"/>
                  </a:lnTo>
                  <a:lnTo>
                    <a:pt x="6095" y="41148"/>
                  </a:lnTo>
                  <a:lnTo>
                    <a:pt x="9143" y="44196"/>
                  </a:lnTo>
                  <a:lnTo>
                    <a:pt x="13716" y="45720"/>
                  </a:lnTo>
                  <a:lnTo>
                    <a:pt x="30480" y="45720"/>
                  </a:lnTo>
                  <a:lnTo>
                    <a:pt x="36575" y="44196"/>
                  </a:lnTo>
                  <a:lnTo>
                    <a:pt x="39624" y="41148"/>
                  </a:lnTo>
                  <a:lnTo>
                    <a:pt x="44195" y="38100"/>
                  </a:lnTo>
                  <a:lnTo>
                    <a:pt x="45719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7107" y="1260347"/>
              <a:ext cx="236220" cy="379730"/>
            </a:xfrm>
            <a:custGeom>
              <a:avLst/>
              <a:gdLst/>
              <a:ahLst/>
              <a:cxnLst/>
              <a:rect l="l" t="t" r="r" b="b"/>
              <a:pathLst>
                <a:path w="236219" h="379730">
                  <a:moveTo>
                    <a:pt x="36575" y="291084"/>
                  </a:moveTo>
                  <a:lnTo>
                    <a:pt x="36575" y="243839"/>
                  </a:lnTo>
                  <a:lnTo>
                    <a:pt x="21336" y="259079"/>
                  </a:lnTo>
                  <a:lnTo>
                    <a:pt x="16764" y="265175"/>
                  </a:lnTo>
                  <a:lnTo>
                    <a:pt x="12192" y="269747"/>
                  </a:lnTo>
                  <a:lnTo>
                    <a:pt x="9143" y="274319"/>
                  </a:lnTo>
                  <a:lnTo>
                    <a:pt x="3048" y="286511"/>
                  </a:lnTo>
                  <a:lnTo>
                    <a:pt x="3048" y="291083"/>
                  </a:lnTo>
                  <a:lnTo>
                    <a:pt x="0" y="303275"/>
                  </a:lnTo>
                  <a:lnTo>
                    <a:pt x="0" y="310895"/>
                  </a:lnTo>
                  <a:lnTo>
                    <a:pt x="309" y="317753"/>
                  </a:lnTo>
                  <a:lnTo>
                    <a:pt x="19597" y="354830"/>
                  </a:lnTo>
                  <a:lnTo>
                    <a:pt x="33528" y="364044"/>
                  </a:lnTo>
                  <a:lnTo>
                    <a:pt x="33528" y="303275"/>
                  </a:lnTo>
                  <a:lnTo>
                    <a:pt x="35052" y="298703"/>
                  </a:lnTo>
                  <a:lnTo>
                    <a:pt x="35052" y="295655"/>
                  </a:lnTo>
                  <a:lnTo>
                    <a:pt x="36575" y="291084"/>
                  </a:lnTo>
                  <a:close/>
                </a:path>
                <a:path w="236219" h="379730">
                  <a:moveTo>
                    <a:pt x="32004" y="241246"/>
                  </a:moveTo>
                  <a:lnTo>
                    <a:pt x="32004" y="147827"/>
                  </a:lnTo>
                  <a:lnTo>
                    <a:pt x="27455" y="153566"/>
                  </a:lnTo>
                  <a:lnTo>
                    <a:pt x="9453" y="195357"/>
                  </a:lnTo>
                  <a:lnTo>
                    <a:pt x="9143" y="204215"/>
                  </a:lnTo>
                  <a:lnTo>
                    <a:pt x="9143" y="211835"/>
                  </a:lnTo>
                  <a:lnTo>
                    <a:pt x="10668" y="219455"/>
                  </a:lnTo>
                  <a:lnTo>
                    <a:pt x="15549" y="225974"/>
                  </a:lnTo>
                  <a:lnTo>
                    <a:pt x="19216" y="230981"/>
                  </a:lnTo>
                  <a:lnTo>
                    <a:pt x="24193" y="235838"/>
                  </a:lnTo>
                  <a:lnTo>
                    <a:pt x="30027" y="240125"/>
                  </a:lnTo>
                  <a:lnTo>
                    <a:pt x="32004" y="241246"/>
                  </a:lnTo>
                  <a:close/>
                </a:path>
                <a:path w="236219" h="379730">
                  <a:moveTo>
                    <a:pt x="236219" y="24383"/>
                  </a:moveTo>
                  <a:lnTo>
                    <a:pt x="236219" y="15239"/>
                  </a:lnTo>
                  <a:lnTo>
                    <a:pt x="234696" y="10667"/>
                  </a:lnTo>
                  <a:lnTo>
                    <a:pt x="233172" y="9143"/>
                  </a:lnTo>
                  <a:lnTo>
                    <a:pt x="231648" y="6095"/>
                  </a:lnTo>
                  <a:lnTo>
                    <a:pt x="230124" y="4571"/>
                  </a:lnTo>
                  <a:lnTo>
                    <a:pt x="150875" y="4571"/>
                  </a:lnTo>
                  <a:lnTo>
                    <a:pt x="144780" y="3047"/>
                  </a:lnTo>
                  <a:lnTo>
                    <a:pt x="138684" y="3047"/>
                  </a:lnTo>
                  <a:lnTo>
                    <a:pt x="132587" y="1523"/>
                  </a:lnTo>
                  <a:lnTo>
                    <a:pt x="124968" y="0"/>
                  </a:lnTo>
                  <a:lnTo>
                    <a:pt x="81033" y="3857"/>
                  </a:lnTo>
                  <a:lnTo>
                    <a:pt x="42672" y="24383"/>
                  </a:lnTo>
                  <a:lnTo>
                    <a:pt x="18454" y="63388"/>
                  </a:lnTo>
                  <a:lnTo>
                    <a:pt x="15240" y="92963"/>
                  </a:lnTo>
                  <a:lnTo>
                    <a:pt x="15525" y="101822"/>
                  </a:lnTo>
                  <a:lnTo>
                    <a:pt x="28598" y="142112"/>
                  </a:lnTo>
                  <a:lnTo>
                    <a:pt x="32004" y="147827"/>
                  </a:lnTo>
                  <a:lnTo>
                    <a:pt x="32004" y="241246"/>
                  </a:lnTo>
                  <a:lnTo>
                    <a:pt x="36575" y="243839"/>
                  </a:lnTo>
                  <a:lnTo>
                    <a:pt x="36575" y="291084"/>
                  </a:lnTo>
                  <a:lnTo>
                    <a:pt x="38100" y="286511"/>
                  </a:lnTo>
                  <a:lnTo>
                    <a:pt x="39624" y="284225"/>
                  </a:lnTo>
                  <a:lnTo>
                    <a:pt x="39624" y="190499"/>
                  </a:lnTo>
                  <a:lnTo>
                    <a:pt x="41148" y="184403"/>
                  </a:lnTo>
                  <a:lnTo>
                    <a:pt x="44196" y="179831"/>
                  </a:lnTo>
                  <a:lnTo>
                    <a:pt x="45743" y="175224"/>
                  </a:lnTo>
                  <a:lnTo>
                    <a:pt x="48768" y="170687"/>
                  </a:lnTo>
                  <a:lnTo>
                    <a:pt x="50292" y="169163"/>
                  </a:lnTo>
                  <a:lnTo>
                    <a:pt x="50292" y="83819"/>
                  </a:lnTo>
                  <a:lnTo>
                    <a:pt x="53340" y="68579"/>
                  </a:lnTo>
                  <a:lnTo>
                    <a:pt x="83819" y="33527"/>
                  </a:lnTo>
                  <a:lnTo>
                    <a:pt x="109728" y="28955"/>
                  </a:lnTo>
                  <a:lnTo>
                    <a:pt x="123729" y="30075"/>
                  </a:lnTo>
                  <a:lnTo>
                    <a:pt x="162567" y="54578"/>
                  </a:lnTo>
                  <a:lnTo>
                    <a:pt x="172212" y="91439"/>
                  </a:lnTo>
                  <a:lnTo>
                    <a:pt x="172212" y="164833"/>
                  </a:lnTo>
                  <a:lnTo>
                    <a:pt x="173569" y="163925"/>
                  </a:lnTo>
                  <a:lnTo>
                    <a:pt x="179831" y="158495"/>
                  </a:lnTo>
                  <a:lnTo>
                    <a:pt x="185928" y="152676"/>
                  </a:lnTo>
                  <a:lnTo>
                    <a:pt x="185928" y="33527"/>
                  </a:lnTo>
                  <a:lnTo>
                    <a:pt x="230124" y="33527"/>
                  </a:lnTo>
                  <a:lnTo>
                    <a:pt x="234696" y="28955"/>
                  </a:lnTo>
                  <a:lnTo>
                    <a:pt x="236219" y="24383"/>
                  </a:lnTo>
                  <a:close/>
                </a:path>
                <a:path w="236219" h="379730">
                  <a:moveTo>
                    <a:pt x="199644" y="356909"/>
                  </a:moveTo>
                  <a:lnTo>
                    <a:pt x="199644" y="301751"/>
                  </a:lnTo>
                  <a:lnTo>
                    <a:pt x="198119" y="309371"/>
                  </a:lnTo>
                  <a:lnTo>
                    <a:pt x="195072" y="315467"/>
                  </a:lnTo>
                  <a:lnTo>
                    <a:pt x="161639" y="343400"/>
                  </a:lnTo>
                  <a:lnTo>
                    <a:pt x="121491" y="350345"/>
                  </a:lnTo>
                  <a:lnTo>
                    <a:pt x="112775" y="350470"/>
                  </a:lnTo>
                  <a:lnTo>
                    <a:pt x="96011" y="349924"/>
                  </a:lnTo>
                  <a:lnTo>
                    <a:pt x="54864" y="339851"/>
                  </a:lnTo>
                  <a:lnTo>
                    <a:pt x="33528" y="307847"/>
                  </a:lnTo>
                  <a:lnTo>
                    <a:pt x="33528" y="364044"/>
                  </a:lnTo>
                  <a:lnTo>
                    <a:pt x="72056" y="376261"/>
                  </a:lnTo>
                  <a:lnTo>
                    <a:pt x="114300" y="379421"/>
                  </a:lnTo>
                  <a:lnTo>
                    <a:pt x="128206" y="378928"/>
                  </a:lnTo>
                  <a:lnTo>
                    <a:pt x="167640" y="371856"/>
                  </a:lnTo>
                  <a:lnTo>
                    <a:pt x="196786" y="358997"/>
                  </a:lnTo>
                  <a:lnTo>
                    <a:pt x="199644" y="356909"/>
                  </a:lnTo>
                  <a:close/>
                </a:path>
                <a:path w="236219" h="379730">
                  <a:moveTo>
                    <a:pt x="233172" y="292607"/>
                  </a:moveTo>
                  <a:lnTo>
                    <a:pt x="218312" y="252602"/>
                  </a:lnTo>
                  <a:lnTo>
                    <a:pt x="207264" y="243839"/>
                  </a:lnTo>
                  <a:lnTo>
                    <a:pt x="201263" y="239553"/>
                  </a:lnTo>
                  <a:lnTo>
                    <a:pt x="164401" y="227266"/>
                  </a:lnTo>
                  <a:lnTo>
                    <a:pt x="77724" y="222503"/>
                  </a:lnTo>
                  <a:lnTo>
                    <a:pt x="69151" y="221956"/>
                  </a:lnTo>
                  <a:lnTo>
                    <a:pt x="61722" y="220408"/>
                  </a:lnTo>
                  <a:lnTo>
                    <a:pt x="55435" y="218003"/>
                  </a:lnTo>
                  <a:lnTo>
                    <a:pt x="42672" y="210311"/>
                  </a:lnTo>
                  <a:lnTo>
                    <a:pt x="39624" y="204215"/>
                  </a:lnTo>
                  <a:lnTo>
                    <a:pt x="39624" y="284225"/>
                  </a:lnTo>
                  <a:lnTo>
                    <a:pt x="41148" y="281939"/>
                  </a:lnTo>
                  <a:lnTo>
                    <a:pt x="42672" y="277367"/>
                  </a:lnTo>
                  <a:lnTo>
                    <a:pt x="47243" y="272795"/>
                  </a:lnTo>
                  <a:lnTo>
                    <a:pt x="50292" y="268223"/>
                  </a:lnTo>
                  <a:lnTo>
                    <a:pt x="60960" y="257555"/>
                  </a:lnTo>
                  <a:lnTo>
                    <a:pt x="67056" y="252983"/>
                  </a:lnTo>
                  <a:lnTo>
                    <a:pt x="143256" y="256031"/>
                  </a:lnTo>
                  <a:lnTo>
                    <a:pt x="184404" y="266699"/>
                  </a:lnTo>
                  <a:lnTo>
                    <a:pt x="199644" y="295655"/>
                  </a:lnTo>
                  <a:lnTo>
                    <a:pt x="199644" y="356909"/>
                  </a:lnTo>
                  <a:lnTo>
                    <a:pt x="204216" y="353567"/>
                  </a:lnTo>
                  <a:lnTo>
                    <a:pt x="229314" y="318111"/>
                  </a:lnTo>
                  <a:lnTo>
                    <a:pt x="232838" y="301490"/>
                  </a:lnTo>
                  <a:lnTo>
                    <a:pt x="233172" y="292607"/>
                  </a:lnTo>
                  <a:close/>
                </a:path>
                <a:path w="236219" h="379730">
                  <a:moveTo>
                    <a:pt x="172212" y="164833"/>
                  </a:moveTo>
                  <a:lnTo>
                    <a:pt x="172212" y="100583"/>
                  </a:lnTo>
                  <a:lnTo>
                    <a:pt x="170687" y="108203"/>
                  </a:lnTo>
                  <a:lnTo>
                    <a:pt x="167640" y="115823"/>
                  </a:lnTo>
                  <a:lnTo>
                    <a:pt x="138684" y="149351"/>
                  </a:lnTo>
                  <a:lnTo>
                    <a:pt x="109728" y="155326"/>
                  </a:lnTo>
                  <a:lnTo>
                    <a:pt x="97250" y="154328"/>
                  </a:lnTo>
                  <a:lnTo>
                    <a:pt x="58650" y="129825"/>
                  </a:lnTo>
                  <a:lnTo>
                    <a:pt x="50292" y="92963"/>
                  </a:lnTo>
                  <a:lnTo>
                    <a:pt x="50292" y="169163"/>
                  </a:lnTo>
                  <a:lnTo>
                    <a:pt x="53340" y="166115"/>
                  </a:lnTo>
                  <a:lnTo>
                    <a:pt x="58221" y="169521"/>
                  </a:lnTo>
                  <a:lnTo>
                    <a:pt x="63817" y="172783"/>
                  </a:lnTo>
                  <a:lnTo>
                    <a:pt x="102369" y="182594"/>
                  </a:lnTo>
                  <a:lnTo>
                    <a:pt x="109728" y="182830"/>
                  </a:lnTo>
                  <a:lnTo>
                    <a:pt x="114300" y="182787"/>
                  </a:lnTo>
                  <a:lnTo>
                    <a:pt x="158186" y="173069"/>
                  </a:lnTo>
                  <a:lnTo>
                    <a:pt x="166306" y="168782"/>
                  </a:lnTo>
                  <a:lnTo>
                    <a:pt x="172212" y="164833"/>
                  </a:lnTo>
                  <a:close/>
                </a:path>
                <a:path w="236219" h="379730">
                  <a:moveTo>
                    <a:pt x="207264" y="91439"/>
                  </a:moveTo>
                  <a:lnTo>
                    <a:pt x="199858" y="53244"/>
                  </a:lnTo>
                  <a:lnTo>
                    <a:pt x="185928" y="33527"/>
                  </a:lnTo>
                  <a:lnTo>
                    <a:pt x="185928" y="152676"/>
                  </a:lnTo>
                  <a:lnTo>
                    <a:pt x="205168" y="111632"/>
                  </a:lnTo>
                  <a:lnTo>
                    <a:pt x="207264" y="91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3432" y="1260347"/>
              <a:ext cx="208915" cy="277495"/>
            </a:xfrm>
            <a:custGeom>
              <a:avLst/>
              <a:gdLst/>
              <a:ahLst/>
              <a:cxnLst/>
              <a:rect l="l" t="t" r="r" b="b"/>
              <a:pathLst>
                <a:path w="208914" h="277494">
                  <a:moveTo>
                    <a:pt x="32004" y="274319"/>
                  </a:moveTo>
                  <a:lnTo>
                    <a:pt x="32004" y="7619"/>
                  </a:lnTo>
                  <a:lnTo>
                    <a:pt x="28956" y="4571"/>
                  </a:lnTo>
                  <a:lnTo>
                    <a:pt x="24384" y="4571"/>
                  </a:lnTo>
                  <a:lnTo>
                    <a:pt x="21336" y="3047"/>
                  </a:lnTo>
                  <a:lnTo>
                    <a:pt x="10668" y="3047"/>
                  </a:lnTo>
                  <a:lnTo>
                    <a:pt x="7619" y="4571"/>
                  </a:lnTo>
                  <a:lnTo>
                    <a:pt x="3048" y="4571"/>
                  </a:lnTo>
                  <a:lnTo>
                    <a:pt x="0" y="7619"/>
                  </a:lnTo>
                  <a:lnTo>
                    <a:pt x="0" y="272795"/>
                  </a:lnTo>
                  <a:lnTo>
                    <a:pt x="1524" y="274319"/>
                  </a:lnTo>
                  <a:lnTo>
                    <a:pt x="3048" y="274319"/>
                  </a:lnTo>
                  <a:lnTo>
                    <a:pt x="4572" y="275843"/>
                  </a:lnTo>
                  <a:lnTo>
                    <a:pt x="9143" y="275843"/>
                  </a:lnTo>
                  <a:lnTo>
                    <a:pt x="10668" y="277367"/>
                  </a:lnTo>
                  <a:lnTo>
                    <a:pt x="19812" y="277367"/>
                  </a:lnTo>
                  <a:lnTo>
                    <a:pt x="22860" y="275843"/>
                  </a:lnTo>
                  <a:lnTo>
                    <a:pt x="28956" y="275843"/>
                  </a:lnTo>
                  <a:lnTo>
                    <a:pt x="30480" y="274319"/>
                  </a:lnTo>
                  <a:lnTo>
                    <a:pt x="32004" y="274319"/>
                  </a:lnTo>
                  <a:close/>
                </a:path>
                <a:path w="208914" h="277494">
                  <a:moveTo>
                    <a:pt x="208787" y="272795"/>
                  </a:moveTo>
                  <a:lnTo>
                    <a:pt x="208787" y="112775"/>
                  </a:lnTo>
                  <a:lnTo>
                    <a:pt x="208502" y="99607"/>
                  </a:lnTo>
                  <a:lnTo>
                    <a:pt x="201620" y="56435"/>
                  </a:lnTo>
                  <a:lnTo>
                    <a:pt x="176974" y="19430"/>
                  </a:lnTo>
                  <a:lnTo>
                    <a:pt x="141922" y="2285"/>
                  </a:lnTo>
                  <a:lnTo>
                    <a:pt x="118872" y="0"/>
                  </a:lnTo>
                  <a:lnTo>
                    <a:pt x="107703" y="809"/>
                  </a:lnTo>
                  <a:lnTo>
                    <a:pt x="65008" y="17240"/>
                  </a:lnTo>
                  <a:lnTo>
                    <a:pt x="32004" y="47243"/>
                  </a:lnTo>
                  <a:lnTo>
                    <a:pt x="32004" y="272795"/>
                  </a:lnTo>
                  <a:lnTo>
                    <a:pt x="33528" y="272795"/>
                  </a:lnTo>
                  <a:lnTo>
                    <a:pt x="33528" y="83819"/>
                  </a:lnTo>
                  <a:lnTo>
                    <a:pt x="44672" y="70961"/>
                  </a:lnTo>
                  <a:lnTo>
                    <a:pt x="74675" y="42671"/>
                  </a:lnTo>
                  <a:lnTo>
                    <a:pt x="114300" y="28955"/>
                  </a:lnTo>
                  <a:lnTo>
                    <a:pt x="122015" y="29265"/>
                  </a:lnTo>
                  <a:lnTo>
                    <a:pt x="129158" y="30289"/>
                  </a:lnTo>
                  <a:lnTo>
                    <a:pt x="135731" y="32170"/>
                  </a:lnTo>
                  <a:lnTo>
                    <a:pt x="141731" y="35051"/>
                  </a:lnTo>
                  <a:lnTo>
                    <a:pt x="149351" y="38099"/>
                  </a:lnTo>
                  <a:lnTo>
                    <a:pt x="155448" y="44195"/>
                  </a:lnTo>
                  <a:lnTo>
                    <a:pt x="160019" y="51815"/>
                  </a:lnTo>
                  <a:lnTo>
                    <a:pt x="164068" y="56935"/>
                  </a:lnTo>
                  <a:lnTo>
                    <a:pt x="174307" y="94487"/>
                  </a:lnTo>
                  <a:lnTo>
                    <a:pt x="175260" y="115823"/>
                  </a:lnTo>
                  <a:lnTo>
                    <a:pt x="175260" y="271271"/>
                  </a:lnTo>
                  <a:lnTo>
                    <a:pt x="176784" y="272795"/>
                  </a:lnTo>
                  <a:lnTo>
                    <a:pt x="176784" y="274319"/>
                  </a:lnTo>
                  <a:lnTo>
                    <a:pt x="178307" y="274319"/>
                  </a:lnTo>
                  <a:lnTo>
                    <a:pt x="179831" y="275843"/>
                  </a:lnTo>
                  <a:lnTo>
                    <a:pt x="184404" y="275843"/>
                  </a:lnTo>
                  <a:lnTo>
                    <a:pt x="185928" y="277367"/>
                  </a:lnTo>
                  <a:lnTo>
                    <a:pt x="196595" y="277367"/>
                  </a:lnTo>
                  <a:lnTo>
                    <a:pt x="198119" y="275843"/>
                  </a:lnTo>
                  <a:lnTo>
                    <a:pt x="204216" y="275843"/>
                  </a:lnTo>
                  <a:lnTo>
                    <a:pt x="205740" y="274319"/>
                  </a:lnTo>
                  <a:lnTo>
                    <a:pt x="207263" y="274319"/>
                  </a:lnTo>
                  <a:lnTo>
                    <a:pt x="208787" y="272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3660" y="1161288"/>
              <a:ext cx="44450" cy="376555"/>
            </a:xfrm>
            <a:custGeom>
              <a:avLst/>
              <a:gdLst/>
              <a:ahLst/>
              <a:cxnLst/>
              <a:rect l="l" t="t" r="r" b="b"/>
              <a:pathLst>
                <a:path w="44450" h="376555">
                  <a:moveTo>
                    <a:pt x="39623" y="370332"/>
                  </a:moveTo>
                  <a:lnTo>
                    <a:pt x="39623" y="108204"/>
                  </a:lnTo>
                  <a:lnTo>
                    <a:pt x="38100" y="106680"/>
                  </a:lnTo>
                  <a:lnTo>
                    <a:pt x="38100" y="105156"/>
                  </a:lnTo>
                  <a:lnTo>
                    <a:pt x="36575" y="105156"/>
                  </a:lnTo>
                  <a:lnTo>
                    <a:pt x="36575" y="103632"/>
                  </a:lnTo>
                  <a:lnTo>
                    <a:pt x="30479" y="103632"/>
                  </a:lnTo>
                  <a:lnTo>
                    <a:pt x="28956" y="102108"/>
                  </a:lnTo>
                  <a:lnTo>
                    <a:pt x="16763" y="102108"/>
                  </a:lnTo>
                  <a:lnTo>
                    <a:pt x="13715" y="103632"/>
                  </a:lnTo>
                  <a:lnTo>
                    <a:pt x="9143" y="103632"/>
                  </a:lnTo>
                  <a:lnTo>
                    <a:pt x="7619" y="105156"/>
                  </a:lnTo>
                  <a:lnTo>
                    <a:pt x="6095" y="105156"/>
                  </a:lnTo>
                  <a:lnTo>
                    <a:pt x="6095" y="371856"/>
                  </a:lnTo>
                  <a:lnTo>
                    <a:pt x="7619" y="373380"/>
                  </a:lnTo>
                  <a:lnTo>
                    <a:pt x="9143" y="373380"/>
                  </a:lnTo>
                  <a:lnTo>
                    <a:pt x="10667" y="374904"/>
                  </a:lnTo>
                  <a:lnTo>
                    <a:pt x="13715" y="374904"/>
                  </a:lnTo>
                  <a:lnTo>
                    <a:pt x="16763" y="376428"/>
                  </a:lnTo>
                  <a:lnTo>
                    <a:pt x="25907" y="376428"/>
                  </a:lnTo>
                  <a:lnTo>
                    <a:pt x="28956" y="374904"/>
                  </a:lnTo>
                  <a:lnTo>
                    <a:pt x="35051" y="374904"/>
                  </a:lnTo>
                  <a:lnTo>
                    <a:pt x="39623" y="370332"/>
                  </a:lnTo>
                  <a:close/>
                </a:path>
                <a:path w="44450" h="376555">
                  <a:moveTo>
                    <a:pt x="44195" y="32004"/>
                  </a:moveTo>
                  <a:lnTo>
                    <a:pt x="44195" y="13716"/>
                  </a:lnTo>
                  <a:lnTo>
                    <a:pt x="42671" y="7620"/>
                  </a:lnTo>
                  <a:lnTo>
                    <a:pt x="36575" y="1524"/>
                  </a:lnTo>
                  <a:lnTo>
                    <a:pt x="30479" y="0"/>
                  </a:lnTo>
                  <a:lnTo>
                    <a:pt x="13715" y="0"/>
                  </a:lnTo>
                  <a:lnTo>
                    <a:pt x="7619" y="1524"/>
                  </a:lnTo>
                  <a:lnTo>
                    <a:pt x="1523" y="7620"/>
                  </a:lnTo>
                  <a:lnTo>
                    <a:pt x="0" y="13716"/>
                  </a:lnTo>
                  <a:lnTo>
                    <a:pt x="0" y="32004"/>
                  </a:lnTo>
                  <a:lnTo>
                    <a:pt x="1523" y="38100"/>
                  </a:lnTo>
                  <a:lnTo>
                    <a:pt x="7619" y="44196"/>
                  </a:lnTo>
                  <a:lnTo>
                    <a:pt x="13715" y="45720"/>
                  </a:lnTo>
                  <a:lnTo>
                    <a:pt x="30479" y="45720"/>
                  </a:lnTo>
                  <a:lnTo>
                    <a:pt x="36575" y="44196"/>
                  </a:lnTo>
                  <a:lnTo>
                    <a:pt x="42671" y="38100"/>
                  </a:lnTo>
                  <a:lnTo>
                    <a:pt x="4419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0" y="1260347"/>
              <a:ext cx="210820" cy="277495"/>
            </a:xfrm>
            <a:custGeom>
              <a:avLst/>
              <a:gdLst/>
              <a:ahLst/>
              <a:cxnLst/>
              <a:rect l="l" t="t" r="r" b="b"/>
              <a:pathLst>
                <a:path w="210819" h="277494">
                  <a:moveTo>
                    <a:pt x="1524" y="271271"/>
                  </a:moveTo>
                  <a:lnTo>
                    <a:pt x="1524" y="9143"/>
                  </a:lnTo>
                  <a:lnTo>
                    <a:pt x="0" y="9143"/>
                  </a:lnTo>
                  <a:lnTo>
                    <a:pt x="0" y="271271"/>
                  </a:lnTo>
                  <a:lnTo>
                    <a:pt x="1524" y="271271"/>
                  </a:lnTo>
                  <a:close/>
                </a:path>
                <a:path w="210819" h="277494">
                  <a:moveTo>
                    <a:pt x="30480" y="275843"/>
                  </a:moveTo>
                  <a:lnTo>
                    <a:pt x="30480" y="4571"/>
                  </a:lnTo>
                  <a:lnTo>
                    <a:pt x="24383" y="4571"/>
                  </a:lnTo>
                  <a:lnTo>
                    <a:pt x="22860" y="3047"/>
                  </a:lnTo>
                  <a:lnTo>
                    <a:pt x="10668" y="3047"/>
                  </a:lnTo>
                  <a:lnTo>
                    <a:pt x="9143" y="4571"/>
                  </a:lnTo>
                  <a:lnTo>
                    <a:pt x="4572" y="4571"/>
                  </a:lnTo>
                  <a:lnTo>
                    <a:pt x="3048" y="6095"/>
                  </a:lnTo>
                  <a:lnTo>
                    <a:pt x="1524" y="6095"/>
                  </a:lnTo>
                  <a:lnTo>
                    <a:pt x="1524" y="274319"/>
                  </a:lnTo>
                  <a:lnTo>
                    <a:pt x="4572" y="274319"/>
                  </a:lnTo>
                  <a:lnTo>
                    <a:pt x="6095" y="275843"/>
                  </a:lnTo>
                  <a:lnTo>
                    <a:pt x="9143" y="275843"/>
                  </a:lnTo>
                  <a:lnTo>
                    <a:pt x="12192" y="277367"/>
                  </a:lnTo>
                  <a:lnTo>
                    <a:pt x="21336" y="277367"/>
                  </a:lnTo>
                  <a:lnTo>
                    <a:pt x="24383" y="275843"/>
                  </a:lnTo>
                  <a:lnTo>
                    <a:pt x="30480" y="275843"/>
                  </a:lnTo>
                  <a:close/>
                </a:path>
                <a:path w="210819" h="277494">
                  <a:moveTo>
                    <a:pt x="210312" y="272795"/>
                  </a:moveTo>
                  <a:lnTo>
                    <a:pt x="210312" y="112775"/>
                  </a:lnTo>
                  <a:lnTo>
                    <a:pt x="210026" y="99607"/>
                  </a:lnTo>
                  <a:lnTo>
                    <a:pt x="203144" y="56435"/>
                  </a:lnTo>
                  <a:lnTo>
                    <a:pt x="177736" y="19430"/>
                  </a:lnTo>
                  <a:lnTo>
                    <a:pt x="142494" y="2285"/>
                  </a:lnTo>
                  <a:lnTo>
                    <a:pt x="118872" y="0"/>
                  </a:lnTo>
                  <a:lnTo>
                    <a:pt x="108561" y="809"/>
                  </a:lnTo>
                  <a:lnTo>
                    <a:pt x="65674" y="17240"/>
                  </a:lnTo>
                  <a:lnTo>
                    <a:pt x="33527" y="47243"/>
                  </a:lnTo>
                  <a:lnTo>
                    <a:pt x="33527" y="9143"/>
                  </a:lnTo>
                  <a:lnTo>
                    <a:pt x="32004" y="9143"/>
                  </a:lnTo>
                  <a:lnTo>
                    <a:pt x="32004" y="6095"/>
                  </a:lnTo>
                  <a:lnTo>
                    <a:pt x="30480" y="6095"/>
                  </a:lnTo>
                  <a:lnTo>
                    <a:pt x="30480" y="274319"/>
                  </a:lnTo>
                  <a:lnTo>
                    <a:pt x="32004" y="274319"/>
                  </a:lnTo>
                  <a:lnTo>
                    <a:pt x="35051" y="271271"/>
                  </a:lnTo>
                  <a:lnTo>
                    <a:pt x="35051" y="83819"/>
                  </a:lnTo>
                  <a:lnTo>
                    <a:pt x="45338" y="70961"/>
                  </a:lnTo>
                  <a:lnTo>
                    <a:pt x="76200" y="42671"/>
                  </a:lnTo>
                  <a:lnTo>
                    <a:pt x="115824" y="28955"/>
                  </a:lnTo>
                  <a:lnTo>
                    <a:pt x="123539" y="29265"/>
                  </a:lnTo>
                  <a:lnTo>
                    <a:pt x="130683" y="30289"/>
                  </a:lnTo>
                  <a:lnTo>
                    <a:pt x="137255" y="32170"/>
                  </a:lnTo>
                  <a:lnTo>
                    <a:pt x="143256" y="35051"/>
                  </a:lnTo>
                  <a:lnTo>
                    <a:pt x="150875" y="38099"/>
                  </a:lnTo>
                  <a:lnTo>
                    <a:pt x="156972" y="44195"/>
                  </a:lnTo>
                  <a:lnTo>
                    <a:pt x="161544" y="51815"/>
                  </a:lnTo>
                  <a:lnTo>
                    <a:pt x="164925" y="56935"/>
                  </a:lnTo>
                  <a:lnTo>
                    <a:pt x="168021" y="63055"/>
                  </a:lnTo>
                  <a:lnTo>
                    <a:pt x="170545" y="70032"/>
                  </a:lnTo>
                  <a:lnTo>
                    <a:pt x="172212" y="77723"/>
                  </a:lnTo>
                  <a:lnTo>
                    <a:pt x="174212" y="85391"/>
                  </a:lnTo>
                  <a:lnTo>
                    <a:pt x="175640" y="94487"/>
                  </a:lnTo>
                  <a:lnTo>
                    <a:pt x="176498" y="104727"/>
                  </a:lnTo>
                  <a:lnTo>
                    <a:pt x="176783" y="115823"/>
                  </a:lnTo>
                  <a:lnTo>
                    <a:pt x="176783" y="272795"/>
                  </a:lnTo>
                  <a:lnTo>
                    <a:pt x="178307" y="274319"/>
                  </a:lnTo>
                  <a:lnTo>
                    <a:pt x="179831" y="274319"/>
                  </a:lnTo>
                  <a:lnTo>
                    <a:pt x="181356" y="275843"/>
                  </a:lnTo>
                  <a:lnTo>
                    <a:pt x="185927" y="275843"/>
                  </a:lnTo>
                  <a:lnTo>
                    <a:pt x="187451" y="277367"/>
                  </a:lnTo>
                  <a:lnTo>
                    <a:pt x="196595" y="277367"/>
                  </a:lnTo>
                  <a:lnTo>
                    <a:pt x="199644" y="275843"/>
                  </a:lnTo>
                  <a:lnTo>
                    <a:pt x="205739" y="275843"/>
                  </a:lnTo>
                  <a:lnTo>
                    <a:pt x="207263" y="274319"/>
                  </a:lnTo>
                  <a:lnTo>
                    <a:pt x="208787" y="274319"/>
                  </a:lnTo>
                  <a:lnTo>
                    <a:pt x="208787" y="272795"/>
                  </a:lnTo>
                  <a:lnTo>
                    <a:pt x="210312" y="272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2092" y="1260421"/>
              <a:ext cx="234950" cy="379730"/>
            </a:xfrm>
            <a:custGeom>
              <a:avLst/>
              <a:gdLst/>
              <a:ahLst/>
              <a:cxnLst/>
              <a:rect l="l" t="t" r="r" b="b"/>
              <a:pathLst>
                <a:path w="234950" h="379730">
                  <a:moveTo>
                    <a:pt x="36575" y="286438"/>
                  </a:moveTo>
                  <a:lnTo>
                    <a:pt x="36575" y="243766"/>
                  </a:lnTo>
                  <a:lnTo>
                    <a:pt x="30480" y="249862"/>
                  </a:lnTo>
                  <a:lnTo>
                    <a:pt x="24383" y="254434"/>
                  </a:lnTo>
                  <a:lnTo>
                    <a:pt x="3047" y="286438"/>
                  </a:lnTo>
                  <a:lnTo>
                    <a:pt x="0" y="297106"/>
                  </a:lnTo>
                  <a:lnTo>
                    <a:pt x="0" y="310822"/>
                  </a:lnTo>
                  <a:lnTo>
                    <a:pt x="13715" y="349494"/>
                  </a:lnTo>
                  <a:lnTo>
                    <a:pt x="33527" y="364090"/>
                  </a:lnTo>
                  <a:lnTo>
                    <a:pt x="33527" y="298630"/>
                  </a:lnTo>
                  <a:lnTo>
                    <a:pt x="35051" y="295582"/>
                  </a:lnTo>
                  <a:lnTo>
                    <a:pt x="35051" y="291010"/>
                  </a:lnTo>
                  <a:lnTo>
                    <a:pt x="36575" y="286438"/>
                  </a:lnTo>
                  <a:close/>
                </a:path>
                <a:path w="234950" h="379730">
                  <a:moveTo>
                    <a:pt x="32003" y="241173"/>
                  </a:moveTo>
                  <a:lnTo>
                    <a:pt x="32003" y="147754"/>
                  </a:lnTo>
                  <a:lnTo>
                    <a:pt x="26812" y="153493"/>
                  </a:lnTo>
                  <a:lnTo>
                    <a:pt x="8167" y="195284"/>
                  </a:lnTo>
                  <a:lnTo>
                    <a:pt x="7619" y="204142"/>
                  </a:lnTo>
                  <a:lnTo>
                    <a:pt x="7619" y="211762"/>
                  </a:lnTo>
                  <a:lnTo>
                    <a:pt x="10668" y="219382"/>
                  </a:lnTo>
                  <a:lnTo>
                    <a:pt x="15239" y="225478"/>
                  </a:lnTo>
                  <a:lnTo>
                    <a:pt x="19216" y="230908"/>
                  </a:lnTo>
                  <a:lnTo>
                    <a:pt x="24193" y="235765"/>
                  </a:lnTo>
                  <a:lnTo>
                    <a:pt x="30027" y="240052"/>
                  </a:lnTo>
                  <a:lnTo>
                    <a:pt x="32003" y="241173"/>
                  </a:lnTo>
                  <a:close/>
                </a:path>
                <a:path w="234950" h="379730">
                  <a:moveTo>
                    <a:pt x="234695" y="28882"/>
                  </a:moveTo>
                  <a:lnTo>
                    <a:pt x="234695" y="10594"/>
                  </a:lnTo>
                  <a:lnTo>
                    <a:pt x="233171" y="9070"/>
                  </a:lnTo>
                  <a:lnTo>
                    <a:pt x="231647" y="6022"/>
                  </a:lnTo>
                  <a:lnTo>
                    <a:pt x="228671" y="4534"/>
                  </a:lnTo>
                  <a:lnTo>
                    <a:pt x="149351" y="4498"/>
                  </a:lnTo>
                  <a:lnTo>
                    <a:pt x="144780" y="2974"/>
                  </a:lnTo>
                  <a:lnTo>
                    <a:pt x="138683" y="2974"/>
                  </a:lnTo>
                  <a:lnTo>
                    <a:pt x="131183" y="1474"/>
                  </a:lnTo>
                  <a:lnTo>
                    <a:pt x="125420" y="39"/>
                  </a:lnTo>
                  <a:lnTo>
                    <a:pt x="109727" y="0"/>
                  </a:lnTo>
                  <a:lnTo>
                    <a:pt x="71627" y="6022"/>
                  </a:lnTo>
                  <a:lnTo>
                    <a:pt x="34837" y="31216"/>
                  </a:lnTo>
                  <a:lnTo>
                    <a:pt x="15811" y="72697"/>
                  </a:lnTo>
                  <a:lnTo>
                    <a:pt x="13715" y="92890"/>
                  </a:lnTo>
                  <a:lnTo>
                    <a:pt x="14001" y="101749"/>
                  </a:lnTo>
                  <a:lnTo>
                    <a:pt x="27717" y="142039"/>
                  </a:lnTo>
                  <a:lnTo>
                    <a:pt x="32003" y="147754"/>
                  </a:lnTo>
                  <a:lnTo>
                    <a:pt x="32003" y="241173"/>
                  </a:lnTo>
                  <a:lnTo>
                    <a:pt x="36575" y="243766"/>
                  </a:lnTo>
                  <a:lnTo>
                    <a:pt x="36575" y="286438"/>
                  </a:lnTo>
                  <a:lnTo>
                    <a:pt x="39624" y="281866"/>
                  </a:lnTo>
                  <a:lnTo>
                    <a:pt x="39624" y="184330"/>
                  </a:lnTo>
                  <a:lnTo>
                    <a:pt x="48768" y="170614"/>
                  </a:lnTo>
                  <a:lnTo>
                    <a:pt x="48768" y="83746"/>
                  </a:lnTo>
                  <a:lnTo>
                    <a:pt x="50291" y="76126"/>
                  </a:lnTo>
                  <a:lnTo>
                    <a:pt x="53339" y="68506"/>
                  </a:lnTo>
                  <a:lnTo>
                    <a:pt x="54863" y="60886"/>
                  </a:lnTo>
                  <a:lnTo>
                    <a:pt x="82295" y="33454"/>
                  </a:lnTo>
                  <a:lnTo>
                    <a:pt x="109727" y="28882"/>
                  </a:lnTo>
                  <a:lnTo>
                    <a:pt x="123729" y="30001"/>
                  </a:lnTo>
                  <a:lnTo>
                    <a:pt x="162329" y="54505"/>
                  </a:lnTo>
                  <a:lnTo>
                    <a:pt x="170687" y="91366"/>
                  </a:lnTo>
                  <a:lnTo>
                    <a:pt x="170687" y="165364"/>
                  </a:lnTo>
                  <a:lnTo>
                    <a:pt x="172926" y="163852"/>
                  </a:lnTo>
                  <a:lnTo>
                    <a:pt x="179831" y="158422"/>
                  </a:lnTo>
                  <a:lnTo>
                    <a:pt x="184403" y="154057"/>
                  </a:lnTo>
                  <a:lnTo>
                    <a:pt x="184403" y="33454"/>
                  </a:lnTo>
                  <a:lnTo>
                    <a:pt x="228671" y="33383"/>
                  </a:lnTo>
                  <a:lnTo>
                    <a:pt x="230123" y="31930"/>
                  </a:lnTo>
                  <a:lnTo>
                    <a:pt x="233171" y="30406"/>
                  </a:lnTo>
                  <a:lnTo>
                    <a:pt x="234695" y="28882"/>
                  </a:lnTo>
                  <a:close/>
                </a:path>
                <a:path w="234950" h="379730">
                  <a:moveTo>
                    <a:pt x="198119" y="357477"/>
                  </a:moveTo>
                  <a:lnTo>
                    <a:pt x="198119" y="301678"/>
                  </a:lnTo>
                  <a:lnTo>
                    <a:pt x="196595" y="309298"/>
                  </a:lnTo>
                  <a:lnTo>
                    <a:pt x="193547" y="315394"/>
                  </a:lnTo>
                  <a:lnTo>
                    <a:pt x="161544" y="343350"/>
                  </a:lnTo>
                  <a:lnTo>
                    <a:pt x="120634" y="350284"/>
                  </a:lnTo>
                  <a:lnTo>
                    <a:pt x="111251" y="350347"/>
                  </a:lnTo>
                  <a:lnTo>
                    <a:pt x="96011" y="349851"/>
                  </a:lnTo>
                  <a:lnTo>
                    <a:pt x="54863" y="339778"/>
                  </a:lnTo>
                  <a:lnTo>
                    <a:pt x="33527" y="307774"/>
                  </a:lnTo>
                  <a:lnTo>
                    <a:pt x="33527" y="364090"/>
                  </a:lnTo>
                  <a:lnTo>
                    <a:pt x="71175" y="376188"/>
                  </a:lnTo>
                  <a:lnTo>
                    <a:pt x="109727" y="379369"/>
                  </a:lnTo>
                  <a:lnTo>
                    <a:pt x="114300" y="379294"/>
                  </a:lnTo>
                  <a:lnTo>
                    <a:pt x="154114" y="374902"/>
                  </a:lnTo>
                  <a:lnTo>
                    <a:pt x="195905" y="358924"/>
                  </a:lnTo>
                  <a:lnTo>
                    <a:pt x="198119" y="357477"/>
                  </a:lnTo>
                  <a:close/>
                </a:path>
                <a:path w="234950" h="379730">
                  <a:moveTo>
                    <a:pt x="233171" y="292534"/>
                  </a:moveTo>
                  <a:lnTo>
                    <a:pt x="217550" y="252529"/>
                  </a:lnTo>
                  <a:lnTo>
                    <a:pt x="179831" y="230050"/>
                  </a:lnTo>
                  <a:lnTo>
                    <a:pt x="171807" y="228693"/>
                  </a:lnTo>
                  <a:lnTo>
                    <a:pt x="163639" y="227193"/>
                  </a:lnTo>
                  <a:lnTo>
                    <a:pt x="155447" y="226016"/>
                  </a:lnTo>
                  <a:lnTo>
                    <a:pt x="153924" y="225907"/>
                  </a:lnTo>
                  <a:lnTo>
                    <a:pt x="146589" y="225494"/>
                  </a:lnTo>
                  <a:lnTo>
                    <a:pt x="76200" y="222430"/>
                  </a:lnTo>
                  <a:lnTo>
                    <a:pt x="68484" y="221883"/>
                  </a:lnTo>
                  <a:lnTo>
                    <a:pt x="39624" y="204142"/>
                  </a:lnTo>
                  <a:lnTo>
                    <a:pt x="39624" y="281866"/>
                  </a:lnTo>
                  <a:lnTo>
                    <a:pt x="45719" y="272722"/>
                  </a:lnTo>
                  <a:lnTo>
                    <a:pt x="60959" y="257482"/>
                  </a:lnTo>
                  <a:lnTo>
                    <a:pt x="67056" y="252910"/>
                  </a:lnTo>
                  <a:lnTo>
                    <a:pt x="141731" y="255958"/>
                  </a:lnTo>
                  <a:lnTo>
                    <a:pt x="182880" y="266626"/>
                  </a:lnTo>
                  <a:lnTo>
                    <a:pt x="198119" y="295582"/>
                  </a:lnTo>
                  <a:lnTo>
                    <a:pt x="198119" y="357477"/>
                  </a:lnTo>
                  <a:lnTo>
                    <a:pt x="204215" y="353494"/>
                  </a:lnTo>
                  <a:lnTo>
                    <a:pt x="228671" y="318037"/>
                  </a:lnTo>
                  <a:lnTo>
                    <a:pt x="232624" y="301416"/>
                  </a:lnTo>
                  <a:lnTo>
                    <a:pt x="233171" y="292534"/>
                  </a:lnTo>
                  <a:close/>
                </a:path>
                <a:path w="234950" h="379730">
                  <a:moveTo>
                    <a:pt x="170687" y="165364"/>
                  </a:moveTo>
                  <a:lnTo>
                    <a:pt x="170687" y="108130"/>
                  </a:lnTo>
                  <a:lnTo>
                    <a:pt x="164591" y="123370"/>
                  </a:lnTo>
                  <a:lnTo>
                    <a:pt x="161544" y="129466"/>
                  </a:lnTo>
                  <a:lnTo>
                    <a:pt x="124777" y="153469"/>
                  </a:lnTo>
                  <a:lnTo>
                    <a:pt x="109727" y="155252"/>
                  </a:lnTo>
                  <a:lnTo>
                    <a:pt x="97250" y="154255"/>
                  </a:lnTo>
                  <a:lnTo>
                    <a:pt x="58412" y="129752"/>
                  </a:lnTo>
                  <a:lnTo>
                    <a:pt x="48768" y="92890"/>
                  </a:lnTo>
                  <a:lnTo>
                    <a:pt x="48768" y="170614"/>
                  </a:lnTo>
                  <a:lnTo>
                    <a:pt x="51815" y="166042"/>
                  </a:lnTo>
                  <a:lnTo>
                    <a:pt x="56911" y="169447"/>
                  </a:lnTo>
                  <a:lnTo>
                    <a:pt x="63007" y="172775"/>
                  </a:lnTo>
                  <a:lnTo>
                    <a:pt x="101488" y="182521"/>
                  </a:lnTo>
                  <a:lnTo>
                    <a:pt x="109727" y="182806"/>
                  </a:lnTo>
                  <a:lnTo>
                    <a:pt x="120634" y="182497"/>
                  </a:lnTo>
                  <a:lnTo>
                    <a:pt x="157972" y="172996"/>
                  </a:lnTo>
                  <a:lnTo>
                    <a:pt x="165734" y="168709"/>
                  </a:lnTo>
                  <a:lnTo>
                    <a:pt x="170687" y="165364"/>
                  </a:lnTo>
                  <a:close/>
                </a:path>
                <a:path w="234950" h="379730">
                  <a:moveTo>
                    <a:pt x="207263" y="91366"/>
                  </a:moveTo>
                  <a:lnTo>
                    <a:pt x="198548" y="53171"/>
                  </a:lnTo>
                  <a:lnTo>
                    <a:pt x="184403" y="33454"/>
                  </a:lnTo>
                  <a:lnTo>
                    <a:pt x="184403" y="154057"/>
                  </a:lnTo>
                  <a:lnTo>
                    <a:pt x="205168" y="111559"/>
                  </a:lnTo>
                  <a:lnTo>
                    <a:pt x="207263" y="91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0147" y="1164336"/>
              <a:ext cx="254635" cy="373380"/>
            </a:xfrm>
            <a:custGeom>
              <a:avLst/>
              <a:gdLst/>
              <a:ahLst/>
              <a:cxnLst/>
              <a:rect l="l" t="t" r="r" b="b"/>
              <a:pathLst>
                <a:path w="254635" h="373380">
                  <a:moveTo>
                    <a:pt x="1524" y="368808"/>
                  </a:moveTo>
                  <a:lnTo>
                    <a:pt x="1524" y="4572"/>
                  </a:lnTo>
                  <a:lnTo>
                    <a:pt x="0" y="4572"/>
                  </a:lnTo>
                  <a:lnTo>
                    <a:pt x="0" y="367284"/>
                  </a:lnTo>
                  <a:lnTo>
                    <a:pt x="1524" y="368808"/>
                  </a:lnTo>
                  <a:close/>
                </a:path>
                <a:path w="254635" h="373380">
                  <a:moveTo>
                    <a:pt x="35051" y="367284"/>
                  </a:moveTo>
                  <a:lnTo>
                    <a:pt x="35051" y="4572"/>
                  </a:lnTo>
                  <a:lnTo>
                    <a:pt x="33527" y="4572"/>
                  </a:lnTo>
                  <a:lnTo>
                    <a:pt x="33527" y="3048"/>
                  </a:lnTo>
                  <a:lnTo>
                    <a:pt x="32003" y="1524"/>
                  </a:lnTo>
                  <a:lnTo>
                    <a:pt x="30479" y="1524"/>
                  </a:lnTo>
                  <a:lnTo>
                    <a:pt x="27431" y="0"/>
                  </a:lnTo>
                  <a:lnTo>
                    <a:pt x="7619" y="0"/>
                  </a:lnTo>
                  <a:lnTo>
                    <a:pt x="4572" y="1524"/>
                  </a:lnTo>
                  <a:lnTo>
                    <a:pt x="3048" y="1524"/>
                  </a:lnTo>
                  <a:lnTo>
                    <a:pt x="1524" y="3048"/>
                  </a:lnTo>
                  <a:lnTo>
                    <a:pt x="1524" y="370332"/>
                  </a:lnTo>
                  <a:lnTo>
                    <a:pt x="4572" y="370332"/>
                  </a:lnTo>
                  <a:lnTo>
                    <a:pt x="4572" y="371856"/>
                  </a:lnTo>
                  <a:lnTo>
                    <a:pt x="9143" y="371856"/>
                  </a:lnTo>
                  <a:lnTo>
                    <a:pt x="12191" y="373380"/>
                  </a:lnTo>
                  <a:lnTo>
                    <a:pt x="21336" y="373380"/>
                  </a:lnTo>
                  <a:lnTo>
                    <a:pt x="24384" y="371856"/>
                  </a:lnTo>
                  <a:lnTo>
                    <a:pt x="30479" y="371856"/>
                  </a:lnTo>
                  <a:lnTo>
                    <a:pt x="35051" y="367284"/>
                  </a:lnTo>
                  <a:close/>
                </a:path>
                <a:path w="254635" h="373380">
                  <a:moveTo>
                    <a:pt x="219455" y="193548"/>
                  </a:moveTo>
                  <a:lnTo>
                    <a:pt x="219455" y="161544"/>
                  </a:lnTo>
                  <a:lnTo>
                    <a:pt x="35051" y="161544"/>
                  </a:lnTo>
                  <a:lnTo>
                    <a:pt x="35051" y="193548"/>
                  </a:lnTo>
                  <a:lnTo>
                    <a:pt x="219455" y="193548"/>
                  </a:lnTo>
                  <a:close/>
                </a:path>
                <a:path w="254635" h="373380">
                  <a:moveTo>
                    <a:pt x="220979" y="368808"/>
                  </a:moveTo>
                  <a:lnTo>
                    <a:pt x="220979" y="4572"/>
                  </a:lnTo>
                  <a:lnTo>
                    <a:pt x="219455" y="4572"/>
                  </a:lnTo>
                  <a:lnTo>
                    <a:pt x="219455" y="367284"/>
                  </a:lnTo>
                  <a:lnTo>
                    <a:pt x="220979" y="368808"/>
                  </a:lnTo>
                  <a:close/>
                </a:path>
                <a:path w="254635" h="373380">
                  <a:moveTo>
                    <a:pt x="254507" y="367284"/>
                  </a:moveTo>
                  <a:lnTo>
                    <a:pt x="254507" y="4572"/>
                  </a:lnTo>
                  <a:lnTo>
                    <a:pt x="252984" y="4572"/>
                  </a:lnTo>
                  <a:lnTo>
                    <a:pt x="252984" y="3048"/>
                  </a:lnTo>
                  <a:lnTo>
                    <a:pt x="251460" y="1524"/>
                  </a:lnTo>
                  <a:lnTo>
                    <a:pt x="249936" y="1524"/>
                  </a:lnTo>
                  <a:lnTo>
                    <a:pt x="246887" y="0"/>
                  </a:lnTo>
                  <a:lnTo>
                    <a:pt x="227075" y="0"/>
                  </a:lnTo>
                  <a:lnTo>
                    <a:pt x="224027" y="1524"/>
                  </a:lnTo>
                  <a:lnTo>
                    <a:pt x="222503" y="1524"/>
                  </a:lnTo>
                  <a:lnTo>
                    <a:pt x="220979" y="3048"/>
                  </a:lnTo>
                  <a:lnTo>
                    <a:pt x="220979" y="370332"/>
                  </a:lnTo>
                  <a:lnTo>
                    <a:pt x="224027" y="370332"/>
                  </a:lnTo>
                  <a:lnTo>
                    <a:pt x="224027" y="371856"/>
                  </a:lnTo>
                  <a:lnTo>
                    <a:pt x="228600" y="371856"/>
                  </a:lnTo>
                  <a:lnTo>
                    <a:pt x="231648" y="373380"/>
                  </a:lnTo>
                  <a:lnTo>
                    <a:pt x="240791" y="373380"/>
                  </a:lnTo>
                  <a:lnTo>
                    <a:pt x="242315" y="371856"/>
                  </a:lnTo>
                  <a:lnTo>
                    <a:pt x="249936" y="371856"/>
                  </a:lnTo>
                  <a:lnTo>
                    <a:pt x="254507" y="367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91711" y="1263396"/>
              <a:ext cx="234950" cy="376555"/>
            </a:xfrm>
            <a:custGeom>
              <a:avLst/>
              <a:gdLst/>
              <a:ahLst/>
              <a:cxnLst/>
              <a:rect l="l" t="t" r="r" b="b"/>
              <a:pathLst>
                <a:path w="234950" h="376555">
                  <a:moveTo>
                    <a:pt x="234696" y="10667"/>
                  </a:moveTo>
                  <a:lnTo>
                    <a:pt x="234696" y="4571"/>
                  </a:lnTo>
                  <a:lnTo>
                    <a:pt x="231648" y="1523"/>
                  </a:lnTo>
                  <a:lnTo>
                    <a:pt x="227075" y="1523"/>
                  </a:lnTo>
                  <a:lnTo>
                    <a:pt x="225551" y="0"/>
                  </a:lnTo>
                  <a:lnTo>
                    <a:pt x="211836" y="0"/>
                  </a:lnTo>
                  <a:lnTo>
                    <a:pt x="208787" y="1523"/>
                  </a:lnTo>
                  <a:lnTo>
                    <a:pt x="204215" y="1523"/>
                  </a:lnTo>
                  <a:lnTo>
                    <a:pt x="202691" y="3047"/>
                  </a:lnTo>
                  <a:lnTo>
                    <a:pt x="201167" y="3047"/>
                  </a:lnTo>
                  <a:lnTo>
                    <a:pt x="199643" y="4571"/>
                  </a:lnTo>
                  <a:lnTo>
                    <a:pt x="198120" y="7619"/>
                  </a:lnTo>
                  <a:lnTo>
                    <a:pt x="118872" y="233171"/>
                  </a:lnTo>
                  <a:lnTo>
                    <a:pt x="117348" y="233171"/>
                  </a:lnTo>
                  <a:lnTo>
                    <a:pt x="36575" y="7619"/>
                  </a:lnTo>
                  <a:lnTo>
                    <a:pt x="36575" y="6095"/>
                  </a:lnTo>
                  <a:lnTo>
                    <a:pt x="35051" y="4571"/>
                  </a:lnTo>
                  <a:lnTo>
                    <a:pt x="35051" y="3047"/>
                  </a:lnTo>
                  <a:lnTo>
                    <a:pt x="33527" y="3047"/>
                  </a:lnTo>
                  <a:lnTo>
                    <a:pt x="32003" y="1523"/>
                  </a:lnTo>
                  <a:lnTo>
                    <a:pt x="25908" y="1523"/>
                  </a:lnTo>
                  <a:lnTo>
                    <a:pt x="22860" y="0"/>
                  </a:lnTo>
                  <a:lnTo>
                    <a:pt x="9143" y="0"/>
                  </a:lnTo>
                  <a:lnTo>
                    <a:pt x="6096" y="1523"/>
                  </a:lnTo>
                  <a:lnTo>
                    <a:pt x="3048" y="1523"/>
                  </a:lnTo>
                  <a:lnTo>
                    <a:pt x="1524" y="3047"/>
                  </a:lnTo>
                  <a:lnTo>
                    <a:pt x="0" y="3047"/>
                  </a:lnTo>
                  <a:lnTo>
                    <a:pt x="0" y="10667"/>
                  </a:lnTo>
                  <a:lnTo>
                    <a:pt x="1524" y="12191"/>
                  </a:lnTo>
                  <a:lnTo>
                    <a:pt x="94487" y="265175"/>
                  </a:lnTo>
                  <a:lnTo>
                    <a:pt x="96012" y="266699"/>
                  </a:lnTo>
                  <a:lnTo>
                    <a:pt x="96012" y="268223"/>
                  </a:lnTo>
                  <a:lnTo>
                    <a:pt x="99060" y="271271"/>
                  </a:lnTo>
                  <a:lnTo>
                    <a:pt x="100584" y="271271"/>
                  </a:lnTo>
                  <a:lnTo>
                    <a:pt x="102108" y="272795"/>
                  </a:lnTo>
                  <a:lnTo>
                    <a:pt x="102108" y="364633"/>
                  </a:lnTo>
                  <a:lnTo>
                    <a:pt x="233172" y="12191"/>
                  </a:lnTo>
                  <a:lnTo>
                    <a:pt x="234696" y="10667"/>
                  </a:lnTo>
                  <a:close/>
                </a:path>
                <a:path w="234950" h="376555">
                  <a:moveTo>
                    <a:pt x="102108" y="364633"/>
                  </a:moveTo>
                  <a:lnTo>
                    <a:pt x="102108" y="272795"/>
                  </a:lnTo>
                  <a:lnTo>
                    <a:pt x="65532" y="364235"/>
                  </a:lnTo>
                  <a:lnTo>
                    <a:pt x="64008" y="365759"/>
                  </a:lnTo>
                  <a:lnTo>
                    <a:pt x="64008" y="371855"/>
                  </a:lnTo>
                  <a:lnTo>
                    <a:pt x="67055" y="374903"/>
                  </a:lnTo>
                  <a:lnTo>
                    <a:pt x="68579" y="374903"/>
                  </a:lnTo>
                  <a:lnTo>
                    <a:pt x="71627" y="376427"/>
                  </a:lnTo>
                  <a:lnTo>
                    <a:pt x="86867" y="376427"/>
                  </a:lnTo>
                  <a:lnTo>
                    <a:pt x="91439" y="374903"/>
                  </a:lnTo>
                  <a:lnTo>
                    <a:pt x="94487" y="374903"/>
                  </a:lnTo>
                  <a:lnTo>
                    <a:pt x="97536" y="373379"/>
                  </a:lnTo>
                  <a:lnTo>
                    <a:pt x="99060" y="370331"/>
                  </a:lnTo>
                  <a:lnTo>
                    <a:pt x="100584" y="368807"/>
                  </a:lnTo>
                  <a:lnTo>
                    <a:pt x="102108" y="364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5844" y="1260347"/>
              <a:ext cx="226060" cy="379730"/>
            </a:xfrm>
            <a:custGeom>
              <a:avLst/>
              <a:gdLst/>
              <a:ahLst/>
              <a:cxnLst/>
              <a:rect l="l" t="t" r="r" b="b"/>
              <a:pathLst>
                <a:path w="226060" h="379730">
                  <a:moveTo>
                    <a:pt x="225551" y="135635"/>
                  </a:moveTo>
                  <a:lnTo>
                    <a:pt x="222337" y="96416"/>
                  </a:lnTo>
                  <a:lnTo>
                    <a:pt x="207454" y="49315"/>
                  </a:lnTo>
                  <a:lnTo>
                    <a:pt x="178879" y="16692"/>
                  </a:lnTo>
                  <a:lnTo>
                    <a:pt x="135302" y="809"/>
                  </a:lnTo>
                  <a:lnTo>
                    <a:pt x="121919" y="0"/>
                  </a:lnTo>
                  <a:lnTo>
                    <a:pt x="112775" y="0"/>
                  </a:lnTo>
                  <a:lnTo>
                    <a:pt x="89915" y="4571"/>
                  </a:lnTo>
                  <a:lnTo>
                    <a:pt x="82295" y="7619"/>
                  </a:lnTo>
                  <a:lnTo>
                    <a:pt x="76200" y="12191"/>
                  </a:lnTo>
                  <a:lnTo>
                    <a:pt x="70484" y="15001"/>
                  </a:lnTo>
                  <a:lnTo>
                    <a:pt x="36837" y="42433"/>
                  </a:lnTo>
                  <a:lnTo>
                    <a:pt x="30479" y="48767"/>
                  </a:lnTo>
                  <a:lnTo>
                    <a:pt x="30479" y="7619"/>
                  </a:lnTo>
                  <a:lnTo>
                    <a:pt x="27431" y="4571"/>
                  </a:lnTo>
                  <a:lnTo>
                    <a:pt x="22859" y="4571"/>
                  </a:lnTo>
                  <a:lnTo>
                    <a:pt x="19811" y="3047"/>
                  </a:lnTo>
                  <a:lnTo>
                    <a:pt x="9143" y="3047"/>
                  </a:lnTo>
                  <a:lnTo>
                    <a:pt x="7619" y="4571"/>
                  </a:lnTo>
                  <a:lnTo>
                    <a:pt x="3047" y="4571"/>
                  </a:lnTo>
                  <a:lnTo>
                    <a:pt x="0" y="7619"/>
                  </a:lnTo>
                  <a:lnTo>
                    <a:pt x="0" y="374903"/>
                  </a:lnTo>
                  <a:lnTo>
                    <a:pt x="3047" y="377951"/>
                  </a:lnTo>
                  <a:lnTo>
                    <a:pt x="6095" y="377951"/>
                  </a:lnTo>
                  <a:lnTo>
                    <a:pt x="9143" y="379475"/>
                  </a:lnTo>
                  <a:lnTo>
                    <a:pt x="24383" y="379475"/>
                  </a:lnTo>
                  <a:lnTo>
                    <a:pt x="27431" y="377951"/>
                  </a:lnTo>
                  <a:lnTo>
                    <a:pt x="30479" y="377951"/>
                  </a:lnTo>
                  <a:lnTo>
                    <a:pt x="33527" y="374903"/>
                  </a:lnTo>
                  <a:lnTo>
                    <a:pt x="33527" y="83819"/>
                  </a:lnTo>
                  <a:lnTo>
                    <a:pt x="40124" y="77009"/>
                  </a:lnTo>
                  <a:lnTo>
                    <a:pt x="46291" y="70484"/>
                  </a:lnTo>
                  <a:lnTo>
                    <a:pt x="52173" y="64531"/>
                  </a:lnTo>
                  <a:lnTo>
                    <a:pt x="57911" y="59435"/>
                  </a:lnTo>
                  <a:lnTo>
                    <a:pt x="62745" y="54006"/>
                  </a:lnTo>
                  <a:lnTo>
                    <a:pt x="68008" y="49148"/>
                  </a:lnTo>
                  <a:lnTo>
                    <a:pt x="73556" y="44862"/>
                  </a:lnTo>
                  <a:lnTo>
                    <a:pt x="79247" y="41147"/>
                  </a:lnTo>
                  <a:lnTo>
                    <a:pt x="85343" y="36575"/>
                  </a:lnTo>
                  <a:lnTo>
                    <a:pt x="91439" y="33527"/>
                  </a:lnTo>
                  <a:lnTo>
                    <a:pt x="99059" y="32003"/>
                  </a:lnTo>
                  <a:lnTo>
                    <a:pt x="105155" y="30479"/>
                  </a:lnTo>
                  <a:lnTo>
                    <a:pt x="112775" y="28955"/>
                  </a:lnTo>
                  <a:lnTo>
                    <a:pt x="118871" y="28955"/>
                  </a:lnTo>
                  <a:lnTo>
                    <a:pt x="158972" y="43862"/>
                  </a:lnTo>
                  <a:lnTo>
                    <a:pt x="181736" y="81152"/>
                  </a:lnTo>
                  <a:lnTo>
                    <a:pt x="185927" y="100583"/>
                  </a:lnTo>
                  <a:lnTo>
                    <a:pt x="187928" y="110228"/>
                  </a:lnTo>
                  <a:lnTo>
                    <a:pt x="189357" y="120586"/>
                  </a:lnTo>
                  <a:lnTo>
                    <a:pt x="190214" y="131230"/>
                  </a:lnTo>
                  <a:lnTo>
                    <a:pt x="190500" y="141731"/>
                  </a:lnTo>
                  <a:lnTo>
                    <a:pt x="190500" y="248044"/>
                  </a:lnTo>
                  <a:lnTo>
                    <a:pt x="196595" y="240791"/>
                  </a:lnTo>
                  <a:lnTo>
                    <a:pt x="217931" y="196595"/>
                  </a:lnTo>
                  <a:lnTo>
                    <a:pt x="225004" y="152233"/>
                  </a:lnTo>
                  <a:lnTo>
                    <a:pt x="225551" y="135635"/>
                  </a:lnTo>
                  <a:close/>
                </a:path>
                <a:path w="226060" h="379730">
                  <a:moveTo>
                    <a:pt x="190500" y="248044"/>
                  </a:moveTo>
                  <a:lnTo>
                    <a:pt x="190500" y="141731"/>
                  </a:lnTo>
                  <a:lnTo>
                    <a:pt x="190214" y="151780"/>
                  </a:lnTo>
                  <a:lnTo>
                    <a:pt x="189357" y="161543"/>
                  </a:lnTo>
                  <a:lnTo>
                    <a:pt x="180212" y="199453"/>
                  </a:lnTo>
                  <a:lnTo>
                    <a:pt x="155924" y="235910"/>
                  </a:lnTo>
                  <a:lnTo>
                    <a:pt x="118871" y="251273"/>
                  </a:lnTo>
                  <a:lnTo>
                    <a:pt x="114300" y="251332"/>
                  </a:lnTo>
                  <a:lnTo>
                    <a:pt x="105537" y="250602"/>
                  </a:lnTo>
                  <a:lnTo>
                    <a:pt x="64603" y="229385"/>
                  </a:lnTo>
                  <a:lnTo>
                    <a:pt x="33527" y="196595"/>
                  </a:lnTo>
                  <a:lnTo>
                    <a:pt x="33527" y="239267"/>
                  </a:lnTo>
                  <a:lnTo>
                    <a:pt x="38981" y="243839"/>
                  </a:lnTo>
                  <a:lnTo>
                    <a:pt x="44005" y="248411"/>
                  </a:lnTo>
                  <a:lnTo>
                    <a:pt x="48744" y="252983"/>
                  </a:lnTo>
                  <a:lnTo>
                    <a:pt x="53339" y="257555"/>
                  </a:lnTo>
                  <a:lnTo>
                    <a:pt x="60959" y="262127"/>
                  </a:lnTo>
                  <a:lnTo>
                    <a:pt x="67055" y="266699"/>
                  </a:lnTo>
                  <a:lnTo>
                    <a:pt x="85343" y="275843"/>
                  </a:lnTo>
                  <a:lnTo>
                    <a:pt x="92963" y="277367"/>
                  </a:lnTo>
                  <a:lnTo>
                    <a:pt x="99059" y="278891"/>
                  </a:lnTo>
                  <a:lnTo>
                    <a:pt x="106679" y="280415"/>
                  </a:lnTo>
                  <a:lnTo>
                    <a:pt x="115823" y="280322"/>
                  </a:lnTo>
                  <a:lnTo>
                    <a:pt x="127468" y="279606"/>
                  </a:lnTo>
                  <a:lnTo>
                    <a:pt x="171521" y="264366"/>
                  </a:lnTo>
                  <a:lnTo>
                    <a:pt x="189190" y="249602"/>
                  </a:lnTo>
                  <a:lnTo>
                    <a:pt x="190500" y="248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5403" y="1260414"/>
              <a:ext cx="228600" cy="280670"/>
            </a:xfrm>
            <a:custGeom>
              <a:avLst/>
              <a:gdLst/>
              <a:ahLst/>
              <a:cxnLst/>
              <a:rect l="l" t="t" r="r" b="b"/>
              <a:pathLst>
                <a:path w="228600" h="280669">
                  <a:moveTo>
                    <a:pt x="228600" y="134045"/>
                  </a:moveTo>
                  <a:lnTo>
                    <a:pt x="228600" y="120329"/>
                  </a:lnTo>
                  <a:lnTo>
                    <a:pt x="228076" y="108042"/>
                  </a:lnTo>
                  <a:lnTo>
                    <a:pt x="218765" y="63727"/>
                  </a:lnTo>
                  <a:lnTo>
                    <a:pt x="195524" y="28175"/>
                  </a:lnTo>
                  <a:lnTo>
                    <a:pt x="158305" y="5720"/>
                  </a:lnTo>
                  <a:lnTo>
                    <a:pt x="117348" y="0"/>
                  </a:lnTo>
                  <a:lnTo>
                    <a:pt x="105679" y="505"/>
                  </a:lnTo>
                  <a:lnTo>
                    <a:pt x="59221" y="15102"/>
                  </a:lnTo>
                  <a:lnTo>
                    <a:pt x="24550" y="47511"/>
                  </a:lnTo>
                  <a:lnTo>
                    <a:pt x="7620" y="82229"/>
                  </a:lnTo>
                  <a:lnTo>
                    <a:pt x="333" y="124449"/>
                  </a:lnTo>
                  <a:lnTo>
                    <a:pt x="0" y="140141"/>
                  </a:lnTo>
                  <a:lnTo>
                    <a:pt x="333" y="156739"/>
                  </a:lnTo>
                  <a:lnTo>
                    <a:pt x="7620" y="201101"/>
                  </a:lnTo>
                  <a:lnTo>
                    <a:pt x="32004" y="243773"/>
                  </a:lnTo>
                  <a:lnTo>
                    <a:pt x="36575" y="248490"/>
                  </a:lnTo>
                  <a:lnTo>
                    <a:pt x="36575" y="117281"/>
                  </a:lnTo>
                  <a:lnTo>
                    <a:pt x="36885" y="108399"/>
                  </a:lnTo>
                  <a:lnTo>
                    <a:pt x="49149" y="68894"/>
                  </a:lnTo>
                  <a:lnTo>
                    <a:pt x="75485" y="40248"/>
                  </a:lnTo>
                  <a:lnTo>
                    <a:pt x="115133" y="29014"/>
                  </a:lnTo>
                  <a:lnTo>
                    <a:pt x="118872" y="29015"/>
                  </a:lnTo>
                  <a:lnTo>
                    <a:pt x="163210" y="41748"/>
                  </a:lnTo>
                  <a:lnTo>
                    <a:pt x="188785" y="80515"/>
                  </a:lnTo>
                  <a:lnTo>
                    <a:pt x="193548" y="117281"/>
                  </a:lnTo>
                  <a:lnTo>
                    <a:pt x="193548" y="144713"/>
                  </a:lnTo>
                  <a:lnTo>
                    <a:pt x="216408" y="144713"/>
                  </a:lnTo>
                  <a:lnTo>
                    <a:pt x="222504" y="141665"/>
                  </a:lnTo>
                  <a:lnTo>
                    <a:pt x="227075" y="138617"/>
                  </a:lnTo>
                  <a:lnTo>
                    <a:pt x="228600" y="134045"/>
                  </a:lnTo>
                  <a:close/>
                </a:path>
                <a:path w="228600" h="280669">
                  <a:moveTo>
                    <a:pt x="193548" y="144713"/>
                  </a:moveTo>
                  <a:lnTo>
                    <a:pt x="193548" y="117281"/>
                  </a:lnTo>
                  <a:lnTo>
                    <a:pt x="36575" y="117281"/>
                  </a:lnTo>
                  <a:lnTo>
                    <a:pt x="36575" y="144713"/>
                  </a:lnTo>
                  <a:lnTo>
                    <a:pt x="193548" y="144713"/>
                  </a:lnTo>
                  <a:close/>
                </a:path>
                <a:path w="228600" h="280669">
                  <a:moveTo>
                    <a:pt x="214884" y="257489"/>
                  </a:moveTo>
                  <a:lnTo>
                    <a:pt x="214884" y="230057"/>
                  </a:lnTo>
                  <a:lnTo>
                    <a:pt x="208787" y="230057"/>
                  </a:lnTo>
                  <a:lnTo>
                    <a:pt x="205740" y="231581"/>
                  </a:lnTo>
                  <a:lnTo>
                    <a:pt x="196596" y="234629"/>
                  </a:lnTo>
                  <a:lnTo>
                    <a:pt x="192024" y="237677"/>
                  </a:lnTo>
                  <a:lnTo>
                    <a:pt x="184404" y="240725"/>
                  </a:lnTo>
                  <a:lnTo>
                    <a:pt x="176784" y="242249"/>
                  </a:lnTo>
                  <a:lnTo>
                    <a:pt x="169163" y="245297"/>
                  </a:lnTo>
                  <a:lnTo>
                    <a:pt x="160020" y="246821"/>
                  </a:lnTo>
                  <a:lnTo>
                    <a:pt x="152876" y="248584"/>
                  </a:lnTo>
                  <a:lnTo>
                    <a:pt x="145161" y="249488"/>
                  </a:lnTo>
                  <a:lnTo>
                    <a:pt x="140779" y="249665"/>
                  </a:lnTo>
                  <a:lnTo>
                    <a:pt x="123444" y="249751"/>
                  </a:lnTo>
                  <a:lnTo>
                    <a:pt x="115133" y="249536"/>
                  </a:lnTo>
                  <a:lnTo>
                    <a:pt x="76747" y="238273"/>
                  </a:lnTo>
                  <a:lnTo>
                    <a:pt x="47053" y="206054"/>
                  </a:lnTo>
                  <a:lnTo>
                    <a:pt x="37718" y="167954"/>
                  </a:lnTo>
                  <a:lnTo>
                    <a:pt x="36575" y="144713"/>
                  </a:lnTo>
                  <a:lnTo>
                    <a:pt x="36575" y="248490"/>
                  </a:lnTo>
                  <a:lnTo>
                    <a:pt x="70104" y="271205"/>
                  </a:lnTo>
                  <a:lnTo>
                    <a:pt x="108894" y="279778"/>
                  </a:lnTo>
                  <a:lnTo>
                    <a:pt x="123444" y="280349"/>
                  </a:lnTo>
                  <a:lnTo>
                    <a:pt x="132326" y="280088"/>
                  </a:lnTo>
                  <a:lnTo>
                    <a:pt x="172021" y="274253"/>
                  </a:lnTo>
                  <a:lnTo>
                    <a:pt x="179046" y="272587"/>
                  </a:lnTo>
                  <a:lnTo>
                    <a:pt x="185928" y="271205"/>
                  </a:lnTo>
                  <a:lnTo>
                    <a:pt x="193548" y="268157"/>
                  </a:lnTo>
                  <a:lnTo>
                    <a:pt x="199644" y="265109"/>
                  </a:lnTo>
                  <a:lnTo>
                    <a:pt x="204216" y="263585"/>
                  </a:lnTo>
                  <a:lnTo>
                    <a:pt x="213360" y="259013"/>
                  </a:lnTo>
                  <a:lnTo>
                    <a:pt x="214884" y="257489"/>
                  </a:lnTo>
                  <a:close/>
                </a:path>
                <a:path w="228600" h="280669">
                  <a:moveTo>
                    <a:pt x="216408" y="255965"/>
                  </a:moveTo>
                  <a:lnTo>
                    <a:pt x="216408" y="231581"/>
                  </a:lnTo>
                  <a:lnTo>
                    <a:pt x="214884" y="231581"/>
                  </a:lnTo>
                  <a:lnTo>
                    <a:pt x="214884" y="255965"/>
                  </a:lnTo>
                  <a:lnTo>
                    <a:pt x="216408" y="255965"/>
                  </a:lnTo>
                  <a:close/>
                </a:path>
                <a:path w="228600" h="280669">
                  <a:moveTo>
                    <a:pt x="217932" y="252917"/>
                  </a:moveTo>
                  <a:lnTo>
                    <a:pt x="217932" y="234629"/>
                  </a:lnTo>
                  <a:lnTo>
                    <a:pt x="216408" y="233105"/>
                  </a:lnTo>
                  <a:lnTo>
                    <a:pt x="216408" y="252917"/>
                  </a:lnTo>
                  <a:lnTo>
                    <a:pt x="217932" y="252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1728" y="1260347"/>
              <a:ext cx="143510" cy="277495"/>
            </a:xfrm>
            <a:custGeom>
              <a:avLst/>
              <a:gdLst/>
              <a:ahLst/>
              <a:cxnLst/>
              <a:rect l="l" t="t" r="r" b="b"/>
              <a:pathLst>
                <a:path w="143510" h="277494">
                  <a:moveTo>
                    <a:pt x="1524" y="272795"/>
                  </a:moveTo>
                  <a:lnTo>
                    <a:pt x="1524" y="7619"/>
                  </a:lnTo>
                  <a:lnTo>
                    <a:pt x="0" y="9143"/>
                  </a:lnTo>
                  <a:lnTo>
                    <a:pt x="0" y="271271"/>
                  </a:lnTo>
                  <a:lnTo>
                    <a:pt x="1524" y="272795"/>
                  </a:lnTo>
                  <a:close/>
                </a:path>
                <a:path w="143510" h="277494">
                  <a:moveTo>
                    <a:pt x="141732" y="38099"/>
                  </a:moveTo>
                  <a:lnTo>
                    <a:pt x="141732" y="9143"/>
                  </a:lnTo>
                  <a:lnTo>
                    <a:pt x="140208" y="9143"/>
                  </a:lnTo>
                  <a:lnTo>
                    <a:pt x="140208" y="7619"/>
                  </a:lnTo>
                  <a:lnTo>
                    <a:pt x="138684" y="7619"/>
                  </a:lnTo>
                  <a:lnTo>
                    <a:pt x="137160" y="6095"/>
                  </a:lnTo>
                  <a:lnTo>
                    <a:pt x="134112" y="4571"/>
                  </a:lnTo>
                  <a:lnTo>
                    <a:pt x="131063" y="4571"/>
                  </a:lnTo>
                  <a:lnTo>
                    <a:pt x="128016" y="3047"/>
                  </a:lnTo>
                  <a:lnTo>
                    <a:pt x="123444" y="1523"/>
                  </a:lnTo>
                  <a:lnTo>
                    <a:pt x="115824" y="1523"/>
                  </a:lnTo>
                  <a:lnTo>
                    <a:pt x="112775" y="0"/>
                  </a:lnTo>
                  <a:lnTo>
                    <a:pt x="99060" y="0"/>
                  </a:lnTo>
                  <a:lnTo>
                    <a:pt x="92963" y="1523"/>
                  </a:lnTo>
                  <a:lnTo>
                    <a:pt x="88392" y="1523"/>
                  </a:lnTo>
                  <a:lnTo>
                    <a:pt x="82296" y="3047"/>
                  </a:lnTo>
                  <a:lnTo>
                    <a:pt x="76200" y="6095"/>
                  </a:lnTo>
                  <a:lnTo>
                    <a:pt x="71627" y="9143"/>
                  </a:lnTo>
                  <a:lnTo>
                    <a:pt x="59436" y="18287"/>
                  </a:lnTo>
                  <a:lnTo>
                    <a:pt x="53339" y="25907"/>
                  </a:lnTo>
                  <a:lnTo>
                    <a:pt x="48506" y="31027"/>
                  </a:lnTo>
                  <a:lnTo>
                    <a:pt x="43243" y="37147"/>
                  </a:lnTo>
                  <a:lnTo>
                    <a:pt x="37695" y="44124"/>
                  </a:lnTo>
                  <a:lnTo>
                    <a:pt x="32004" y="51815"/>
                  </a:lnTo>
                  <a:lnTo>
                    <a:pt x="32004" y="6095"/>
                  </a:lnTo>
                  <a:lnTo>
                    <a:pt x="30480" y="6095"/>
                  </a:lnTo>
                  <a:lnTo>
                    <a:pt x="28956" y="4571"/>
                  </a:lnTo>
                  <a:lnTo>
                    <a:pt x="24384" y="4571"/>
                  </a:lnTo>
                  <a:lnTo>
                    <a:pt x="22860" y="3047"/>
                  </a:lnTo>
                  <a:lnTo>
                    <a:pt x="10668" y="3047"/>
                  </a:lnTo>
                  <a:lnTo>
                    <a:pt x="9144" y="4571"/>
                  </a:lnTo>
                  <a:lnTo>
                    <a:pt x="3048" y="4571"/>
                  </a:lnTo>
                  <a:lnTo>
                    <a:pt x="1524" y="6095"/>
                  </a:lnTo>
                  <a:lnTo>
                    <a:pt x="1524" y="274319"/>
                  </a:lnTo>
                  <a:lnTo>
                    <a:pt x="3048" y="274319"/>
                  </a:lnTo>
                  <a:lnTo>
                    <a:pt x="4572" y="275843"/>
                  </a:lnTo>
                  <a:lnTo>
                    <a:pt x="9144" y="275843"/>
                  </a:lnTo>
                  <a:lnTo>
                    <a:pt x="10668" y="277367"/>
                  </a:lnTo>
                  <a:lnTo>
                    <a:pt x="19812" y="277367"/>
                  </a:lnTo>
                  <a:lnTo>
                    <a:pt x="22860" y="275843"/>
                  </a:lnTo>
                  <a:lnTo>
                    <a:pt x="28956" y="275843"/>
                  </a:lnTo>
                  <a:lnTo>
                    <a:pt x="30480" y="274319"/>
                  </a:lnTo>
                  <a:lnTo>
                    <a:pt x="32004" y="274319"/>
                  </a:lnTo>
                  <a:lnTo>
                    <a:pt x="33527" y="272795"/>
                  </a:lnTo>
                  <a:lnTo>
                    <a:pt x="33527" y="94487"/>
                  </a:lnTo>
                  <a:lnTo>
                    <a:pt x="39219" y="85891"/>
                  </a:lnTo>
                  <a:lnTo>
                    <a:pt x="44767" y="78295"/>
                  </a:lnTo>
                  <a:lnTo>
                    <a:pt x="50030" y="71556"/>
                  </a:lnTo>
                  <a:lnTo>
                    <a:pt x="54863" y="65531"/>
                  </a:lnTo>
                  <a:lnTo>
                    <a:pt x="58554" y="59221"/>
                  </a:lnTo>
                  <a:lnTo>
                    <a:pt x="62674" y="53911"/>
                  </a:lnTo>
                  <a:lnTo>
                    <a:pt x="67079" y="49458"/>
                  </a:lnTo>
                  <a:lnTo>
                    <a:pt x="71627" y="45719"/>
                  </a:lnTo>
                  <a:lnTo>
                    <a:pt x="76200" y="41147"/>
                  </a:lnTo>
                  <a:lnTo>
                    <a:pt x="82296" y="38099"/>
                  </a:lnTo>
                  <a:lnTo>
                    <a:pt x="86868" y="35051"/>
                  </a:lnTo>
                  <a:lnTo>
                    <a:pt x="91439" y="33527"/>
                  </a:lnTo>
                  <a:lnTo>
                    <a:pt x="97536" y="32003"/>
                  </a:lnTo>
                  <a:lnTo>
                    <a:pt x="109727" y="32003"/>
                  </a:lnTo>
                  <a:lnTo>
                    <a:pt x="114300" y="33527"/>
                  </a:lnTo>
                  <a:lnTo>
                    <a:pt x="117348" y="33527"/>
                  </a:lnTo>
                  <a:lnTo>
                    <a:pt x="123444" y="36575"/>
                  </a:lnTo>
                  <a:lnTo>
                    <a:pt x="126492" y="36575"/>
                  </a:lnTo>
                  <a:lnTo>
                    <a:pt x="129539" y="38099"/>
                  </a:lnTo>
                  <a:lnTo>
                    <a:pt x="132587" y="38099"/>
                  </a:lnTo>
                  <a:lnTo>
                    <a:pt x="134112" y="39623"/>
                  </a:lnTo>
                  <a:lnTo>
                    <a:pt x="140208" y="39623"/>
                  </a:lnTo>
                  <a:lnTo>
                    <a:pt x="141732" y="38099"/>
                  </a:lnTo>
                  <a:close/>
                </a:path>
                <a:path w="143510" h="277494">
                  <a:moveTo>
                    <a:pt x="143256" y="35051"/>
                  </a:moveTo>
                  <a:lnTo>
                    <a:pt x="143256" y="12191"/>
                  </a:lnTo>
                  <a:lnTo>
                    <a:pt x="141732" y="10667"/>
                  </a:lnTo>
                  <a:lnTo>
                    <a:pt x="141732" y="36575"/>
                  </a:lnTo>
                  <a:lnTo>
                    <a:pt x="143256" y="35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82896" y="1136903"/>
              <a:ext cx="196850" cy="401320"/>
            </a:xfrm>
            <a:custGeom>
              <a:avLst/>
              <a:gdLst/>
              <a:ahLst/>
              <a:cxnLst/>
              <a:rect l="l" t="t" r="r" b="b"/>
              <a:pathLst>
                <a:path w="196850" h="401319">
                  <a:moveTo>
                    <a:pt x="33527" y="394715"/>
                  </a:moveTo>
                  <a:lnTo>
                    <a:pt x="33527" y="6095"/>
                  </a:lnTo>
                  <a:lnTo>
                    <a:pt x="32003" y="4571"/>
                  </a:lnTo>
                  <a:lnTo>
                    <a:pt x="32003" y="3047"/>
                  </a:lnTo>
                  <a:lnTo>
                    <a:pt x="30479" y="3047"/>
                  </a:lnTo>
                  <a:lnTo>
                    <a:pt x="28955" y="1523"/>
                  </a:lnTo>
                  <a:lnTo>
                    <a:pt x="27431" y="1523"/>
                  </a:lnTo>
                  <a:lnTo>
                    <a:pt x="24383" y="0"/>
                  </a:lnTo>
                  <a:lnTo>
                    <a:pt x="7619" y="0"/>
                  </a:lnTo>
                  <a:lnTo>
                    <a:pt x="6095" y="1523"/>
                  </a:lnTo>
                  <a:lnTo>
                    <a:pt x="3048" y="1523"/>
                  </a:lnTo>
                  <a:lnTo>
                    <a:pt x="1524" y="3047"/>
                  </a:lnTo>
                  <a:lnTo>
                    <a:pt x="0" y="3047"/>
                  </a:lnTo>
                  <a:lnTo>
                    <a:pt x="0" y="397763"/>
                  </a:lnTo>
                  <a:lnTo>
                    <a:pt x="3048" y="397763"/>
                  </a:lnTo>
                  <a:lnTo>
                    <a:pt x="4571" y="399287"/>
                  </a:lnTo>
                  <a:lnTo>
                    <a:pt x="7619" y="399287"/>
                  </a:lnTo>
                  <a:lnTo>
                    <a:pt x="10667" y="400811"/>
                  </a:lnTo>
                  <a:lnTo>
                    <a:pt x="19812" y="400811"/>
                  </a:lnTo>
                  <a:lnTo>
                    <a:pt x="22859" y="399287"/>
                  </a:lnTo>
                  <a:lnTo>
                    <a:pt x="28955" y="399287"/>
                  </a:lnTo>
                  <a:lnTo>
                    <a:pt x="28955" y="397763"/>
                  </a:lnTo>
                  <a:lnTo>
                    <a:pt x="30479" y="397763"/>
                  </a:lnTo>
                  <a:lnTo>
                    <a:pt x="33527" y="394715"/>
                  </a:lnTo>
                  <a:close/>
                </a:path>
                <a:path w="196850" h="401319">
                  <a:moveTo>
                    <a:pt x="185927" y="137159"/>
                  </a:moveTo>
                  <a:lnTo>
                    <a:pt x="185927" y="131063"/>
                  </a:lnTo>
                  <a:lnTo>
                    <a:pt x="184403" y="131063"/>
                  </a:lnTo>
                  <a:lnTo>
                    <a:pt x="184403" y="129539"/>
                  </a:lnTo>
                  <a:lnTo>
                    <a:pt x="182879" y="129539"/>
                  </a:lnTo>
                  <a:lnTo>
                    <a:pt x="181355" y="128015"/>
                  </a:lnTo>
                  <a:lnTo>
                    <a:pt x="178307" y="128015"/>
                  </a:lnTo>
                  <a:lnTo>
                    <a:pt x="175259" y="126491"/>
                  </a:lnTo>
                  <a:lnTo>
                    <a:pt x="161543" y="126491"/>
                  </a:lnTo>
                  <a:lnTo>
                    <a:pt x="158495" y="128015"/>
                  </a:lnTo>
                  <a:lnTo>
                    <a:pt x="152400" y="128015"/>
                  </a:lnTo>
                  <a:lnTo>
                    <a:pt x="150875" y="129539"/>
                  </a:lnTo>
                  <a:lnTo>
                    <a:pt x="147827" y="129539"/>
                  </a:lnTo>
                  <a:lnTo>
                    <a:pt x="141731" y="135635"/>
                  </a:lnTo>
                  <a:lnTo>
                    <a:pt x="33527" y="245363"/>
                  </a:lnTo>
                  <a:lnTo>
                    <a:pt x="74675" y="295887"/>
                  </a:lnTo>
                  <a:lnTo>
                    <a:pt x="74675" y="243839"/>
                  </a:lnTo>
                  <a:lnTo>
                    <a:pt x="178307" y="146303"/>
                  </a:lnTo>
                  <a:lnTo>
                    <a:pt x="182879" y="141731"/>
                  </a:lnTo>
                  <a:lnTo>
                    <a:pt x="184403" y="138683"/>
                  </a:lnTo>
                  <a:lnTo>
                    <a:pt x="185927" y="137159"/>
                  </a:lnTo>
                  <a:close/>
                </a:path>
                <a:path w="196850" h="401319">
                  <a:moveTo>
                    <a:pt x="196595" y="394715"/>
                  </a:moveTo>
                  <a:lnTo>
                    <a:pt x="196595" y="388619"/>
                  </a:lnTo>
                  <a:lnTo>
                    <a:pt x="192024" y="384047"/>
                  </a:lnTo>
                  <a:lnTo>
                    <a:pt x="190500" y="380999"/>
                  </a:lnTo>
                  <a:lnTo>
                    <a:pt x="74675" y="243839"/>
                  </a:lnTo>
                  <a:lnTo>
                    <a:pt x="74675" y="295887"/>
                  </a:lnTo>
                  <a:lnTo>
                    <a:pt x="153924" y="393191"/>
                  </a:lnTo>
                  <a:lnTo>
                    <a:pt x="155448" y="394715"/>
                  </a:lnTo>
                  <a:lnTo>
                    <a:pt x="156971" y="394715"/>
                  </a:lnTo>
                  <a:lnTo>
                    <a:pt x="160019" y="397763"/>
                  </a:lnTo>
                  <a:lnTo>
                    <a:pt x="161543" y="397763"/>
                  </a:lnTo>
                  <a:lnTo>
                    <a:pt x="163067" y="399287"/>
                  </a:lnTo>
                  <a:lnTo>
                    <a:pt x="169163" y="399287"/>
                  </a:lnTo>
                  <a:lnTo>
                    <a:pt x="172212" y="400811"/>
                  </a:lnTo>
                  <a:lnTo>
                    <a:pt x="182879" y="400811"/>
                  </a:lnTo>
                  <a:lnTo>
                    <a:pt x="184403" y="399287"/>
                  </a:lnTo>
                  <a:lnTo>
                    <a:pt x="192024" y="399287"/>
                  </a:lnTo>
                  <a:lnTo>
                    <a:pt x="192024" y="397763"/>
                  </a:lnTo>
                  <a:lnTo>
                    <a:pt x="193548" y="397763"/>
                  </a:lnTo>
                  <a:lnTo>
                    <a:pt x="196595" y="394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3876" y="1260347"/>
              <a:ext cx="228600" cy="280670"/>
            </a:xfrm>
            <a:custGeom>
              <a:avLst/>
              <a:gdLst/>
              <a:ahLst/>
              <a:cxnLst/>
              <a:rect l="l" t="t" r="r" b="b"/>
              <a:pathLst>
                <a:path w="228600" h="280669">
                  <a:moveTo>
                    <a:pt x="228600" y="134111"/>
                  </a:moveTo>
                  <a:lnTo>
                    <a:pt x="228600" y="120395"/>
                  </a:lnTo>
                  <a:lnTo>
                    <a:pt x="228290" y="108108"/>
                  </a:lnTo>
                  <a:lnTo>
                    <a:pt x="219432" y="63793"/>
                  </a:lnTo>
                  <a:lnTo>
                    <a:pt x="196810" y="28241"/>
                  </a:lnTo>
                  <a:lnTo>
                    <a:pt x="158329" y="5786"/>
                  </a:lnTo>
                  <a:lnTo>
                    <a:pt x="120396" y="0"/>
                  </a:lnTo>
                  <a:lnTo>
                    <a:pt x="106965" y="571"/>
                  </a:lnTo>
                  <a:lnTo>
                    <a:pt x="59888" y="15168"/>
                  </a:lnTo>
                  <a:lnTo>
                    <a:pt x="25860" y="47577"/>
                  </a:lnTo>
                  <a:lnTo>
                    <a:pt x="9144" y="82295"/>
                  </a:lnTo>
                  <a:lnTo>
                    <a:pt x="571" y="124515"/>
                  </a:lnTo>
                  <a:lnTo>
                    <a:pt x="0" y="140207"/>
                  </a:lnTo>
                  <a:lnTo>
                    <a:pt x="547" y="156805"/>
                  </a:lnTo>
                  <a:lnTo>
                    <a:pt x="7620" y="201167"/>
                  </a:lnTo>
                  <a:lnTo>
                    <a:pt x="32003" y="243839"/>
                  </a:lnTo>
                  <a:lnTo>
                    <a:pt x="36575" y="248424"/>
                  </a:lnTo>
                  <a:lnTo>
                    <a:pt x="36575" y="117347"/>
                  </a:lnTo>
                  <a:lnTo>
                    <a:pt x="37742" y="108465"/>
                  </a:lnTo>
                  <a:lnTo>
                    <a:pt x="49720" y="68960"/>
                  </a:lnTo>
                  <a:lnTo>
                    <a:pt x="76342" y="40314"/>
                  </a:lnTo>
                  <a:lnTo>
                    <a:pt x="117348" y="28955"/>
                  </a:lnTo>
                  <a:lnTo>
                    <a:pt x="135397" y="30384"/>
                  </a:lnTo>
                  <a:lnTo>
                    <a:pt x="175260" y="51815"/>
                  </a:lnTo>
                  <a:lnTo>
                    <a:pt x="193262" y="97893"/>
                  </a:lnTo>
                  <a:lnTo>
                    <a:pt x="193548" y="117347"/>
                  </a:lnTo>
                  <a:lnTo>
                    <a:pt x="193548" y="144779"/>
                  </a:lnTo>
                  <a:lnTo>
                    <a:pt x="216408" y="144779"/>
                  </a:lnTo>
                  <a:lnTo>
                    <a:pt x="219456" y="143255"/>
                  </a:lnTo>
                  <a:lnTo>
                    <a:pt x="224027" y="141731"/>
                  </a:lnTo>
                  <a:lnTo>
                    <a:pt x="227075" y="138683"/>
                  </a:lnTo>
                  <a:lnTo>
                    <a:pt x="228600" y="134111"/>
                  </a:lnTo>
                  <a:close/>
                </a:path>
                <a:path w="228600" h="280669">
                  <a:moveTo>
                    <a:pt x="193548" y="144779"/>
                  </a:moveTo>
                  <a:lnTo>
                    <a:pt x="193548" y="117347"/>
                  </a:lnTo>
                  <a:lnTo>
                    <a:pt x="36575" y="117347"/>
                  </a:lnTo>
                  <a:lnTo>
                    <a:pt x="36575" y="144779"/>
                  </a:lnTo>
                  <a:lnTo>
                    <a:pt x="193548" y="144779"/>
                  </a:lnTo>
                  <a:close/>
                </a:path>
                <a:path w="228600" h="280669">
                  <a:moveTo>
                    <a:pt x="217932" y="254507"/>
                  </a:moveTo>
                  <a:lnTo>
                    <a:pt x="217932" y="233171"/>
                  </a:lnTo>
                  <a:lnTo>
                    <a:pt x="214884" y="230123"/>
                  </a:lnTo>
                  <a:lnTo>
                    <a:pt x="210312" y="230123"/>
                  </a:lnTo>
                  <a:lnTo>
                    <a:pt x="207263" y="231647"/>
                  </a:lnTo>
                  <a:lnTo>
                    <a:pt x="198120" y="234695"/>
                  </a:lnTo>
                  <a:lnTo>
                    <a:pt x="185927" y="240791"/>
                  </a:lnTo>
                  <a:lnTo>
                    <a:pt x="179927" y="242238"/>
                  </a:lnTo>
                  <a:lnTo>
                    <a:pt x="174117" y="243839"/>
                  </a:lnTo>
                  <a:lnTo>
                    <a:pt x="167497" y="245506"/>
                  </a:lnTo>
                  <a:lnTo>
                    <a:pt x="160020" y="246887"/>
                  </a:lnTo>
                  <a:lnTo>
                    <a:pt x="152876" y="248650"/>
                  </a:lnTo>
                  <a:lnTo>
                    <a:pt x="145161" y="249554"/>
                  </a:lnTo>
                  <a:lnTo>
                    <a:pt x="136874" y="249888"/>
                  </a:lnTo>
                  <a:lnTo>
                    <a:pt x="124968" y="249851"/>
                  </a:lnTo>
                  <a:lnTo>
                    <a:pt x="85344" y="242315"/>
                  </a:lnTo>
                  <a:lnTo>
                    <a:pt x="51863" y="213836"/>
                  </a:lnTo>
                  <a:lnTo>
                    <a:pt x="37718" y="168020"/>
                  </a:lnTo>
                  <a:lnTo>
                    <a:pt x="36575" y="144779"/>
                  </a:lnTo>
                  <a:lnTo>
                    <a:pt x="36575" y="248424"/>
                  </a:lnTo>
                  <a:lnTo>
                    <a:pt x="71627" y="271271"/>
                  </a:lnTo>
                  <a:lnTo>
                    <a:pt x="109775" y="279844"/>
                  </a:lnTo>
                  <a:lnTo>
                    <a:pt x="128015" y="280326"/>
                  </a:lnTo>
                  <a:lnTo>
                    <a:pt x="133850" y="280154"/>
                  </a:lnTo>
                  <a:lnTo>
                    <a:pt x="173355" y="274319"/>
                  </a:lnTo>
                  <a:lnTo>
                    <a:pt x="180165" y="272598"/>
                  </a:lnTo>
                  <a:lnTo>
                    <a:pt x="185927" y="271271"/>
                  </a:lnTo>
                  <a:lnTo>
                    <a:pt x="201168" y="265175"/>
                  </a:lnTo>
                  <a:lnTo>
                    <a:pt x="205739" y="263651"/>
                  </a:lnTo>
                  <a:lnTo>
                    <a:pt x="210312" y="260603"/>
                  </a:lnTo>
                  <a:lnTo>
                    <a:pt x="213360" y="259079"/>
                  </a:lnTo>
                  <a:lnTo>
                    <a:pt x="214884" y="259079"/>
                  </a:lnTo>
                  <a:lnTo>
                    <a:pt x="214884" y="257555"/>
                  </a:lnTo>
                  <a:lnTo>
                    <a:pt x="217932" y="254507"/>
                  </a:lnTo>
                  <a:close/>
                </a:path>
                <a:path w="228600" h="280669">
                  <a:moveTo>
                    <a:pt x="219456" y="249935"/>
                  </a:moveTo>
                  <a:lnTo>
                    <a:pt x="219456" y="240791"/>
                  </a:lnTo>
                  <a:lnTo>
                    <a:pt x="217932" y="237743"/>
                  </a:lnTo>
                  <a:lnTo>
                    <a:pt x="217932" y="249935"/>
                  </a:lnTo>
                  <a:lnTo>
                    <a:pt x="219456" y="249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1723" y="1260347"/>
              <a:ext cx="143510" cy="277495"/>
            </a:xfrm>
            <a:custGeom>
              <a:avLst/>
              <a:gdLst/>
              <a:ahLst/>
              <a:cxnLst/>
              <a:rect l="l" t="t" r="r" b="b"/>
              <a:pathLst>
                <a:path w="143510" h="277494">
                  <a:moveTo>
                    <a:pt x="141731" y="36575"/>
                  </a:moveTo>
                  <a:lnTo>
                    <a:pt x="141731" y="10667"/>
                  </a:lnTo>
                  <a:lnTo>
                    <a:pt x="138684" y="7619"/>
                  </a:lnTo>
                  <a:lnTo>
                    <a:pt x="137160" y="7619"/>
                  </a:lnTo>
                  <a:lnTo>
                    <a:pt x="135636" y="6095"/>
                  </a:lnTo>
                  <a:lnTo>
                    <a:pt x="132587" y="4571"/>
                  </a:lnTo>
                  <a:lnTo>
                    <a:pt x="129539" y="4571"/>
                  </a:lnTo>
                  <a:lnTo>
                    <a:pt x="123443" y="1523"/>
                  </a:lnTo>
                  <a:lnTo>
                    <a:pt x="115824" y="1523"/>
                  </a:lnTo>
                  <a:lnTo>
                    <a:pt x="112775" y="0"/>
                  </a:lnTo>
                  <a:lnTo>
                    <a:pt x="97536" y="0"/>
                  </a:lnTo>
                  <a:lnTo>
                    <a:pt x="92963" y="1523"/>
                  </a:lnTo>
                  <a:lnTo>
                    <a:pt x="86867" y="1523"/>
                  </a:lnTo>
                  <a:lnTo>
                    <a:pt x="82296" y="3047"/>
                  </a:lnTo>
                  <a:lnTo>
                    <a:pt x="70103" y="9143"/>
                  </a:lnTo>
                  <a:lnTo>
                    <a:pt x="57888" y="18317"/>
                  </a:lnTo>
                  <a:lnTo>
                    <a:pt x="51815" y="25907"/>
                  </a:lnTo>
                  <a:lnTo>
                    <a:pt x="47220" y="31027"/>
                  </a:lnTo>
                  <a:lnTo>
                    <a:pt x="42481" y="37147"/>
                  </a:lnTo>
                  <a:lnTo>
                    <a:pt x="37457" y="44124"/>
                  </a:lnTo>
                  <a:lnTo>
                    <a:pt x="32003" y="51815"/>
                  </a:lnTo>
                  <a:lnTo>
                    <a:pt x="32003" y="9143"/>
                  </a:lnTo>
                  <a:lnTo>
                    <a:pt x="30479" y="7619"/>
                  </a:lnTo>
                  <a:lnTo>
                    <a:pt x="30479" y="6095"/>
                  </a:lnTo>
                  <a:lnTo>
                    <a:pt x="28955" y="4571"/>
                  </a:lnTo>
                  <a:lnTo>
                    <a:pt x="24384" y="4571"/>
                  </a:lnTo>
                  <a:lnTo>
                    <a:pt x="21336" y="3047"/>
                  </a:lnTo>
                  <a:lnTo>
                    <a:pt x="10667" y="3047"/>
                  </a:lnTo>
                  <a:lnTo>
                    <a:pt x="7620" y="4571"/>
                  </a:lnTo>
                  <a:lnTo>
                    <a:pt x="3048" y="4571"/>
                  </a:lnTo>
                  <a:lnTo>
                    <a:pt x="1524" y="6095"/>
                  </a:lnTo>
                  <a:lnTo>
                    <a:pt x="0" y="6095"/>
                  </a:lnTo>
                  <a:lnTo>
                    <a:pt x="0" y="272795"/>
                  </a:lnTo>
                  <a:lnTo>
                    <a:pt x="1524" y="274319"/>
                  </a:lnTo>
                  <a:lnTo>
                    <a:pt x="3048" y="274319"/>
                  </a:lnTo>
                  <a:lnTo>
                    <a:pt x="4572" y="275843"/>
                  </a:lnTo>
                  <a:lnTo>
                    <a:pt x="7620" y="275843"/>
                  </a:lnTo>
                  <a:lnTo>
                    <a:pt x="10667" y="277367"/>
                  </a:lnTo>
                  <a:lnTo>
                    <a:pt x="19812" y="277367"/>
                  </a:lnTo>
                  <a:lnTo>
                    <a:pt x="22860" y="275843"/>
                  </a:lnTo>
                  <a:lnTo>
                    <a:pt x="28955" y="275843"/>
                  </a:lnTo>
                  <a:lnTo>
                    <a:pt x="33527" y="271271"/>
                  </a:lnTo>
                  <a:lnTo>
                    <a:pt x="33527" y="94487"/>
                  </a:lnTo>
                  <a:lnTo>
                    <a:pt x="38981" y="85891"/>
                  </a:lnTo>
                  <a:lnTo>
                    <a:pt x="44005" y="78295"/>
                  </a:lnTo>
                  <a:lnTo>
                    <a:pt x="48744" y="71556"/>
                  </a:lnTo>
                  <a:lnTo>
                    <a:pt x="53339" y="65531"/>
                  </a:lnTo>
                  <a:lnTo>
                    <a:pt x="57912" y="59192"/>
                  </a:lnTo>
                  <a:lnTo>
                    <a:pt x="91439" y="33527"/>
                  </a:lnTo>
                  <a:lnTo>
                    <a:pt x="96012" y="32003"/>
                  </a:lnTo>
                  <a:lnTo>
                    <a:pt x="109727" y="32003"/>
                  </a:lnTo>
                  <a:lnTo>
                    <a:pt x="112775" y="33527"/>
                  </a:lnTo>
                  <a:lnTo>
                    <a:pt x="117348" y="33527"/>
                  </a:lnTo>
                  <a:lnTo>
                    <a:pt x="123443" y="36575"/>
                  </a:lnTo>
                  <a:lnTo>
                    <a:pt x="126491" y="36575"/>
                  </a:lnTo>
                  <a:lnTo>
                    <a:pt x="129539" y="38099"/>
                  </a:lnTo>
                  <a:lnTo>
                    <a:pt x="131063" y="38099"/>
                  </a:lnTo>
                  <a:lnTo>
                    <a:pt x="134112" y="39623"/>
                  </a:lnTo>
                  <a:lnTo>
                    <a:pt x="140208" y="39623"/>
                  </a:lnTo>
                  <a:lnTo>
                    <a:pt x="140208" y="38099"/>
                  </a:lnTo>
                  <a:lnTo>
                    <a:pt x="141731" y="36575"/>
                  </a:lnTo>
                  <a:close/>
                </a:path>
                <a:path w="143510" h="277494">
                  <a:moveTo>
                    <a:pt x="143255" y="33527"/>
                  </a:moveTo>
                  <a:lnTo>
                    <a:pt x="143255" y="13715"/>
                  </a:lnTo>
                  <a:lnTo>
                    <a:pt x="141731" y="12191"/>
                  </a:lnTo>
                  <a:lnTo>
                    <a:pt x="141731" y="35051"/>
                  </a:lnTo>
                  <a:lnTo>
                    <a:pt x="143255" y="33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11367" y="1260347"/>
              <a:ext cx="210820" cy="277495"/>
            </a:xfrm>
            <a:custGeom>
              <a:avLst/>
              <a:gdLst/>
              <a:ahLst/>
              <a:cxnLst/>
              <a:rect l="l" t="t" r="r" b="b"/>
              <a:pathLst>
                <a:path w="210820" h="277494">
                  <a:moveTo>
                    <a:pt x="32004" y="274319"/>
                  </a:moveTo>
                  <a:lnTo>
                    <a:pt x="32004" y="7619"/>
                  </a:lnTo>
                  <a:lnTo>
                    <a:pt x="28956" y="4571"/>
                  </a:lnTo>
                  <a:lnTo>
                    <a:pt x="24384" y="4571"/>
                  </a:lnTo>
                  <a:lnTo>
                    <a:pt x="22860" y="3047"/>
                  </a:lnTo>
                  <a:lnTo>
                    <a:pt x="10668" y="3047"/>
                  </a:lnTo>
                  <a:lnTo>
                    <a:pt x="9144" y="4571"/>
                  </a:lnTo>
                  <a:lnTo>
                    <a:pt x="3048" y="4571"/>
                  </a:lnTo>
                  <a:lnTo>
                    <a:pt x="0" y="7619"/>
                  </a:lnTo>
                  <a:lnTo>
                    <a:pt x="0" y="272795"/>
                  </a:lnTo>
                  <a:lnTo>
                    <a:pt x="1524" y="274319"/>
                  </a:lnTo>
                  <a:lnTo>
                    <a:pt x="3048" y="274319"/>
                  </a:lnTo>
                  <a:lnTo>
                    <a:pt x="4572" y="275843"/>
                  </a:lnTo>
                  <a:lnTo>
                    <a:pt x="9144" y="275843"/>
                  </a:lnTo>
                  <a:lnTo>
                    <a:pt x="10668" y="277367"/>
                  </a:lnTo>
                  <a:lnTo>
                    <a:pt x="19812" y="277367"/>
                  </a:lnTo>
                  <a:lnTo>
                    <a:pt x="22860" y="275843"/>
                  </a:lnTo>
                  <a:lnTo>
                    <a:pt x="28956" y="275843"/>
                  </a:lnTo>
                  <a:lnTo>
                    <a:pt x="30480" y="274319"/>
                  </a:lnTo>
                  <a:lnTo>
                    <a:pt x="32004" y="274319"/>
                  </a:lnTo>
                  <a:close/>
                </a:path>
                <a:path w="210820" h="277494">
                  <a:moveTo>
                    <a:pt x="210312" y="271271"/>
                  </a:moveTo>
                  <a:lnTo>
                    <a:pt x="210312" y="112775"/>
                  </a:lnTo>
                  <a:lnTo>
                    <a:pt x="210026" y="99607"/>
                  </a:lnTo>
                  <a:lnTo>
                    <a:pt x="202263" y="56435"/>
                  </a:lnTo>
                  <a:lnTo>
                    <a:pt x="177546" y="19430"/>
                  </a:lnTo>
                  <a:lnTo>
                    <a:pt x="141922" y="2285"/>
                  </a:lnTo>
                  <a:lnTo>
                    <a:pt x="118872" y="0"/>
                  </a:lnTo>
                  <a:lnTo>
                    <a:pt x="108346" y="809"/>
                  </a:lnTo>
                  <a:lnTo>
                    <a:pt x="65651" y="17240"/>
                  </a:lnTo>
                  <a:lnTo>
                    <a:pt x="32004" y="47243"/>
                  </a:lnTo>
                  <a:lnTo>
                    <a:pt x="32004" y="272795"/>
                  </a:lnTo>
                  <a:lnTo>
                    <a:pt x="33528" y="272795"/>
                  </a:lnTo>
                  <a:lnTo>
                    <a:pt x="33528" y="83819"/>
                  </a:lnTo>
                  <a:lnTo>
                    <a:pt x="44696" y="70961"/>
                  </a:lnTo>
                  <a:lnTo>
                    <a:pt x="76200" y="42671"/>
                  </a:lnTo>
                  <a:lnTo>
                    <a:pt x="114300" y="28955"/>
                  </a:lnTo>
                  <a:lnTo>
                    <a:pt x="122015" y="29265"/>
                  </a:lnTo>
                  <a:lnTo>
                    <a:pt x="156948" y="46410"/>
                  </a:lnTo>
                  <a:lnTo>
                    <a:pt x="173974" y="85391"/>
                  </a:lnTo>
                  <a:lnTo>
                    <a:pt x="175260" y="271271"/>
                  </a:lnTo>
                  <a:lnTo>
                    <a:pt x="176784" y="271271"/>
                  </a:lnTo>
                  <a:lnTo>
                    <a:pt x="176784" y="274319"/>
                  </a:lnTo>
                  <a:lnTo>
                    <a:pt x="179832" y="274319"/>
                  </a:lnTo>
                  <a:lnTo>
                    <a:pt x="181356" y="275843"/>
                  </a:lnTo>
                  <a:lnTo>
                    <a:pt x="184404" y="275843"/>
                  </a:lnTo>
                  <a:lnTo>
                    <a:pt x="187452" y="277367"/>
                  </a:lnTo>
                  <a:lnTo>
                    <a:pt x="196596" y="277367"/>
                  </a:lnTo>
                  <a:lnTo>
                    <a:pt x="199644" y="275843"/>
                  </a:lnTo>
                  <a:lnTo>
                    <a:pt x="205740" y="275843"/>
                  </a:lnTo>
                  <a:lnTo>
                    <a:pt x="205740" y="274319"/>
                  </a:lnTo>
                  <a:lnTo>
                    <a:pt x="207264" y="274319"/>
                  </a:lnTo>
                  <a:lnTo>
                    <a:pt x="208787" y="272795"/>
                  </a:lnTo>
                  <a:lnTo>
                    <a:pt x="208787" y="271271"/>
                  </a:lnTo>
                  <a:lnTo>
                    <a:pt x="210312" y="271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9403" y="1260347"/>
              <a:ext cx="228600" cy="280670"/>
            </a:xfrm>
            <a:custGeom>
              <a:avLst/>
              <a:gdLst/>
              <a:ahLst/>
              <a:cxnLst/>
              <a:rect l="l" t="t" r="r" b="b"/>
              <a:pathLst>
                <a:path w="228600" h="280669">
                  <a:moveTo>
                    <a:pt x="228600" y="134111"/>
                  </a:moveTo>
                  <a:lnTo>
                    <a:pt x="228600" y="120395"/>
                  </a:lnTo>
                  <a:lnTo>
                    <a:pt x="228290" y="108108"/>
                  </a:lnTo>
                  <a:lnTo>
                    <a:pt x="218765" y="63793"/>
                  </a:lnTo>
                  <a:lnTo>
                    <a:pt x="196167" y="28241"/>
                  </a:lnTo>
                  <a:lnTo>
                    <a:pt x="158329" y="5786"/>
                  </a:lnTo>
                  <a:lnTo>
                    <a:pt x="120396" y="0"/>
                  </a:lnTo>
                  <a:lnTo>
                    <a:pt x="106965" y="571"/>
                  </a:lnTo>
                  <a:lnTo>
                    <a:pt x="59864" y="15168"/>
                  </a:lnTo>
                  <a:lnTo>
                    <a:pt x="24550" y="47616"/>
                  </a:lnTo>
                  <a:lnTo>
                    <a:pt x="5143" y="95416"/>
                  </a:lnTo>
                  <a:lnTo>
                    <a:pt x="0" y="140207"/>
                  </a:lnTo>
                  <a:lnTo>
                    <a:pt x="547" y="156805"/>
                  </a:lnTo>
                  <a:lnTo>
                    <a:pt x="7620" y="201167"/>
                  </a:lnTo>
                  <a:lnTo>
                    <a:pt x="32004" y="243839"/>
                  </a:lnTo>
                  <a:lnTo>
                    <a:pt x="36575" y="248542"/>
                  </a:lnTo>
                  <a:lnTo>
                    <a:pt x="36575" y="117347"/>
                  </a:lnTo>
                  <a:lnTo>
                    <a:pt x="37099" y="108465"/>
                  </a:lnTo>
                  <a:lnTo>
                    <a:pt x="49720" y="68960"/>
                  </a:lnTo>
                  <a:lnTo>
                    <a:pt x="76342" y="40314"/>
                  </a:lnTo>
                  <a:lnTo>
                    <a:pt x="117348" y="28955"/>
                  </a:lnTo>
                  <a:lnTo>
                    <a:pt x="135397" y="30384"/>
                  </a:lnTo>
                  <a:lnTo>
                    <a:pt x="175260" y="51815"/>
                  </a:lnTo>
                  <a:lnTo>
                    <a:pt x="193047" y="97893"/>
                  </a:lnTo>
                  <a:lnTo>
                    <a:pt x="193548" y="117347"/>
                  </a:lnTo>
                  <a:lnTo>
                    <a:pt x="193548" y="144779"/>
                  </a:lnTo>
                  <a:lnTo>
                    <a:pt x="216408" y="144779"/>
                  </a:lnTo>
                  <a:lnTo>
                    <a:pt x="219456" y="143255"/>
                  </a:lnTo>
                  <a:lnTo>
                    <a:pt x="224028" y="141731"/>
                  </a:lnTo>
                  <a:lnTo>
                    <a:pt x="227075" y="138683"/>
                  </a:lnTo>
                  <a:lnTo>
                    <a:pt x="228600" y="134111"/>
                  </a:lnTo>
                  <a:close/>
                </a:path>
                <a:path w="228600" h="280669">
                  <a:moveTo>
                    <a:pt x="193548" y="144779"/>
                  </a:moveTo>
                  <a:lnTo>
                    <a:pt x="193548" y="117347"/>
                  </a:lnTo>
                  <a:lnTo>
                    <a:pt x="36575" y="117347"/>
                  </a:lnTo>
                  <a:lnTo>
                    <a:pt x="36575" y="144779"/>
                  </a:lnTo>
                  <a:lnTo>
                    <a:pt x="193548" y="144779"/>
                  </a:lnTo>
                  <a:close/>
                </a:path>
                <a:path w="228600" h="280669">
                  <a:moveTo>
                    <a:pt x="217932" y="254507"/>
                  </a:moveTo>
                  <a:lnTo>
                    <a:pt x="217932" y="233171"/>
                  </a:lnTo>
                  <a:lnTo>
                    <a:pt x="214884" y="230123"/>
                  </a:lnTo>
                  <a:lnTo>
                    <a:pt x="210312" y="230123"/>
                  </a:lnTo>
                  <a:lnTo>
                    <a:pt x="207263" y="231647"/>
                  </a:lnTo>
                  <a:lnTo>
                    <a:pt x="198120" y="234695"/>
                  </a:lnTo>
                  <a:lnTo>
                    <a:pt x="192024" y="237743"/>
                  </a:lnTo>
                  <a:lnTo>
                    <a:pt x="184404" y="240791"/>
                  </a:lnTo>
                  <a:lnTo>
                    <a:pt x="178308" y="242315"/>
                  </a:lnTo>
                  <a:lnTo>
                    <a:pt x="169163" y="245363"/>
                  </a:lnTo>
                  <a:lnTo>
                    <a:pt x="160020" y="246887"/>
                  </a:lnTo>
                  <a:lnTo>
                    <a:pt x="152876" y="248650"/>
                  </a:lnTo>
                  <a:lnTo>
                    <a:pt x="145161" y="249554"/>
                  </a:lnTo>
                  <a:lnTo>
                    <a:pt x="141541" y="249700"/>
                  </a:lnTo>
                  <a:lnTo>
                    <a:pt x="123444" y="249809"/>
                  </a:lnTo>
                  <a:lnTo>
                    <a:pt x="115990" y="249602"/>
                  </a:lnTo>
                  <a:lnTo>
                    <a:pt x="76747" y="238339"/>
                  </a:lnTo>
                  <a:lnTo>
                    <a:pt x="47625" y="206120"/>
                  </a:lnTo>
                  <a:lnTo>
                    <a:pt x="37718" y="168020"/>
                  </a:lnTo>
                  <a:lnTo>
                    <a:pt x="36575" y="144779"/>
                  </a:lnTo>
                  <a:lnTo>
                    <a:pt x="36575" y="248542"/>
                  </a:lnTo>
                  <a:lnTo>
                    <a:pt x="71628" y="271271"/>
                  </a:lnTo>
                  <a:lnTo>
                    <a:pt x="109132" y="279844"/>
                  </a:lnTo>
                  <a:lnTo>
                    <a:pt x="123444" y="280415"/>
                  </a:lnTo>
                  <a:lnTo>
                    <a:pt x="132564" y="280154"/>
                  </a:lnTo>
                  <a:lnTo>
                    <a:pt x="173354" y="274319"/>
                  </a:lnTo>
                  <a:lnTo>
                    <a:pt x="179927" y="272653"/>
                  </a:lnTo>
                  <a:lnTo>
                    <a:pt x="185928" y="271271"/>
                  </a:lnTo>
                  <a:lnTo>
                    <a:pt x="201168" y="265175"/>
                  </a:lnTo>
                  <a:lnTo>
                    <a:pt x="205740" y="263651"/>
                  </a:lnTo>
                  <a:lnTo>
                    <a:pt x="210312" y="260603"/>
                  </a:lnTo>
                  <a:lnTo>
                    <a:pt x="213360" y="259079"/>
                  </a:lnTo>
                  <a:lnTo>
                    <a:pt x="214884" y="259079"/>
                  </a:lnTo>
                  <a:lnTo>
                    <a:pt x="214884" y="257555"/>
                  </a:lnTo>
                  <a:lnTo>
                    <a:pt x="217932" y="254507"/>
                  </a:lnTo>
                  <a:close/>
                </a:path>
                <a:path w="228600" h="280669">
                  <a:moveTo>
                    <a:pt x="219456" y="248411"/>
                  </a:moveTo>
                  <a:lnTo>
                    <a:pt x="219456" y="240791"/>
                  </a:lnTo>
                  <a:lnTo>
                    <a:pt x="217932" y="237743"/>
                  </a:lnTo>
                  <a:lnTo>
                    <a:pt x="217932" y="249935"/>
                  </a:lnTo>
                  <a:lnTo>
                    <a:pt x="219456" y="248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24015" y="1136903"/>
              <a:ext cx="0" cy="401320"/>
            </a:xfrm>
            <a:custGeom>
              <a:avLst/>
              <a:gdLst/>
              <a:ahLst/>
              <a:cxnLst/>
              <a:rect l="l" t="t" r="r" b="b"/>
              <a:pathLst>
                <a:path h="401319">
                  <a:moveTo>
                    <a:pt x="0" y="0"/>
                  </a:moveTo>
                  <a:lnTo>
                    <a:pt x="0" y="400812"/>
                  </a:lnTo>
                </a:path>
              </a:pathLst>
            </a:custGeom>
            <a:ln w="3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28232" y="1135380"/>
              <a:ext cx="170815" cy="402590"/>
            </a:xfrm>
            <a:custGeom>
              <a:avLst/>
              <a:gdLst/>
              <a:ahLst/>
              <a:cxnLst/>
              <a:rect l="l" t="t" r="r" b="b"/>
              <a:pathLst>
                <a:path w="170815" h="402590">
                  <a:moveTo>
                    <a:pt x="47243" y="158495"/>
                  </a:moveTo>
                  <a:lnTo>
                    <a:pt x="47243" y="129539"/>
                  </a:lnTo>
                  <a:lnTo>
                    <a:pt x="6095" y="129539"/>
                  </a:lnTo>
                  <a:lnTo>
                    <a:pt x="6095" y="131063"/>
                  </a:lnTo>
                  <a:lnTo>
                    <a:pt x="4571" y="131063"/>
                  </a:lnTo>
                  <a:lnTo>
                    <a:pt x="3047" y="132587"/>
                  </a:lnTo>
                  <a:lnTo>
                    <a:pt x="3047" y="134111"/>
                  </a:lnTo>
                  <a:lnTo>
                    <a:pt x="1523" y="134111"/>
                  </a:lnTo>
                  <a:lnTo>
                    <a:pt x="1523" y="140207"/>
                  </a:lnTo>
                  <a:lnTo>
                    <a:pt x="0" y="141731"/>
                  </a:lnTo>
                  <a:lnTo>
                    <a:pt x="0" y="149351"/>
                  </a:lnTo>
                  <a:lnTo>
                    <a:pt x="3047" y="155447"/>
                  </a:lnTo>
                  <a:lnTo>
                    <a:pt x="6095" y="158495"/>
                  </a:lnTo>
                  <a:lnTo>
                    <a:pt x="47243" y="158495"/>
                  </a:lnTo>
                  <a:close/>
                </a:path>
                <a:path w="170815" h="402590">
                  <a:moveTo>
                    <a:pt x="167639" y="38100"/>
                  </a:moveTo>
                  <a:lnTo>
                    <a:pt x="167639" y="12191"/>
                  </a:lnTo>
                  <a:lnTo>
                    <a:pt x="166115" y="10667"/>
                  </a:lnTo>
                  <a:lnTo>
                    <a:pt x="166115" y="9143"/>
                  </a:lnTo>
                  <a:lnTo>
                    <a:pt x="164591" y="9143"/>
                  </a:lnTo>
                  <a:lnTo>
                    <a:pt x="163067" y="7619"/>
                  </a:lnTo>
                  <a:lnTo>
                    <a:pt x="156971" y="4571"/>
                  </a:lnTo>
                  <a:lnTo>
                    <a:pt x="150875" y="3047"/>
                  </a:lnTo>
                  <a:lnTo>
                    <a:pt x="146303" y="1523"/>
                  </a:lnTo>
                  <a:lnTo>
                    <a:pt x="138684" y="0"/>
                  </a:lnTo>
                  <a:lnTo>
                    <a:pt x="126491" y="0"/>
                  </a:lnTo>
                  <a:lnTo>
                    <a:pt x="117347" y="312"/>
                  </a:lnTo>
                  <a:lnTo>
                    <a:pt x="78676" y="12763"/>
                  </a:lnTo>
                  <a:lnTo>
                    <a:pt x="55911" y="44505"/>
                  </a:lnTo>
                  <a:lnTo>
                    <a:pt x="47553" y="87415"/>
                  </a:lnTo>
                  <a:lnTo>
                    <a:pt x="47243" y="100583"/>
                  </a:lnTo>
                  <a:lnTo>
                    <a:pt x="47243" y="396239"/>
                  </a:lnTo>
                  <a:lnTo>
                    <a:pt x="48767" y="396239"/>
                  </a:lnTo>
                  <a:lnTo>
                    <a:pt x="48767" y="399288"/>
                  </a:lnTo>
                  <a:lnTo>
                    <a:pt x="51815" y="399288"/>
                  </a:lnTo>
                  <a:lnTo>
                    <a:pt x="53339" y="400811"/>
                  </a:lnTo>
                  <a:lnTo>
                    <a:pt x="56387" y="400811"/>
                  </a:lnTo>
                  <a:lnTo>
                    <a:pt x="59435" y="402335"/>
                  </a:lnTo>
                  <a:lnTo>
                    <a:pt x="68579" y="402335"/>
                  </a:lnTo>
                  <a:lnTo>
                    <a:pt x="70103" y="400811"/>
                  </a:lnTo>
                  <a:lnTo>
                    <a:pt x="77723" y="400811"/>
                  </a:lnTo>
                  <a:lnTo>
                    <a:pt x="77723" y="399288"/>
                  </a:lnTo>
                  <a:lnTo>
                    <a:pt x="79247" y="399288"/>
                  </a:lnTo>
                  <a:lnTo>
                    <a:pt x="82295" y="396239"/>
                  </a:lnTo>
                  <a:lnTo>
                    <a:pt x="82295" y="99059"/>
                  </a:lnTo>
                  <a:lnTo>
                    <a:pt x="82319" y="90201"/>
                  </a:lnTo>
                  <a:lnTo>
                    <a:pt x="88391" y="50291"/>
                  </a:lnTo>
                  <a:lnTo>
                    <a:pt x="91439" y="45719"/>
                  </a:lnTo>
                  <a:lnTo>
                    <a:pt x="94487" y="39623"/>
                  </a:lnTo>
                  <a:lnTo>
                    <a:pt x="99060" y="35051"/>
                  </a:lnTo>
                  <a:lnTo>
                    <a:pt x="105156" y="33528"/>
                  </a:lnTo>
                  <a:lnTo>
                    <a:pt x="109727" y="30479"/>
                  </a:lnTo>
                  <a:lnTo>
                    <a:pt x="117347" y="28956"/>
                  </a:lnTo>
                  <a:lnTo>
                    <a:pt x="131063" y="28956"/>
                  </a:lnTo>
                  <a:lnTo>
                    <a:pt x="135636" y="30479"/>
                  </a:lnTo>
                  <a:lnTo>
                    <a:pt x="140208" y="30479"/>
                  </a:lnTo>
                  <a:lnTo>
                    <a:pt x="144779" y="32003"/>
                  </a:lnTo>
                  <a:lnTo>
                    <a:pt x="147827" y="32003"/>
                  </a:lnTo>
                  <a:lnTo>
                    <a:pt x="156971" y="36575"/>
                  </a:lnTo>
                  <a:lnTo>
                    <a:pt x="158495" y="36575"/>
                  </a:lnTo>
                  <a:lnTo>
                    <a:pt x="161543" y="38100"/>
                  </a:lnTo>
                  <a:lnTo>
                    <a:pt x="167639" y="38100"/>
                  </a:lnTo>
                  <a:close/>
                </a:path>
                <a:path w="170815" h="402590">
                  <a:moveTo>
                    <a:pt x="153923" y="149351"/>
                  </a:moveTo>
                  <a:lnTo>
                    <a:pt x="153923" y="140207"/>
                  </a:lnTo>
                  <a:lnTo>
                    <a:pt x="152399" y="138683"/>
                  </a:lnTo>
                  <a:lnTo>
                    <a:pt x="152399" y="134111"/>
                  </a:lnTo>
                  <a:lnTo>
                    <a:pt x="150875" y="134111"/>
                  </a:lnTo>
                  <a:lnTo>
                    <a:pt x="150875" y="132587"/>
                  </a:lnTo>
                  <a:lnTo>
                    <a:pt x="147827" y="129539"/>
                  </a:lnTo>
                  <a:lnTo>
                    <a:pt x="82295" y="129539"/>
                  </a:lnTo>
                  <a:lnTo>
                    <a:pt x="82295" y="158495"/>
                  </a:lnTo>
                  <a:lnTo>
                    <a:pt x="147827" y="158495"/>
                  </a:lnTo>
                  <a:lnTo>
                    <a:pt x="150875" y="155447"/>
                  </a:lnTo>
                  <a:lnTo>
                    <a:pt x="153923" y="149351"/>
                  </a:lnTo>
                  <a:close/>
                </a:path>
                <a:path w="170815" h="402590">
                  <a:moveTo>
                    <a:pt x="169163" y="35051"/>
                  </a:moveTo>
                  <a:lnTo>
                    <a:pt x="169163" y="15239"/>
                  </a:lnTo>
                  <a:lnTo>
                    <a:pt x="167639" y="13715"/>
                  </a:lnTo>
                  <a:lnTo>
                    <a:pt x="167639" y="36575"/>
                  </a:lnTo>
                  <a:lnTo>
                    <a:pt x="169163" y="35051"/>
                  </a:lnTo>
                  <a:close/>
                </a:path>
                <a:path w="170815" h="402590">
                  <a:moveTo>
                    <a:pt x="170687" y="30479"/>
                  </a:moveTo>
                  <a:lnTo>
                    <a:pt x="170687" y="21335"/>
                  </a:lnTo>
                  <a:lnTo>
                    <a:pt x="169163" y="18287"/>
                  </a:lnTo>
                  <a:lnTo>
                    <a:pt x="169163" y="32003"/>
                  </a:lnTo>
                  <a:lnTo>
                    <a:pt x="170687" y="30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08064" y="1260347"/>
              <a:ext cx="248920" cy="280670"/>
            </a:xfrm>
            <a:custGeom>
              <a:avLst/>
              <a:gdLst/>
              <a:ahLst/>
              <a:cxnLst/>
              <a:rect l="l" t="t" r="r" b="b"/>
              <a:pathLst>
                <a:path w="248920" h="280669">
                  <a:moveTo>
                    <a:pt x="248411" y="137159"/>
                  </a:moveTo>
                  <a:lnTo>
                    <a:pt x="247864" y="121705"/>
                  </a:lnTo>
                  <a:lnTo>
                    <a:pt x="246316" y="107251"/>
                  </a:lnTo>
                  <a:lnTo>
                    <a:pt x="236791" y="68508"/>
                  </a:lnTo>
                  <a:lnTo>
                    <a:pt x="209621" y="28003"/>
                  </a:lnTo>
                  <a:lnTo>
                    <a:pt x="168068" y="5143"/>
                  </a:lnTo>
                  <a:lnTo>
                    <a:pt x="126491" y="0"/>
                  </a:lnTo>
                  <a:lnTo>
                    <a:pt x="111061" y="809"/>
                  </a:lnTo>
                  <a:lnTo>
                    <a:pt x="71627" y="10667"/>
                  </a:lnTo>
                  <a:lnTo>
                    <a:pt x="32003" y="41147"/>
                  </a:lnTo>
                  <a:lnTo>
                    <a:pt x="7619" y="85343"/>
                  </a:lnTo>
                  <a:lnTo>
                    <a:pt x="547" y="126920"/>
                  </a:lnTo>
                  <a:lnTo>
                    <a:pt x="0" y="141731"/>
                  </a:lnTo>
                  <a:lnTo>
                    <a:pt x="547" y="157424"/>
                  </a:lnTo>
                  <a:lnTo>
                    <a:pt x="7619" y="199643"/>
                  </a:lnTo>
                  <a:lnTo>
                    <a:pt x="30479" y="242315"/>
                  </a:lnTo>
                  <a:lnTo>
                    <a:pt x="36575" y="248604"/>
                  </a:lnTo>
                  <a:lnTo>
                    <a:pt x="36575" y="138683"/>
                  </a:lnTo>
                  <a:lnTo>
                    <a:pt x="36861" y="127515"/>
                  </a:lnTo>
                  <a:lnTo>
                    <a:pt x="44624" y="86248"/>
                  </a:lnTo>
                  <a:lnTo>
                    <a:pt x="69341" y="48386"/>
                  </a:lnTo>
                  <a:lnTo>
                    <a:pt x="113847" y="30813"/>
                  </a:lnTo>
                  <a:lnTo>
                    <a:pt x="126491" y="30552"/>
                  </a:lnTo>
                  <a:lnTo>
                    <a:pt x="136993" y="31051"/>
                  </a:lnTo>
                  <a:lnTo>
                    <a:pt x="175331" y="44505"/>
                  </a:lnTo>
                  <a:lnTo>
                    <a:pt x="193547" y="64007"/>
                  </a:lnTo>
                  <a:lnTo>
                    <a:pt x="198715" y="71413"/>
                  </a:lnTo>
                  <a:lnTo>
                    <a:pt x="209907" y="108704"/>
                  </a:lnTo>
                  <a:lnTo>
                    <a:pt x="211835" y="140207"/>
                  </a:lnTo>
                  <a:lnTo>
                    <a:pt x="211835" y="244114"/>
                  </a:lnTo>
                  <a:lnTo>
                    <a:pt x="216407" y="239267"/>
                  </a:lnTo>
                  <a:lnTo>
                    <a:pt x="240791" y="193547"/>
                  </a:lnTo>
                  <a:lnTo>
                    <a:pt x="247864" y="152614"/>
                  </a:lnTo>
                  <a:lnTo>
                    <a:pt x="248411" y="137159"/>
                  </a:lnTo>
                  <a:close/>
                </a:path>
                <a:path w="248920" h="280669">
                  <a:moveTo>
                    <a:pt x="211835" y="244114"/>
                  </a:moveTo>
                  <a:lnTo>
                    <a:pt x="211835" y="140207"/>
                  </a:lnTo>
                  <a:lnTo>
                    <a:pt x="211550" y="152257"/>
                  </a:lnTo>
                  <a:lnTo>
                    <a:pt x="210692" y="163448"/>
                  </a:lnTo>
                  <a:lnTo>
                    <a:pt x="200786" y="202882"/>
                  </a:lnTo>
                  <a:lnTo>
                    <a:pt x="172307" y="236791"/>
                  </a:lnTo>
                  <a:lnTo>
                    <a:pt x="134588" y="249364"/>
                  </a:lnTo>
                  <a:lnTo>
                    <a:pt x="121919" y="249863"/>
                  </a:lnTo>
                  <a:lnTo>
                    <a:pt x="111442" y="249364"/>
                  </a:lnTo>
                  <a:lnTo>
                    <a:pt x="73723" y="235910"/>
                  </a:lnTo>
                  <a:lnTo>
                    <a:pt x="46862" y="200596"/>
                  </a:lnTo>
                  <a:lnTo>
                    <a:pt x="37719" y="160591"/>
                  </a:lnTo>
                  <a:lnTo>
                    <a:pt x="36575" y="138683"/>
                  </a:lnTo>
                  <a:lnTo>
                    <a:pt x="36575" y="248604"/>
                  </a:lnTo>
                  <a:lnTo>
                    <a:pt x="68579" y="269747"/>
                  </a:lnTo>
                  <a:lnTo>
                    <a:pt x="107370" y="279820"/>
                  </a:lnTo>
                  <a:lnTo>
                    <a:pt x="121919" y="280415"/>
                  </a:lnTo>
                  <a:lnTo>
                    <a:pt x="137350" y="279606"/>
                  </a:lnTo>
                  <a:lnTo>
                    <a:pt x="176783" y="269747"/>
                  </a:lnTo>
                  <a:lnTo>
                    <a:pt x="208073" y="248102"/>
                  </a:lnTo>
                  <a:lnTo>
                    <a:pt x="211835" y="244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4200" y="1260347"/>
              <a:ext cx="143510" cy="277495"/>
            </a:xfrm>
            <a:custGeom>
              <a:avLst/>
              <a:gdLst/>
              <a:ahLst/>
              <a:cxnLst/>
              <a:rect l="l" t="t" r="r" b="b"/>
              <a:pathLst>
                <a:path w="143509" h="277494">
                  <a:moveTo>
                    <a:pt x="32003" y="274319"/>
                  </a:moveTo>
                  <a:lnTo>
                    <a:pt x="32003" y="9143"/>
                  </a:lnTo>
                  <a:lnTo>
                    <a:pt x="30479" y="7619"/>
                  </a:lnTo>
                  <a:lnTo>
                    <a:pt x="30479" y="6095"/>
                  </a:lnTo>
                  <a:lnTo>
                    <a:pt x="28955" y="4571"/>
                  </a:lnTo>
                  <a:lnTo>
                    <a:pt x="24383" y="4571"/>
                  </a:lnTo>
                  <a:lnTo>
                    <a:pt x="21335" y="3047"/>
                  </a:lnTo>
                  <a:lnTo>
                    <a:pt x="10668" y="3047"/>
                  </a:lnTo>
                  <a:lnTo>
                    <a:pt x="7620" y="4571"/>
                  </a:lnTo>
                  <a:lnTo>
                    <a:pt x="3048" y="4571"/>
                  </a:lnTo>
                  <a:lnTo>
                    <a:pt x="1524" y="6095"/>
                  </a:lnTo>
                  <a:lnTo>
                    <a:pt x="0" y="6095"/>
                  </a:lnTo>
                  <a:lnTo>
                    <a:pt x="0" y="272795"/>
                  </a:lnTo>
                  <a:lnTo>
                    <a:pt x="1524" y="274319"/>
                  </a:lnTo>
                  <a:lnTo>
                    <a:pt x="3048" y="274319"/>
                  </a:lnTo>
                  <a:lnTo>
                    <a:pt x="4572" y="275843"/>
                  </a:lnTo>
                  <a:lnTo>
                    <a:pt x="7620" y="275843"/>
                  </a:lnTo>
                  <a:lnTo>
                    <a:pt x="10668" y="277367"/>
                  </a:lnTo>
                  <a:lnTo>
                    <a:pt x="19811" y="277367"/>
                  </a:lnTo>
                  <a:lnTo>
                    <a:pt x="22859" y="275843"/>
                  </a:lnTo>
                  <a:lnTo>
                    <a:pt x="28955" y="275843"/>
                  </a:lnTo>
                  <a:lnTo>
                    <a:pt x="30479" y="274319"/>
                  </a:lnTo>
                  <a:lnTo>
                    <a:pt x="32003" y="274319"/>
                  </a:lnTo>
                  <a:close/>
                </a:path>
                <a:path w="143509" h="277494">
                  <a:moveTo>
                    <a:pt x="141731" y="36575"/>
                  </a:moveTo>
                  <a:lnTo>
                    <a:pt x="141731" y="10667"/>
                  </a:lnTo>
                  <a:lnTo>
                    <a:pt x="138683" y="7619"/>
                  </a:lnTo>
                  <a:lnTo>
                    <a:pt x="137159" y="7619"/>
                  </a:lnTo>
                  <a:lnTo>
                    <a:pt x="135635" y="6095"/>
                  </a:lnTo>
                  <a:lnTo>
                    <a:pt x="132588" y="4571"/>
                  </a:lnTo>
                  <a:lnTo>
                    <a:pt x="129540" y="4571"/>
                  </a:lnTo>
                  <a:lnTo>
                    <a:pt x="123444" y="1523"/>
                  </a:lnTo>
                  <a:lnTo>
                    <a:pt x="115824" y="1523"/>
                  </a:lnTo>
                  <a:lnTo>
                    <a:pt x="112775" y="0"/>
                  </a:lnTo>
                  <a:lnTo>
                    <a:pt x="97535" y="0"/>
                  </a:lnTo>
                  <a:lnTo>
                    <a:pt x="92964" y="1523"/>
                  </a:lnTo>
                  <a:lnTo>
                    <a:pt x="86868" y="1523"/>
                  </a:lnTo>
                  <a:lnTo>
                    <a:pt x="82296" y="3047"/>
                  </a:lnTo>
                  <a:lnTo>
                    <a:pt x="47220" y="31027"/>
                  </a:lnTo>
                  <a:lnTo>
                    <a:pt x="32003" y="51815"/>
                  </a:lnTo>
                  <a:lnTo>
                    <a:pt x="32003" y="272795"/>
                  </a:lnTo>
                  <a:lnTo>
                    <a:pt x="33527" y="271271"/>
                  </a:lnTo>
                  <a:lnTo>
                    <a:pt x="33527" y="94487"/>
                  </a:lnTo>
                  <a:lnTo>
                    <a:pt x="38981" y="85891"/>
                  </a:lnTo>
                  <a:lnTo>
                    <a:pt x="44005" y="78295"/>
                  </a:lnTo>
                  <a:lnTo>
                    <a:pt x="48744" y="71556"/>
                  </a:lnTo>
                  <a:lnTo>
                    <a:pt x="53340" y="65531"/>
                  </a:lnTo>
                  <a:lnTo>
                    <a:pt x="57888" y="59221"/>
                  </a:lnTo>
                  <a:lnTo>
                    <a:pt x="96011" y="32003"/>
                  </a:lnTo>
                  <a:lnTo>
                    <a:pt x="109727" y="32003"/>
                  </a:lnTo>
                  <a:lnTo>
                    <a:pt x="112775" y="33527"/>
                  </a:lnTo>
                  <a:lnTo>
                    <a:pt x="117348" y="33527"/>
                  </a:lnTo>
                  <a:lnTo>
                    <a:pt x="123444" y="36575"/>
                  </a:lnTo>
                  <a:lnTo>
                    <a:pt x="126492" y="36575"/>
                  </a:lnTo>
                  <a:lnTo>
                    <a:pt x="129540" y="38099"/>
                  </a:lnTo>
                  <a:lnTo>
                    <a:pt x="131064" y="38099"/>
                  </a:lnTo>
                  <a:lnTo>
                    <a:pt x="134111" y="39623"/>
                  </a:lnTo>
                  <a:lnTo>
                    <a:pt x="140207" y="39623"/>
                  </a:lnTo>
                  <a:lnTo>
                    <a:pt x="140207" y="38099"/>
                  </a:lnTo>
                  <a:lnTo>
                    <a:pt x="141731" y="36575"/>
                  </a:lnTo>
                  <a:close/>
                </a:path>
                <a:path w="143509" h="277494">
                  <a:moveTo>
                    <a:pt x="143255" y="33527"/>
                  </a:moveTo>
                  <a:lnTo>
                    <a:pt x="143255" y="13715"/>
                  </a:lnTo>
                  <a:lnTo>
                    <a:pt x="141731" y="12191"/>
                  </a:lnTo>
                  <a:lnTo>
                    <a:pt x="141731" y="35051"/>
                  </a:lnTo>
                  <a:lnTo>
                    <a:pt x="143255" y="33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67956" y="1260347"/>
              <a:ext cx="226060" cy="379730"/>
            </a:xfrm>
            <a:custGeom>
              <a:avLst/>
              <a:gdLst/>
              <a:ahLst/>
              <a:cxnLst/>
              <a:rect l="l" t="t" r="r" b="b"/>
              <a:pathLst>
                <a:path w="226059" h="379730">
                  <a:moveTo>
                    <a:pt x="225551" y="135635"/>
                  </a:moveTo>
                  <a:lnTo>
                    <a:pt x="222337" y="96416"/>
                  </a:lnTo>
                  <a:lnTo>
                    <a:pt x="208097" y="49315"/>
                  </a:lnTo>
                  <a:lnTo>
                    <a:pt x="179546" y="16692"/>
                  </a:lnTo>
                  <a:lnTo>
                    <a:pt x="135326" y="809"/>
                  </a:lnTo>
                  <a:lnTo>
                    <a:pt x="121920" y="0"/>
                  </a:lnTo>
                  <a:lnTo>
                    <a:pt x="114300" y="0"/>
                  </a:lnTo>
                  <a:lnTo>
                    <a:pt x="105155" y="1523"/>
                  </a:lnTo>
                  <a:lnTo>
                    <a:pt x="89916" y="4571"/>
                  </a:lnTo>
                  <a:lnTo>
                    <a:pt x="82296" y="7619"/>
                  </a:lnTo>
                  <a:lnTo>
                    <a:pt x="76200" y="12191"/>
                  </a:lnTo>
                  <a:lnTo>
                    <a:pt x="70484" y="15001"/>
                  </a:lnTo>
                  <a:lnTo>
                    <a:pt x="64770" y="18668"/>
                  </a:lnTo>
                  <a:lnTo>
                    <a:pt x="59055" y="22907"/>
                  </a:lnTo>
                  <a:lnTo>
                    <a:pt x="53340" y="27431"/>
                  </a:lnTo>
                  <a:lnTo>
                    <a:pt x="48482" y="32051"/>
                  </a:lnTo>
                  <a:lnTo>
                    <a:pt x="43052" y="36956"/>
                  </a:lnTo>
                  <a:lnTo>
                    <a:pt x="37052" y="42433"/>
                  </a:lnTo>
                  <a:lnTo>
                    <a:pt x="30479" y="48767"/>
                  </a:lnTo>
                  <a:lnTo>
                    <a:pt x="30479" y="7619"/>
                  </a:lnTo>
                  <a:lnTo>
                    <a:pt x="27432" y="4571"/>
                  </a:lnTo>
                  <a:lnTo>
                    <a:pt x="22860" y="4571"/>
                  </a:lnTo>
                  <a:lnTo>
                    <a:pt x="19812" y="3047"/>
                  </a:lnTo>
                  <a:lnTo>
                    <a:pt x="10668" y="3047"/>
                  </a:lnTo>
                  <a:lnTo>
                    <a:pt x="7620" y="4571"/>
                  </a:lnTo>
                  <a:lnTo>
                    <a:pt x="3048" y="4571"/>
                  </a:lnTo>
                  <a:lnTo>
                    <a:pt x="0" y="7619"/>
                  </a:lnTo>
                  <a:lnTo>
                    <a:pt x="0" y="374903"/>
                  </a:lnTo>
                  <a:lnTo>
                    <a:pt x="3048" y="377951"/>
                  </a:lnTo>
                  <a:lnTo>
                    <a:pt x="6096" y="377951"/>
                  </a:lnTo>
                  <a:lnTo>
                    <a:pt x="9144" y="379475"/>
                  </a:lnTo>
                  <a:lnTo>
                    <a:pt x="25908" y="379475"/>
                  </a:lnTo>
                  <a:lnTo>
                    <a:pt x="27432" y="377951"/>
                  </a:lnTo>
                  <a:lnTo>
                    <a:pt x="30479" y="377951"/>
                  </a:lnTo>
                  <a:lnTo>
                    <a:pt x="33527" y="374903"/>
                  </a:lnTo>
                  <a:lnTo>
                    <a:pt x="33527" y="83819"/>
                  </a:lnTo>
                  <a:lnTo>
                    <a:pt x="40124" y="77009"/>
                  </a:lnTo>
                  <a:lnTo>
                    <a:pt x="46291" y="70484"/>
                  </a:lnTo>
                  <a:lnTo>
                    <a:pt x="52173" y="64531"/>
                  </a:lnTo>
                  <a:lnTo>
                    <a:pt x="57912" y="59435"/>
                  </a:lnTo>
                  <a:lnTo>
                    <a:pt x="63388" y="54006"/>
                  </a:lnTo>
                  <a:lnTo>
                    <a:pt x="68580" y="49148"/>
                  </a:lnTo>
                  <a:lnTo>
                    <a:pt x="73771" y="44862"/>
                  </a:lnTo>
                  <a:lnTo>
                    <a:pt x="79248" y="41147"/>
                  </a:lnTo>
                  <a:lnTo>
                    <a:pt x="85344" y="36575"/>
                  </a:lnTo>
                  <a:lnTo>
                    <a:pt x="92964" y="33527"/>
                  </a:lnTo>
                  <a:lnTo>
                    <a:pt x="105155" y="30479"/>
                  </a:lnTo>
                  <a:lnTo>
                    <a:pt x="112775" y="28955"/>
                  </a:lnTo>
                  <a:lnTo>
                    <a:pt x="118872" y="28955"/>
                  </a:lnTo>
                  <a:lnTo>
                    <a:pt x="160258" y="43862"/>
                  </a:lnTo>
                  <a:lnTo>
                    <a:pt x="181736" y="81152"/>
                  </a:lnTo>
                  <a:lnTo>
                    <a:pt x="185927" y="100583"/>
                  </a:lnTo>
                  <a:lnTo>
                    <a:pt x="187928" y="110228"/>
                  </a:lnTo>
                  <a:lnTo>
                    <a:pt x="189356" y="120586"/>
                  </a:lnTo>
                  <a:lnTo>
                    <a:pt x="190214" y="131230"/>
                  </a:lnTo>
                  <a:lnTo>
                    <a:pt x="190500" y="141731"/>
                  </a:lnTo>
                  <a:lnTo>
                    <a:pt x="190500" y="248044"/>
                  </a:lnTo>
                  <a:lnTo>
                    <a:pt x="196596" y="240791"/>
                  </a:lnTo>
                  <a:lnTo>
                    <a:pt x="217932" y="196595"/>
                  </a:lnTo>
                  <a:lnTo>
                    <a:pt x="225218" y="152233"/>
                  </a:lnTo>
                  <a:lnTo>
                    <a:pt x="225551" y="135635"/>
                  </a:lnTo>
                  <a:close/>
                </a:path>
                <a:path w="226059" h="379730">
                  <a:moveTo>
                    <a:pt x="190500" y="248044"/>
                  </a:moveTo>
                  <a:lnTo>
                    <a:pt x="190500" y="141731"/>
                  </a:lnTo>
                  <a:lnTo>
                    <a:pt x="190214" y="151780"/>
                  </a:lnTo>
                  <a:lnTo>
                    <a:pt x="189356" y="161543"/>
                  </a:lnTo>
                  <a:lnTo>
                    <a:pt x="180213" y="199453"/>
                  </a:lnTo>
                  <a:lnTo>
                    <a:pt x="156567" y="235910"/>
                  </a:lnTo>
                  <a:lnTo>
                    <a:pt x="115824" y="251459"/>
                  </a:lnTo>
                  <a:lnTo>
                    <a:pt x="105537" y="250602"/>
                  </a:lnTo>
                  <a:lnTo>
                    <a:pt x="65246" y="229385"/>
                  </a:lnTo>
                  <a:lnTo>
                    <a:pt x="33527" y="196595"/>
                  </a:lnTo>
                  <a:lnTo>
                    <a:pt x="33527" y="239267"/>
                  </a:lnTo>
                  <a:lnTo>
                    <a:pt x="39004" y="243839"/>
                  </a:lnTo>
                  <a:lnTo>
                    <a:pt x="49387" y="252983"/>
                  </a:lnTo>
                  <a:lnTo>
                    <a:pt x="54864" y="257555"/>
                  </a:lnTo>
                  <a:lnTo>
                    <a:pt x="99060" y="278891"/>
                  </a:lnTo>
                  <a:lnTo>
                    <a:pt x="106679" y="280415"/>
                  </a:lnTo>
                  <a:lnTo>
                    <a:pt x="115824" y="280322"/>
                  </a:lnTo>
                  <a:lnTo>
                    <a:pt x="161544" y="269747"/>
                  </a:lnTo>
                  <a:lnTo>
                    <a:pt x="189190" y="249602"/>
                  </a:lnTo>
                  <a:lnTo>
                    <a:pt x="190500" y="248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5804" y="1260347"/>
              <a:ext cx="143510" cy="277495"/>
            </a:xfrm>
            <a:custGeom>
              <a:avLst/>
              <a:gdLst/>
              <a:ahLst/>
              <a:cxnLst/>
              <a:rect l="l" t="t" r="r" b="b"/>
              <a:pathLst>
                <a:path w="143509" h="277494">
                  <a:moveTo>
                    <a:pt x="32003" y="274319"/>
                  </a:moveTo>
                  <a:lnTo>
                    <a:pt x="32003" y="7619"/>
                  </a:lnTo>
                  <a:lnTo>
                    <a:pt x="28955" y="4571"/>
                  </a:lnTo>
                  <a:lnTo>
                    <a:pt x="24384" y="4571"/>
                  </a:lnTo>
                  <a:lnTo>
                    <a:pt x="22860" y="3047"/>
                  </a:lnTo>
                  <a:lnTo>
                    <a:pt x="10668" y="3047"/>
                  </a:lnTo>
                  <a:lnTo>
                    <a:pt x="9144" y="4571"/>
                  </a:lnTo>
                  <a:lnTo>
                    <a:pt x="3048" y="4571"/>
                  </a:lnTo>
                  <a:lnTo>
                    <a:pt x="0" y="7619"/>
                  </a:lnTo>
                  <a:lnTo>
                    <a:pt x="0" y="272795"/>
                  </a:lnTo>
                  <a:lnTo>
                    <a:pt x="1524" y="274319"/>
                  </a:lnTo>
                  <a:lnTo>
                    <a:pt x="3048" y="274319"/>
                  </a:lnTo>
                  <a:lnTo>
                    <a:pt x="4572" y="275843"/>
                  </a:lnTo>
                  <a:lnTo>
                    <a:pt x="9144" y="275843"/>
                  </a:lnTo>
                  <a:lnTo>
                    <a:pt x="10668" y="277367"/>
                  </a:lnTo>
                  <a:lnTo>
                    <a:pt x="19812" y="277367"/>
                  </a:lnTo>
                  <a:lnTo>
                    <a:pt x="22860" y="275843"/>
                  </a:lnTo>
                  <a:lnTo>
                    <a:pt x="28955" y="275843"/>
                  </a:lnTo>
                  <a:lnTo>
                    <a:pt x="30479" y="274319"/>
                  </a:lnTo>
                  <a:lnTo>
                    <a:pt x="32003" y="274319"/>
                  </a:lnTo>
                  <a:close/>
                </a:path>
                <a:path w="143509" h="277494">
                  <a:moveTo>
                    <a:pt x="141731" y="38099"/>
                  </a:moveTo>
                  <a:lnTo>
                    <a:pt x="141731" y="9143"/>
                  </a:lnTo>
                  <a:lnTo>
                    <a:pt x="140207" y="9143"/>
                  </a:lnTo>
                  <a:lnTo>
                    <a:pt x="138684" y="7619"/>
                  </a:lnTo>
                  <a:lnTo>
                    <a:pt x="132588" y="4571"/>
                  </a:lnTo>
                  <a:lnTo>
                    <a:pt x="129540" y="4571"/>
                  </a:lnTo>
                  <a:lnTo>
                    <a:pt x="123444" y="1523"/>
                  </a:lnTo>
                  <a:lnTo>
                    <a:pt x="115824" y="1523"/>
                  </a:lnTo>
                  <a:lnTo>
                    <a:pt x="112775" y="0"/>
                  </a:lnTo>
                  <a:lnTo>
                    <a:pt x="99060" y="0"/>
                  </a:lnTo>
                  <a:lnTo>
                    <a:pt x="92964" y="1523"/>
                  </a:lnTo>
                  <a:lnTo>
                    <a:pt x="86868" y="1523"/>
                  </a:lnTo>
                  <a:lnTo>
                    <a:pt x="82296" y="3047"/>
                  </a:lnTo>
                  <a:lnTo>
                    <a:pt x="70103" y="9143"/>
                  </a:lnTo>
                  <a:lnTo>
                    <a:pt x="65531" y="13715"/>
                  </a:lnTo>
                  <a:lnTo>
                    <a:pt x="59436" y="18287"/>
                  </a:lnTo>
                  <a:lnTo>
                    <a:pt x="53340" y="25907"/>
                  </a:lnTo>
                  <a:lnTo>
                    <a:pt x="48506" y="31027"/>
                  </a:lnTo>
                  <a:lnTo>
                    <a:pt x="43243" y="37147"/>
                  </a:lnTo>
                  <a:lnTo>
                    <a:pt x="37695" y="44124"/>
                  </a:lnTo>
                  <a:lnTo>
                    <a:pt x="32003" y="51815"/>
                  </a:lnTo>
                  <a:lnTo>
                    <a:pt x="32003" y="272795"/>
                  </a:lnTo>
                  <a:lnTo>
                    <a:pt x="33527" y="272795"/>
                  </a:lnTo>
                  <a:lnTo>
                    <a:pt x="33527" y="94487"/>
                  </a:lnTo>
                  <a:lnTo>
                    <a:pt x="38981" y="85891"/>
                  </a:lnTo>
                  <a:lnTo>
                    <a:pt x="44005" y="78295"/>
                  </a:lnTo>
                  <a:lnTo>
                    <a:pt x="48744" y="71556"/>
                  </a:lnTo>
                  <a:lnTo>
                    <a:pt x="53340" y="65531"/>
                  </a:lnTo>
                  <a:lnTo>
                    <a:pt x="57911" y="59221"/>
                  </a:lnTo>
                  <a:lnTo>
                    <a:pt x="62483" y="53911"/>
                  </a:lnTo>
                  <a:lnTo>
                    <a:pt x="67055" y="49458"/>
                  </a:lnTo>
                  <a:lnTo>
                    <a:pt x="71627" y="45719"/>
                  </a:lnTo>
                  <a:lnTo>
                    <a:pt x="76200" y="41147"/>
                  </a:lnTo>
                  <a:lnTo>
                    <a:pt x="82296" y="38099"/>
                  </a:lnTo>
                  <a:lnTo>
                    <a:pt x="86868" y="35051"/>
                  </a:lnTo>
                  <a:lnTo>
                    <a:pt x="96012" y="32003"/>
                  </a:lnTo>
                  <a:lnTo>
                    <a:pt x="109727" y="32003"/>
                  </a:lnTo>
                  <a:lnTo>
                    <a:pt x="114300" y="33527"/>
                  </a:lnTo>
                  <a:lnTo>
                    <a:pt x="117348" y="33527"/>
                  </a:lnTo>
                  <a:lnTo>
                    <a:pt x="123444" y="36575"/>
                  </a:lnTo>
                  <a:lnTo>
                    <a:pt x="126492" y="36575"/>
                  </a:lnTo>
                  <a:lnTo>
                    <a:pt x="129540" y="38099"/>
                  </a:lnTo>
                  <a:lnTo>
                    <a:pt x="131064" y="38099"/>
                  </a:lnTo>
                  <a:lnTo>
                    <a:pt x="134112" y="39623"/>
                  </a:lnTo>
                  <a:lnTo>
                    <a:pt x="140207" y="39623"/>
                  </a:lnTo>
                  <a:lnTo>
                    <a:pt x="141731" y="38099"/>
                  </a:lnTo>
                  <a:close/>
                </a:path>
                <a:path w="143509" h="277494">
                  <a:moveTo>
                    <a:pt x="143255" y="35051"/>
                  </a:moveTo>
                  <a:lnTo>
                    <a:pt x="143255" y="12191"/>
                  </a:lnTo>
                  <a:lnTo>
                    <a:pt x="141731" y="12191"/>
                  </a:lnTo>
                  <a:lnTo>
                    <a:pt x="141731" y="36575"/>
                  </a:lnTo>
                  <a:lnTo>
                    <a:pt x="143255" y="35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48016" y="1260347"/>
              <a:ext cx="248920" cy="280670"/>
            </a:xfrm>
            <a:custGeom>
              <a:avLst/>
              <a:gdLst/>
              <a:ahLst/>
              <a:cxnLst/>
              <a:rect l="l" t="t" r="r" b="b"/>
              <a:pathLst>
                <a:path w="248920" h="280669">
                  <a:moveTo>
                    <a:pt x="248411" y="137159"/>
                  </a:moveTo>
                  <a:lnTo>
                    <a:pt x="247864" y="121705"/>
                  </a:lnTo>
                  <a:lnTo>
                    <a:pt x="246316" y="107251"/>
                  </a:lnTo>
                  <a:lnTo>
                    <a:pt x="236791" y="68508"/>
                  </a:lnTo>
                  <a:lnTo>
                    <a:pt x="209621" y="28003"/>
                  </a:lnTo>
                  <a:lnTo>
                    <a:pt x="168068" y="5143"/>
                  </a:lnTo>
                  <a:lnTo>
                    <a:pt x="126491" y="0"/>
                  </a:lnTo>
                  <a:lnTo>
                    <a:pt x="111704" y="809"/>
                  </a:lnTo>
                  <a:lnTo>
                    <a:pt x="71627" y="10667"/>
                  </a:lnTo>
                  <a:lnTo>
                    <a:pt x="32003" y="41147"/>
                  </a:lnTo>
                  <a:lnTo>
                    <a:pt x="9143" y="85343"/>
                  </a:lnTo>
                  <a:lnTo>
                    <a:pt x="571" y="126920"/>
                  </a:lnTo>
                  <a:lnTo>
                    <a:pt x="0" y="141731"/>
                  </a:lnTo>
                  <a:lnTo>
                    <a:pt x="547" y="157424"/>
                  </a:lnTo>
                  <a:lnTo>
                    <a:pt x="7619" y="199643"/>
                  </a:lnTo>
                  <a:lnTo>
                    <a:pt x="30479" y="242315"/>
                  </a:lnTo>
                  <a:lnTo>
                    <a:pt x="36575" y="248604"/>
                  </a:lnTo>
                  <a:lnTo>
                    <a:pt x="36575" y="138683"/>
                  </a:lnTo>
                  <a:lnTo>
                    <a:pt x="36861" y="127515"/>
                  </a:lnTo>
                  <a:lnTo>
                    <a:pt x="44624" y="86248"/>
                  </a:lnTo>
                  <a:lnTo>
                    <a:pt x="69913" y="48386"/>
                  </a:lnTo>
                  <a:lnTo>
                    <a:pt x="113847" y="30813"/>
                  </a:lnTo>
                  <a:lnTo>
                    <a:pt x="126491" y="30552"/>
                  </a:lnTo>
                  <a:lnTo>
                    <a:pt x="136993" y="31051"/>
                  </a:lnTo>
                  <a:lnTo>
                    <a:pt x="175331" y="44505"/>
                  </a:lnTo>
                  <a:lnTo>
                    <a:pt x="193548" y="64007"/>
                  </a:lnTo>
                  <a:lnTo>
                    <a:pt x="198715" y="71413"/>
                  </a:lnTo>
                  <a:lnTo>
                    <a:pt x="210788" y="108704"/>
                  </a:lnTo>
                  <a:lnTo>
                    <a:pt x="213359" y="140207"/>
                  </a:lnTo>
                  <a:lnTo>
                    <a:pt x="213359" y="242498"/>
                  </a:lnTo>
                  <a:lnTo>
                    <a:pt x="216407" y="239267"/>
                  </a:lnTo>
                  <a:lnTo>
                    <a:pt x="240791" y="193547"/>
                  </a:lnTo>
                  <a:lnTo>
                    <a:pt x="247864" y="152614"/>
                  </a:lnTo>
                  <a:lnTo>
                    <a:pt x="248411" y="137159"/>
                  </a:lnTo>
                  <a:close/>
                </a:path>
                <a:path w="248920" h="280669">
                  <a:moveTo>
                    <a:pt x="213359" y="242498"/>
                  </a:moveTo>
                  <a:lnTo>
                    <a:pt x="213359" y="140207"/>
                  </a:lnTo>
                  <a:lnTo>
                    <a:pt x="212836" y="152257"/>
                  </a:lnTo>
                  <a:lnTo>
                    <a:pt x="211454" y="163448"/>
                  </a:lnTo>
                  <a:lnTo>
                    <a:pt x="200786" y="202882"/>
                  </a:lnTo>
                  <a:lnTo>
                    <a:pt x="172307" y="236791"/>
                  </a:lnTo>
                  <a:lnTo>
                    <a:pt x="135231" y="249364"/>
                  </a:lnTo>
                  <a:lnTo>
                    <a:pt x="121919" y="249863"/>
                  </a:lnTo>
                  <a:lnTo>
                    <a:pt x="111442" y="249364"/>
                  </a:lnTo>
                  <a:lnTo>
                    <a:pt x="73937" y="235910"/>
                  </a:lnTo>
                  <a:lnTo>
                    <a:pt x="46862" y="200596"/>
                  </a:lnTo>
                  <a:lnTo>
                    <a:pt x="37719" y="160591"/>
                  </a:lnTo>
                  <a:lnTo>
                    <a:pt x="36575" y="138683"/>
                  </a:lnTo>
                  <a:lnTo>
                    <a:pt x="36575" y="248604"/>
                  </a:lnTo>
                  <a:lnTo>
                    <a:pt x="68579" y="269747"/>
                  </a:lnTo>
                  <a:lnTo>
                    <a:pt x="107370" y="279820"/>
                  </a:lnTo>
                  <a:lnTo>
                    <a:pt x="121919" y="280415"/>
                  </a:lnTo>
                  <a:lnTo>
                    <a:pt x="137350" y="279606"/>
                  </a:lnTo>
                  <a:lnTo>
                    <a:pt x="176783" y="269747"/>
                  </a:lnTo>
                  <a:lnTo>
                    <a:pt x="208073" y="248102"/>
                  </a:lnTo>
                  <a:lnTo>
                    <a:pt x="213359" y="242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54340" y="1260347"/>
              <a:ext cx="248920" cy="280670"/>
            </a:xfrm>
            <a:custGeom>
              <a:avLst/>
              <a:gdLst/>
              <a:ahLst/>
              <a:cxnLst/>
              <a:rect l="l" t="t" r="r" b="b"/>
              <a:pathLst>
                <a:path w="248920" h="280669">
                  <a:moveTo>
                    <a:pt x="248411" y="137159"/>
                  </a:moveTo>
                  <a:lnTo>
                    <a:pt x="247864" y="121705"/>
                  </a:lnTo>
                  <a:lnTo>
                    <a:pt x="246316" y="107251"/>
                  </a:lnTo>
                  <a:lnTo>
                    <a:pt x="236577" y="68508"/>
                  </a:lnTo>
                  <a:lnTo>
                    <a:pt x="209621" y="28003"/>
                  </a:lnTo>
                  <a:lnTo>
                    <a:pt x="168068" y="5143"/>
                  </a:lnTo>
                  <a:lnTo>
                    <a:pt x="126491" y="0"/>
                  </a:lnTo>
                  <a:lnTo>
                    <a:pt x="111061" y="809"/>
                  </a:lnTo>
                  <a:lnTo>
                    <a:pt x="71627" y="10667"/>
                  </a:lnTo>
                  <a:lnTo>
                    <a:pt x="32003" y="41147"/>
                  </a:lnTo>
                  <a:lnTo>
                    <a:pt x="7619" y="85343"/>
                  </a:lnTo>
                  <a:lnTo>
                    <a:pt x="547" y="126920"/>
                  </a:lnTo>
                  <a:lnTo>
                    <a:pt x="0" y="141731"/>
                  </a:lnTo>
                  <a:lnTo>
                    <a:pt x="547" y="157424"/>
                  </a:lnTo>
                  <a:lnTo>
                    <a:pt x="7619" y="199643"/>
                  </a:lnTo>
                  <a:lnTo>
                    <a:pt x="30479" y="242315"/>
                  </a:lnTo>
                  <a:lnTo>
                    <a:pt x="36575" y="248604"/>
                  </a:lnTo>
                  <a:lnTo>
                    <a:pt x="36575" y="138683"/>
                  </a:lnTo>
                  <a:lnTo>
                    <a:pt x="36861" y="127515"/>
                  </a:lnTo>
                  <a:lnTo>
                    <a:pt x="43981" y="86248"/>
                  </a:lnTo>
                  <a:lnTo>
                    <a:pt x="69341" y="48386"/>
                  </a:lnTo>
                  <a:lnTo>
                    <a:pt x="113847" y="30813"/>
                  </a:lnTo>
                  <a:lnTo>
                    <a:pt x="126491" y="30552"/>
                  </a:lnTo>
                  <a:lnTo>
                    <a:pt x="136993" y="31051"/>
                  </a:lnTo>
                  <a:lnTo>
                    <a:pt x="175331" y="44505"/>
                  </a:lnTo>
                  <a:lnTo>
                    <a:pt x="193548" y="64007"/>
                  </a:lnTo>
                  <a:lnTo>
                    <a:pt x="198715" y="71413"/>
                  </a:lnTo>
                  <a:lnTo>
                    <a:pt x="209907" y="108704"/>
                  </a:lnTo>
                  <a:lnTo>
                    <a:pt x="211835" y="140207"/>
                  </a:lnTo>
                  <a:lnTo>
                    <a:pt x="211835" y="244114"/>
                  </a:lnTo>
                  <a:lnTo>
                    <a:pt x="216407" y="239267"/>
                  </a:lnTo>
                  <a:lnTo>
                    <a:pt x="240791" y="193547"/>
                  </a:lnTo>
                  <a:lnTo>
                    <a:pt x="247864" y="152614"/>
                  </a:lnTo>
                  <a:lnTo>
                    <a:pt x="248411" y="137159"/>
                  </a:lnTo>
                  <a:close/>
                </a:path>
                <a:path w="248920" h="280669">
                  <a:moveTo>
                    <a:pt x="211835" y="244114"/>
                  </a:moveTo>
                  <a:lnTo>
                    <a:pt x="211835" y="140207"/>
                  </a:lnTo>
                  <a:lnTo>
                    <a:pt x="211550" y="152257"/>
                  </a:lnTo>
                  <a:lnTo>
                    <a:pt x="210692" y="163448"/>
                  </a:lnTo>
                  <a:lnTo>
                    <a:pt x="200786" y="202882"/>
                  </a:lnTo>
                  <a:lnTo>
                    <a:pt x="171664" y="236791"/>
                  </a:lnTo>
                  <a:lnTo>
                    <a:pt x="134564" y="249364"/>
                  </a:lnTo>
                  <a:lnTo>
                    <a:pt x="121919" y="249863"/>
                  </a:lnTo>
                  <a:lnTo>
                    <a:pt x="111442" y="249364"/>
                  </a:lnTo>
                  <a:lnTo>
                    <a:pt x="73723" y="235910"/>
                  </a:lnTo>
                  <a:lnTo>
                    <a:pt x="46862" y="200596"/>
                  </a:lnTo>
                  <a:lnTo>
                    <a:pt x="37719" y="160591"/>
                  </a:lnTo>
                  <a:lnTo>
                    <a:pt x="36575" y="138683"/>
                  </a:lnTo>
                  <a:lnTo>
                    <a:pt x="36575" y="248604"/>
                  </a:lnTo>
                  <a:lnTo>
                    <a:pt x="68579" y="269747"/>
                  </a:lnTo>
                  <a:lnTo>
                    <a:pt x="107370" y="279820"/>
                  </a:lnTo>
                  <a:lnTo>
                    <a:pt x="121919" y="280415"/>
                  </a:lnTo>
                  <a:lnTo>
                    <a:pt x="137350" y="279606"/>
                  </a:lnTo>
                  <a:lnTo>
                    <a:pt x="176783" y="269747"/>
                  </a:lnTo>
                  <a:lnTo>
                    <a:pt x="208073" y="248102"/>
                  </a:lnTo>
                  <a:lnTo>
                    <a:pt x="211835" y="244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43900" y="1135380"/>
              <a:ext cx="170815" cy="402590"/>
            </a:xfrm>
            <a:custGeom>
              <a:avLst/>
              <a:gdLst/>
              <a:ahLst/>
              <a:cxnLst/>
              <a:rect l="l" t="t" r="r" b="b"/>
              <a:pathLst>
                <a:path w="170815" h="402590">
                  <a:moveTo>
                    <a:pt x="47244" y="158495"/>
                  </a:moveTo>
                  <a:lnTo>
                    <a:pt x="47244" y="129539"/>
                  </a:lnTo>
                  <a:lnTo>
                    <a:pt x="6096" y="129539"/>
                  </a:lnTo>
                  <a:lnTo>
                    <a:pt x="3048" y="132587"/>
                  </a:lnTo>
                  <a:lnTo>
                    <a:pt x="3048" y="134111"/>
                  </a:lnTo>
                  <a:lnTo>
                    <a:pt x="1524" y="134111"/>
                  </a:lnTo>
                  <a:lnTo>
                    <a:pt x="1524" y="138683"/>
                  </a:lnTo>
                  <a:lnTo>
                    <a:pt x="0" y="140207"/>
                  </a:lnTo>
                  <a:lnTo>
                    <a:pt x="0" y="149351"/>
                  </a:lnTo>
                  <a:lnTo>
                    <a:pt x="3048" y="155447"/>
                  </a:lnTo>
                  <a:lnTo>
                    <a:pt x="6096" y="158495"/>
                  </a:lnTo>
                  <a:lnTo>
                    <a:pt x="47244" y="158495"/>
                  </a:lnTo>
                  <a:close/>
                </a:path>
                <a:path w="170815" h="402590">
                  <a:moveTo>
                    <a:pt x="167640" y="38099"/>
                  </a:moveTo>
                  <a:lnTo>
                    <a:pt x="167640" y="12191"/>
                  </a:lnTo>
                  <a:lnTo>
                    <a:pt x="166116" y="10667"/>
                  </a:lnTo>
                  <a:lnTo>
                    <a:pt x="166116" y="9143"/>
                  </a:lnTo>
                  <a:lnTo>
                    <a:pt x="164592" y="9143"/>
                  </a:lnTo>
                  <a:lnTo>
                    <a:pt x="163068" y="7619"/>
                  </a:lnTo>
                  <a:lnTo>
                    <a:pt x="160020" y="6095"/>
                  </a:lnTo>
                  <a:lnTo>
                    <a:pt x="150875" y="3047"/>
                  </a:lnTo>
                  <a:lnTo>
                    <a:pt x="138683" y="0"/>
                  </a:lnTo>
                  <a:lnTo>
                    <a:pt x="126492" y="0"/>
                  </a:lnTo>
                  <a:lnTo>
                    <a:pt x="84629" y="8929"/>
                  </a:lnTo>
                  <a:lnTo>
                    <a:pt x="55911" y="44505"/>
                  </a:lnTo>
                  <a:lnTo>
                    <a:pt x="47553" y="87415"/>
                  </a:lnTo>
                  <a:lnTo>
                    <a:pt x="47244" y="100583"/>
                  </a:lnTo>
                  <a:lnTo>
                    <a:pt x="47244" y="396239"/>
                  </a:lnTo>
                  <a:lnTo>
                    <a:pt x="48768" y="396239"/>
                  </a:lnTo>
                  <a:lnTo>
                    <a:pt x="48768" y="399287"/>
                  </a:lnTo>
                  <a:lnTo>
                    <a:pt x="51816" y="399287"/>
                  </a:lnTo>
                  <a:lnTo>
                    <a:pt x="53340" y="400811"/>
                  </a:lnTo>
                  <a:lnTo>
                    <a:pt x="56388" y="400811"/>
                  </a:lnTo>
                  <a:lnTo>
                    <a:pt x="59435" y="402335"/>
                  </a:lnTo>
                  <a:lnTo>
                    <a:pt x="68579" y="402335"/>
                  </a:lnTo>
                  <a:lnTo>
                    <a:pt x="70103" y="400811"/>
                  </a:lnTo>
                  <a:lnTo>
                    <a:pt x="77724" y="400811"/>
                  </a:lnTo>
                  <a:lnTo>
                    <a:pt x="77724" y="399287"/>
                  </a:lnTo>
                  <a:lnTo>
                    <a:pt x="79248" y="399287"/>
                  </a:lnTo>
                  <a:lnTo>
                    <a:pt x="80772" y="397763"/>
                  </a:lnTo>
                  <a:lnTo>
                    <a:pt x="80772" y="396239"/>
                  </a:lnTo>
                  <a:lnTo>
                    <a:pt x="82296" y="396239"/>
                  </a:lnTo>
                  <a:lnTo>
                    <a:pt x="82296" y="99059"/>
                  </a:lnTo>
                  <a:lnTo>
                    <a:pt x="85344" y="57911"/>
                  </a:lnTo>
                  <a:lnTo>
                    <a:pt x="91440" y="45719"/>
                  </a:lnTo>
                  <a:lnTo>
                    <a:pt x="94488" y="39623"/>
                  </a:lnTo>
                  <a:lnTo>
                    <a:pt x="99059" y="35051"/>
                  </a:lnTo>
                  <a:lnTo>
                    <a:pt x="105155" y="33527"/>
                  </a:lnTo>
                  <a:lnTo>
                    <a:pt x="109727" y="30479"/>
                  </a:lnTo>
                  <a:lnTo>
                    <a:pt x="116728" y="29079"/>
                  </a:lnTo>
                  <a:lnTo>
                    <a:pt x="131064" y="28955"/>
                  </a:lnTo>
                  <a:lnTo>
                    <a:pt x="135635" y="30479"/>
                  </a:lnTo>
                  <a:lnTo>
                    <a:pt x="140207" y="30479"/>
                  </a:lnTo>
                  <a:lnTo>
                    <a:pt x="144779" y="32003"/>
                  </a:lnTo>
                  <a:lnTo>
                    <a:pt x="147827" y="32003"/>
                  </a:lnTo>
                  <a:lnTo>
                    <a:pt x="156972" y="36575"/>
                  </a:lnTo>
                  <a:lnTo>
                    <a:pt x="158496" y="36575"/>
                  </a:lnTo>
                  <a:lnTo>
                    <a:pt x="161544" y="38099"/>
                  </a:lnTo>
                  <a:lnTo>
                    <a:pt x="167640" y="38099"/>
                  </a:lnTo>
                  <a:close/>
                </a:path>
                <a:path w="170815" h="402590">
                  <a:moveTo>
                    <a:pt x="153924" y="149351"/>
                  </a:moveTo>
                  <a:lnTo>
                    <a:pt x="153924" y="140207"/>
                  </a:lnTo>
                  <a:lnTo>
                    <a:pt x="152400" y="138683"/>
                  </a:lnTo>
                  <a:lnTo>
                    <a:pt x="152400" y="134111"/>
                  </a:lnTo>
                  <a:lnTo>
                    <a:pt x="150875" y="134111"/>
                  </a:lnTo>
                  <a:lnTo>
                    <a:pt x="150875" y="132587"/>
                  </a:lnTo>
                  <a:lnTo>
                    <a:pt x="147827" y="129539"/>
                  </a:lnTo>
                  <a:lnTo>
                    <a:pt x="82296" y="129539"/>
                  </a:lnTo>
                  <a:lnTo>
                    <a:pt x="82296" y="158495"/>
                  </a:lnTo>
                  <a:lnTo>
                    <a:pt x="147827" y="158495"/>
                  </a:lnTo>
                  <a:lnTo>
                    <a:pt x="150875" y="155447"/>
                  </a:lnTo>
                  <a:lnTo>
                    <a:pt x="153924" y="149351"/>
                  </a:lnTo>
                  <a:close/>
                </a:path>
                <a:path w="170815" h="402590">
                  <a:moveTo>
                    <a:pt x="169164" y="35051"/>
                  </a:moveTo>
                  <a:lnTo>
                    <a:pt x="169164" y="15239"/>
                  </a:lnTo>
                  <a:lnTo>
                    <a:pt x="167640" y="13715"/>
                  </a:lnTo>
                  <a:lnTo>
                    <a:pt x="167640" y="36575"/>
                  </a:lnTo>
                  <a:lnTo>
                    <a:pt x="169164" y="35051"/>
                  </a:lnTo>
                  <a:close/>
                </a:path>
                <a:path w="170815" h="402590">
                  <a:moveTo>
                    <a:pt x="170688" y="27431"/>
                  </a:moveTo>
                  <a:lnTo>
                    <a:pt x="170688" y="22859"/>
                  </a:lnTo>
                  <a:lnTo>
                    <a:pt x="169164" y="21335"/>
                  </a:lnTo>
                  <a:lnTo>
                    <a:pt x="169164" y="30479"/>
                  </a:lnTo>
                  <a:lnTo>
                    <a:pt x="170688" y="27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59368" y="1260464"/>
              <a:ext cx="200025" cy="280670"/>
            </a:xfrm>
            <a:custGeom>
              <a:avLst/>
              <a:gdLst/>
              <a:ahLst/>
              <a:cxnLst/>
              <a:rect l="l" t="t" r="r" b="b"/>
              <a:pathLst>
                <a:path w="200025" h="280669">
                  <a:moveTo>
                    <a:pt x="164591" y="147711"/>
                  </a:moveTo>
                  <a:lnTo>
                    <a:pt x="164591" y="118755"/>
                  </a:lnTo>
                  <a:lnTo>
                    <a:pt x="123443" y="118755"/>
                  </a:lnTo>
                  <a:lnTo>
                    <a:pt x="84867" y="122613"/>
                  </a:lnTo>
                  <a:lnTo>
                    <a:pt x="42076" y="135567"/>
                  </a:lnTo>
                  <a:lnTo>
                    <a:pt x="9143" y="167523"/>
                  </a:lnTo>
                  <a:lnTo>
                    <a:pt x="0" y="204099"/>
                  </a:lnTo>
                  <a:lnTo>
                    <a:pt x="309" y="212957"/>
                  </a:lnTo>
                  <a:lnTo>
                    <a:pt x="17454" y="254105"/>
                  </a:lnTo>
                  <a:lnTo>
                    <a:pt x="36575" y="268827"/>
                  </a:lnTo>
                  <a:lnTo>
                    <a:pt x="36575" y="193431"/>
                  </a:lnTo>
                  <a:lnTo>
                    <a:pt x="38100" y="185811"/>
                  </a:lnTo>
                  <a:lnTo>
                    <a:pt x="41148" y="179715"/>
                  </a:lnTo>
                  <a:lnTo>
                    <a:pt x="44196" y="172095"/>
                  </a:lnTo>
                  <a:lnTo>
                    <a:pt x="48767" y="165999"/>
                  </a:lnTo>
                  <a:lnTo>
                    <a:pt x="56387" y="161427"/>
                  </a:lnTo>
                  <a:lnTo>
                    <a:pt x="61507" y="158260"/>
                  </a:lnTo>
                  <a:lnTo>
                    <a:pt x="67627" y="155522"/>
                  </a:lnTo>
                  <a:lnTo>
                    <a:pt x="107370" y="147759"/>
                  </a:lnTo>
                  <a:lnTo>
                    <a:pt x="164591" y="147711"/>
                  </a:lnTo>
                  <a:close/>
                </a:path>
                <a:path w="200025" h="280669">
                  <a:moveTo>
                    <a:pt x="13715" y="53223"/>
                  </a:moveTo>
                  <a:lnTo>
                    <a:pt x="13715" y="31887"/>
                  </a:lnTo>
                  <a:lnTo>
                    <a:pt x="12191" y="33411"/>
                  </a:lnTo>
                  <a:lnTo>
                    <a:pt x="12191" y="51699"/>
                  </a:lnTo>
                  <a:lnTo>
                    <a:pt x="13715" y="53223"/>
                  </a:lnTo>
                  <a:close/>
                </a:path>
                <a:path w="200025" h="280669">
                  <a:moveTo>
                    <a:pt x="199643" y="271155"/>
                  </a:moveTo>
                  <a:lnTo>
                    <a:pt x="199643" y="94371"/>
                  </a:lnTo>
                  <a:lnTo>
                    <a:pt x="199120" y="83465"/>
                  </a:lnTo>
                  <a:lnTo>
                    <a:pt x="190952" y="46127"/>
                  </a:lnTo>
                  <a:lnTo>
                    <a:pt x="164782" y="13980"/>
                  </a:lnTo>
                  <a:lnTo>
                    <a:pt x="128015" y="1788"/>
                  </a:lnTo>
                  <a:lnTo>
                    <a:pt x="100583" y="0"/>
                  </a:lnTo>
                  <a:lnTo>
                    <a:pt x="96773" y="145"/>
                  </a:lnTo>
                  <a:lnTo>
                    <a:pt x="56268" y="7003"/>
                  </a:lnTo>
                  <a:lnTo>
                    <a:pt x="16763" y="27315"/>
                  </a:lnTo>
                  <a:lnTo>
                    <a:pt x="13715" y="28839"/>
                  </a:lnTo>
                  <a:lnTo>
                    <a:pt x="13715" y="54747"/>
                  </a:lnTo>
                  <a:lnTo>
                    <a:pt x="15239" y="54747"/>
                  </a:lnTo>
                  <a:lnTo>
                    <a:pt x="15239" y="56271"/>
                  </a:lnTo>
                  <a:lnTo>
                    <a:pt x="21335" y="56271"/>
                  </a:lnTo>
                  <a:lnTo>
                    <a:pt x="24383" y="54747"/>
                  </a:lnTo>
                  <a:lnTo>
                    <a:pt x="38100" y="45603"/>
                  </a:lnTo>
                  <a:lnTo>
                    <a:pt x="45720" y="42555"/>
                  </a:lnTo>
                  <a:lnTo>
                    <a:pt x="84200" y="29982"/>
                  </a:lnTo>
                  <a:lnTo>
                    <a:pt x="96773" y="28965"/>
                  </a:lnTo>
                  <a:lnTo>
                    <a:pt x="107370" y="29064"/>
                  </a:lnTo>
                  <a:lnTo>
                    <a:pt x="144779" y="41031"/>
                  </a:lnTo>
                  <a:lnTo>
                    <a:pt x="161543" y="68463"/>
                  </a:lnTo>
                  <a:lnTo>
                    <a:pt x="163306" y="74702"/>
                  </a:lnTo>
                  <a:lnTo>
                    <a:pt x="164210" y="81798"/>
                  </a:lnTo>
                  <a:lnTo>
                    <a:pt x="164544" y="89466"/>
                  </a:lnTo>
                  <a:lnTo>
                    <a:pt x="164591" y="244962"/>
                  </a:lnTo>
                  <a:lnTo>
                    <a:pt x="169163" y="240675"/>
                  </a:lnTo>
                  <a:lnTo>
                    <a:pt x="169163" y="272679"/>
                  </a:lnTo>
                  <a:lnTo>
                    <a:pt x="170687" y="274203"/>
                  </a:lnTo>
                  <a:lnTo>
                    <a:pt x="172211" y="274203"/>
                  </a:lnTo>
                  <a:lnTo>
                    <a:pt x="173735" y="275727"/>
                  </a:lnTo>
                  <a:lnTo>
                    <a:pt x="175259" y="275727"/>
                  </a:lnTo>
                  <a:lnTo>
                    <a:pt x="178307" y="277251"/>
                  </a:lnTo>
                  <a:lnTo>
                    <a:pt x="187642" y="277156"/>
                  </a:lnTo>
                  <a:lnTo>
                    <a:pt x="190500" y="275727"/>
                  </a:lnTo>
                  <a:lnTo>
                    <a:pt x="195072" y="275727"/>
                  </a:lnTo>
                  <a:lnTo>
                    <a:pt x="199643" y="271155"/>
                  </a:lnTo>
                  <a:close/>
                </a:path>
                <a:path w="200025" h="280669">
                  <a:moveTo>
                    <a:pt x="164591" y="244962"/>
                  </a:moveTo>
                  <a:lnTo>
                    <a:pt x="164591" y="208671"/>
                  </a:lnTo>
                  <a:lnTo>
                    <a:pt x="155448" y="218387"/>
                  </a:lnTo>
                  <a:lnTo>
                    <a:pt x="146303" y="226959"/>
                  </a:lnTo>
                  <a:lnTo>
                    <a:pt x="109537" y="248295"/>
                  </a:lnTo>
                  <a:lnTo>
                    <a:pt x="89915" y="251343"/>
                  </a:lnTo>
                  <a:lnTo>
                    <a:pt x="77938" y="250486"/>
                  </a:lnTo>
                  <a:lnTo>
                    <a:pt x="44291" y="230221"/>
                  </a:lnTo>
                  <a:lnTo>
                    <a:pt x="36575" y="202575"/>
                  </a:lnTo>
                  <a:lnTo>
                    <a:pt x="36575" y="268827"/>
                  </a:lnTo>
                  <a:lnTo>
                    <a:pt x="42576" y="271608"/>
                  </a:lnTo>
                  <a:lnTo>
                    <a:pt x="50291" y="274203"/>
                  </a:lnTo>
                  <a:lnTo>
                    <a:pt x="58578" y="277084"/>
                  </a:lnTo>
                  <a:lnTo>
                    <a:pt x="86867" y="280299"/>
                  </a:lnTo>
                  <a:lnTo>
                    <a:pt x="98107" y="279480"/>
                  </a:lnTo>
                  <a:lnTo>
                    <a:pt x="141089" y="263607"/>
                  </a:lnTo>
                  <a:lnTo>
                    <a:pt x="160020" y="249249"/>
                  </a:lnTo>
                  <a:lnTo>
                    <a:pt x="164591" y="244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53500" y="1263396"/>
              <a:ext cx="210820" cy="277495"/>
            </a:xfrm>
            <a:custGeom>
              <a:avLst/>
              <a:gdLst/>
              <a:ahLst/>
              <a:cxnLst/>
              <a:rect l="l" t="t" r="r" b="b"/>
              <a:pathLst>
                <a:path w="210820" h="277494">
                  <a:moveTo>
                    <a:pt x="176783" y="230123"/>
                  </a:moveTo>
                  <a:lnTo>
                    <a:pt x="176783" y="4571"/>
                  </a:lnTo>
                  <a:lnTo>
                    <a:pt x="175259" y="6095"/>
                  </a:lnTo>
                  <a:lnTo>
                    <a:pt x="175259" y="193547"/>
                  </a:lnTo>
                  <a:lnTo>
                    <a:pt x="164973" y="206406"/>
                  </a:lnTo>
                  <a:lnTo>
                    <a:pt x="134111" y="234695"/>
                  </a:lnTo>
                  <a:lnTo>
                    <a:pt x="94488" y="248411"/>
                  </a:lnTo>
                  <a:lnTo>
                    <a:pt x="87653" y="248102"/>
                  </a:lnTo>
                  <a:lnTo>
                    <a:pt x="80962" y="247078"/>
                  </a:lnTo>
                  <a:lnTo>
                    <a:pt x="74556" y="245197"/>
                  </a:lnTo>
                  <a:lnTo>
                    <a:pt x="68579" y="242315"/>
                  </a:lnTo>
                  <a:lnTo>
                    <a:pt x="62269" y="239482"/>
                  </a:lnTo>
                  <a:lnTo>
                    <a:pt x="39766" y="207335"/>
                  </a:lnTo>
                  <a:lnTo>
                    <a:pt x="38100" y="199643"/>
                  </a:lnTo>
                  <a:lnTo>
                    <a:pt x="36099" y="191976"/>
                  </a:lnTo>
                  <a:lnTo>
                    <a:pt x="34671" y="182879"/>
                  </a:lnTo>
                  <a:lnTo>
                    <a:pt x="33813" y="172640"/>
                  </a:lnTo>
                  <a:lnTo>
                    <a:pt x="33527" y="161543"/>
                  </a:lnTo>
                  <a:lnTo>
                    <a:pt x="33527" y="4571"/>
                  </a:lnTo>
                  <a:lnTo>
                    <a:pt x="30479" y="1523"/>
                  </a:lnTo>
                  <a:lnTo>
                    <a:pt x="25836" y="1488"/>
                  </a:lnTo>
                  <a:lnTo>
                    <a:pt x="22859" y="0"/>
                  </a:lnTo>
                  <a:lnTo>
                    <a:pt x="10668" y="0"/>
                  </a:lnTo>
                  <a:lnTo>
                    <a:pt x="9144" y="1523"/>
                  </a:lnTo>
                  <a:lnTo>
                    <a:pt x="3048" y="1523"/>
                  </a:lnTo>
                  <a:lnTo>
                    <a:pt x="0" y="4571"/>
                  </a:lnTo>
                  <a:lnTo>
                    <a:pt x="0" y="164591"/>
                  </a:lnTo>
                  <a:lnTo>
                    <a:pt x="285" y="177736"/>
                  </a:lnTo>
                  <a:lnTo>
                    <a:pt x="7381" y="220075"/>
                  </a:lnTo>
                  <a:lnTo>
                    <a:pt x="32575" y="257936"/>
                  </a:lnTo>
                  <a:lnTo>
                    <a:pt x="67818" y="275081"/>
                  </a:lnTo>
                  <a:lnTo>
                    <a:pt x="91440" y="277367"/>
                  </a:lnTo>
                  <a:lnTo>
                    <a:pt x="101750" y="276534"/>
                  </a:lnTo>
                  <a:lnTo>
                    <a:pt x="144637" y="259484"/>
                  </a:lnTo>
                  <a:lnTo>
                    <a:pt x="166258" y="241815"/>
                  </a:lnTo>
                  <a:lnTo>
                    <a:pt x="176783" y="230123"/>
                  </a:lnTo>
                  <a:close/>
                </a:path>
                <a:path w="210820" h="277494">
                  <a:moveTo>
                    <a:pt x="210311" y="268223"/>
                  </a:moveTo>
                  <a:lnTo>
                    <a:pt x="210311" y="6095"/>
                  </a:lnTo>
                  <a:lnTo>
                    <a:pt x="208788" y="6095"/>
                  </a:lnTo>
                  <a:lnTo>
                    <a:pt x="208788" y="3047"/>
                  </a:lnTo>
                  <a:lnTo>
                    <a:pt x="207264" y="3047"/>
                  </a:lnTo>
                  <a:lnTo>
                    <a:pt x="205740" y="1523"/>
                  </a:lnTo>
                  <a:lnTo>
                    <a:pt x="201168" y="1523"/>
                  </a:lnTo>
                  <a:lnTo>
                    <a:pt x="198120" y="0"/>
                  </a:lnTo>
                  <a:lnTo>
                    <a:pt x="185927" y="0"/>
                  </a:lnTo>
                  <a:lnTo>
                    <a:pt x="184403" y="1523"/>
                  </a:lnTo>
                  <a:lnTo>
                    <a:pt x="179831" y="1523"/>
                  </a:lnTo>
                  <a:lnTo>
                    <a:pt x="178307" y="3047"/>
                  </a:lnTo>
                  <a:lnTo>
                    <a:pt x="176783" y="3047"/>
                  </a:lnTo>
                  <a:lnTo>
                    <a:pt x="176783" y="268223"/>
                  </a:lnTo>
                  <a:lnTo>
                    <a:pt x="178307" y="269747"/>
                  </a:lnTo>
                  <a:lnTo>
                    <a:pt x="178307" y="271271"/>
                  </a:lnTo>
                  <a:lnTo>
                    <a:pt x="179831" y="271271"/>
                  </a:lnTo>
                  <a:lnTo>
                    <a:pt x="181355" y="272795"/>
                  </a:lnTo>
                  <a:lnTo>
                    <a:pt x="185927" y="272795"/>
                  </a:lnTo>
                  <a:lnTo>
                    <a:pt x="187451" y="274319"/>
                  </a:lnTo>
                  <a:lnTo>
                    <a:pt x="196596" y="274319"/>
                  </a:lnTo>
                  <a:lnTo>
                    <a:pt x="199644" y="272795"/>
                  </a:lnTo>
                  <a:lnTo>
                    <a:pt x="205740" y="272795"/>
                  </a:lnTo>
                  <a:lnTo>
                    <a:pt x="205740" y="271271"/>
                  </a:lnTo>
                  <a:lnTo>
                    <a:pt x="207264" y="271271"/>
                  </a:lnTo>
                  <a:lnTo>
                    <a:pt x="210311" y="268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24771" y="1194816"/>
              <a:ext cx="160020" cy="344805"/>
            </a:xfrm>
            <a:custGeom>
              <a:avLst/>
              <a:gdLst/>
              <a:ahLst/>
              <a:cxnLst/>
              <a:rect l="l" t="t" r="r" b="b"/>
              <a:pathLst>
                <a:path w="160020" h="344805">
                  <a:moveTo>
                    <a:pt x="47244" y="99060"/>
                  </a:moveTo>
                  <a:lnTo>
                    <a:pt x="47244" y="70104"/>
                  </a:lnTo>
                  <a:lnTo>
                    <a:pt x="6096" y="70104"/>
                  </a:lnTo>
                  <a:lnTo>
                    <a:pt x="4572" y="71628"/>
                  </a:lnTo>
                  <a:lnTo>
                    <a:pt x="3048" y="71628"/>
                  </a:lnTo>
                  <a:lnTo>
                    <a:pt x="3048" y="73152"/>
                  </a:lnTo>
                  <a:lnTo>
                    <a:pt x="0" y="76200"/>
                  </a:lnTo>
                  <a:lnTo>
                    <a:pt x="0" y="92964"/>
                  </a:lnTo>
                  <a:lnTo>
                    <a:pt x="1524" y="96012"/>
                  </a:lnTo>
                  <a:lnTo>
                    <a:pt x="3048" y="97536"/>
                  </a:lnTo>
                  <a:lnTo>
                    <a:pt x="6096" y="99060"/>
                  </a:lnTo>
                  <a:lnTo>
                    <a:pt x="47244" y="99060"/>
                  </a:lnTo>
                  <a:close/>
                </a:path>
                <a:path w="160020" h="344805">
                  <a:moveTo>
                    <a:pt x="158496" y="333756"/>
                  </a:moveTo>
                  <a:lnTo>
                    <a:pt x="158496" y="307848"/>
                  </a:lnTo>
                  <a:lnTo>
                    <a:pt x="156972" y="307848"/>
                  </a:lnTo>
                  <a:lnTo>
                    <a:pt x="156972" y="306324"/>
                  </a:lnTo>
                  <a:lnTo>
                    <a:pt x="152400" y="306324"/>
                  </a:lnTo>
                  <a:lnTo>
                    <a:pt x="150875" y="307848"/>
                  </a:lnTo>
                  <a:lnTo>
                    <a:pt x="149351" y="307848"/>
                  </a:lnTo>
                  <a:lnTo>
                    <a:pt x="147827" y="309372"/>
                  </a:lnTo>
                  <a:lnTo>
                    <a:pt x="144779" y="309372"/>
                  </a:lnTo>
                  <a:lnTo>
                    <a:pt x="135635" y="313944"/>
                  </a:lnTo>
                  <a:lnTo>
                    <a:pt x="132587" y="313944"/>
                  </a:lnTo>
                  <a:lnTo>
                    <a:pt x="128016" y="315468"/>
                  </a:lnTo>
                  <a:lnTo>
                    <a:pt x="120396" y="315468"/>
                  </a:lnTo>
                  <a:lnTo>
                    <a:pt x="85272" y="291607"/>
                  </a:lnTo>
                  <a:lnTo>
                    <a:pt x="80772" y="256032"/>
                  </a:lnTo>
                  <a:lnTo>
                    <a:pt x="80772" y="4572"/>
                  </a:lnTo>
                  <a:lnTo>
                    <a:pt x="76200" y="0"/>
                  </a:lnTo>
                  <a:lnTo>
                    <a:pt x="53339" y="0"/>
                  </a:lnTo>
                  <a:lnTo>
                    <a:pt x="51816" y="1524"/>
                  </a:lnTo>
                  <a:lnTo>
                    <a:pt x="48768" y="1524"/>
                  </a:lnTo>
                  <a:lnTo>
                    <a:pt x="47244" y="3048"/>
                  </a:lnTo>
                  <a:lnTo>
                    <a:pt x="47244" y="260604"/>
                  </a:lnTo>
                  <a:lnTo>
                    <a:pt x="52625" y="304895"/>
                  </a:lnTo>
                  <a:lnTo>
                    <a:pt x="78771" y="337042"/>
                  </a:lnTo>
                  <a:lnTo>
                    <a:pt x="117348" y="344424"/>
                  </a:lnTo>
                  <a:lnTo>
                    <a:pt x="132587" y="344424"/>
                  </a:lnTo>
                  <a:lnTo>
                    <a:pt x="137159" y="342900"/>
                  </a:lnTo>
                  <a:lnTo>
                    <a:pt x="140207" y="342900"/>
                  </a:lnTo>
                  <a:lnTo>
                    <a:pt x="144779" y="341376"/>
                  </a:lnTo>
                  <a:lnTo>
                    <a:pt x="147827" y="339852"/>
                  </a:lnTo>
                  <a:lnTo>
                    <a:pt x="150875" y="339852"/>
                  </a:lnTo>
                  <a:lnTo>
                    <a:pt x="152400" y="338328"/>
                  </a:lnTo>
                  <a:lnTo>
                    <a:pt x="155448" y="336804"/>
                  </a:lnTo>
                  <a:lnTo>
                    <a:pt x="158496" y="333756"/>
                  </a:lnTo>
                  <a:close/>
                </a:path>
                <a:path w="160020" h="344805">
                  <a:moveTo>
                    <a:pt x="160020" y="92964"/>
                  </a:moveTo>
                  <a:lnTo>
                    <a:pt x="160020" y="76200"/>
                  </a:lnTo>
                  <a:lnTo>
                    <a:pt x="156972" y="73152"/>
                  </a:lnTo>
                  <a:lnTo>
                    <a:pt x="156972" y="71628"/>
                  </a:lnTo>
                  <a:lnTo>
                    <a:pt x="155448" y="71628"/>
                  </a:lnTo>
                  <a:lnTo>
                    <a:pt x="153924" y="70104"/>
                  </a:lnTo>
                  <a:lnTo>
                    <a:pt x="80772" y="70104"/>
                  </a:lnTo>
                  <a:lnTo>
                    <a:pt x="80772" y="99060"/>
                  </a:lnTo>
                  <a:lnTo>
                    <a:pt x="153924" y="99060"/>
                  </a:lnTo>
                  <a:lnTo>
                    <a:pt x="156972" y="97536"/>
                  </a:lnTo>
                  <a:lnTo>
                    <a:pt x="158496" y="96012"/>
                  </a:lnTo>
                  <a:lnTo>
                    <a:pt x="160020" y="92964"/>
                  </a:lnTo>
                  <a:close/>
                </a:path>
                <a:path w="160020" h="344805">
                  <a:moveTo>
                    <a:pt x="160020" y="329184"/>
                  </a:moveTo>
                  <a:lnTo>
                    <a:pt x="160020" y="310896"/>
                  </a:lnTo>
                  <a:lnTo>
                    <a:pt x="158496" y="309372"/>
                  </a:lnTo>
                  <a:lnTo>
                    <a:pt x="158496" y="332232"/>
                  </a:lnTo>
                  <a:lnTo>
                    <a:pt x="160020" y="329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24416" y="1260347"/>
              <a:ext cx="248920" cy="280670"/>
            </a:xfrm>
            <a:custGeom>
              <a:avLst/>
              <a:gdLst/>
              <a:ahLst/>
              <a:cxnLst/>
              <a:rect l="l" t="t" r="r" b="b"/>
              <a:pathLst>
                <a:path w="248920" h="280669">
                  <a:moveTo>
                    <a:pt x="248411" y="137159"/>
                  </a:moveTo>
                  <a:lnTo>
                    <a:pt x="243911" y="93654"/>
                  </a:lnTo>
                  <a:lnTo>
                    <a:pt x="230504" y="56959"/>
                  </a:lnTo>
                  <a:lnTo>
                    <a:pt x="200596" y="20573"/>
                  </a:lnTo>
                  <a:lnTo>
                    <a:pt x="154876" y="2285"/>
                  </a:lnTo>
                  <a:lnTo>
                    <a:pt x="126491" y="0"/>
                  </a:lnTo>
                  <a:lnTo>
                    <a:pt x="111061" y="809"/>
                  </a:lnTo>
                  <a:lnTo>
                    <a:pt x="71627" y="10667"/>
                  </a:lnTo>
                  <a:lnTo>
                    <a:pt x="32003" y="41147"/>
                  </a:lnTo>
                  <a:lnTo>
                    <a:pt x="7619" y="85343"/>
                  </a:lnTo>
                  <a:lnTo>
                    <a:pt x="547" y="126920"/>
                  </a:lnTo>
                  <a:lnTo>
                    <a:pt x="0" y="141731"/>
                  </a:lnTo>
                  <a:lnTo>
                    <a:pt x="547" y="157424"/>
                  </a:lnTo>
                  <a:lnTo>
                    <a:pt x="7619" y="199643"/>
                  </a:lnTo>
                  <a:lnTo>
                    <a:pt x="30479" y="242315"/>
                  </a:lnTo>
                  <a:lnTo>
                    <a:pt x="35051" y="247032"/>
                  </a:lnTo>
                  <a:lnTo>
                    <a:pt x="35051" y="138683"/>
                  </a:lnTo>
                  <a:lnTo>
                    <a:pt x="35575" y="127515"/>
                  </a:lnTo>
                  <a:lnTo>
                    <a:pt x="43957" y="86248"/>
                  </a:lnTo>
                  <a:lnTo>
                    <a:pt x="68960" y="48386"/>
                  </a:lnTo>
                  <a:lnTo>
                    <a:pt x="113823" y="30813"/>
                  </a:lnTo>
                  <a:lnTo>
                    <a:pt x="126491" y="30552"/>
                  </a:lnTo>
                  <a:lnTo>
                    <a:pt x="136969" y="31051"/>
                  </a:lnTo>
                  <a:lnTo>
                    <a:pt x="174688" y="44505"/>
                  </a:lnTo>
                  <a:lnTo>
                    <a:pt x="201549" y="79819"/>
                  </a:lnTo>
                  <a:lnTo>
                    <a:pt x="210692" y="119062"/>
                  </a:lnTo>
                  <a:lnTo>
                    <a:pt x="211835" y="140207"/>
                  </a:lnTo>
                  <a:lnTo>
                    <a:pt x="211835" y="243992"/>
                  </a:lnTo>
                  <a:lnTo>
                    <a:pt x="216407" y="239267"/>
                  </a:lnTo>
                  <a:lnTo>
                    <a:pt x="243268" y="180665"/>
                  </a:lnTo>
                  <a:lnTo>
                    <a:pt x="247840" y="152614"/>
                  </a:lnTo>
                  <a:lnTo>
                    <a:pt x="248411" y="137159"/>
                  </a:lnTo>
                  <a:close/>
                </a:path>
                <a:path w="248920" h="280669">
                  <a:moveTo>
                    <a:pt x="211835" y="243992"/>
                  </a:moveTo>
                  <a:lnTo>
                    <a:pt x="211835" y="140207"/>
                  </a:lnTo>
                  <a:lnTo>
                    <a:pt x="211550" y="152257"/>
                  </a:lnTo>
                  <a:lnTo>
                    <a:pt x="210692" y="163448"/>
                  </a:lnTo>
                  <a:lnTo>
                    <a:pt x="200024" y="202882"/>
                  </a:lnTo>
                  <a:lnTo>
                    <a:pt x="170997" y="236791"/>
                  </a:lnTo>
                  <a:lnTo>
                    <a:pt x="134564" y="249364"/>
                  </a:lnTo>
                  <a:lnTo>
                    <a:pt x="121919" y="249863"/>
                  </a:lnTo>
                  <a:lnTo>
                    <a:pt x="111418" y="249364"/>
                  </a:lnTo>
                  <a:lnTo>
                    <a:pt x="73080" y="235910"/>
                  </a:lnTo>
                  <a:lnTo>
                    <a:pt x="54863" y="216407"/>
                  </a:lnTo>
                  <a:lnTo>
                    <a:pt x="49696" y="209002"/>
                  </a:lnTo>
                  <a:lnTo>
                    <a:pt x="37623" y="171045"/>
                  </a:lnTo>
                  <a:lnTo>
                    <a:pt x="35051" y="138683"/>
                  </a:lnTo>
                  <a:lnTo>
                    <a:pt x="35051" y="247032"/>
                  </a:lnTo>
                  <a:lnTo>
                    <a:pt x="68579" y="269747"/>
                  </a:lnTo>
                  <a:lnTo>
                    <a:pt x="106727" y="279820"/>
                  </a:lnTo>
                  <a:lnTo>
                    <a:pt x="121919" y="280415"/>
                  </a:lnTo>
                  <a:lnTo>
                    <a:pt x="136493" y="279606"/>
                  </a:lnTo>
                  <a:lnTo>
                    <a:pt x="176783" y="269747"/>
                  </a:lnTo>
                  <a:lnTo>
                    <a:pt x="207859" y="248102"/>
                  </a:lnTo>
                  <a:lnTo>
                    <a:pt x="211835" y="243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49028" y="1260347"/>
              <a:ext cx="368935" cy="277495"/>
            </a:xfrm>
            <a:custGeom>
              <a:avLst/>
              <a:gdLst/>
              <a:ahLst/>
              <a:cxnLst/>
              <a:rect l="l" t="t" r="r" b="b"/>
              <a:pathLst>
                <a:path w="368934" h="277494">
                  <a:moveTo>
                    <a:pt x="1524" y="272795"/>
                  </a:moveTo>
                  <a:lnTo>
                    <a:pt x="1524" y="7619"/>
                  </a:lnTo>
                  <a:lnTo>
                    <a:pt x="0" y="9143"/>
                  </a:lnTo>
                  <a:lnTo>
                    <a:pt x="0" y="271271"/>
                  </a:lnTo>
                  <a:lnTo>
                    <a:pt x="1524" y="272795"/>
                  </a:lnTo>
                  <a:close/>
                </a:path>
                <a:path w="368934" h="277494">
                  <a:moveTo>
                    <a:pt x="368807" y="272795"/>
                  </a:moveTo>
                  <a:lnTo>
                    <a:pt x="368807" y="106679"/>
                  </a:lnTo>
                  <a:lnTo>
                    <a:pt x="368522" y="96392"/>
                  </a:lnTo>
                  <a:lnTo>
                    <a:pt x="361664" y="56435"/>
                  </a:lnTo>
                  <a:lnTo>
                    <a:pt x="337947" y="19430"/>
                  </a:lnTo>
                  <a:lnTo>
                    <a:pt x="293941" y="571"/>
                  </a:lnTo>
                  <a:lnTo>
                    <a:pt x="281940" y="0"/>
                  </a:lnTo>
                  <a:lnTo>
                    <a:pt x="275844" y="0"/>
                  </a:lnTo>
                  <a:lnTo>
                    <a:pt x="269748" y="1523"/>
                  </a:lnTo>
                  <a:lnTo>
                    <a:pt x="262127" y="3047"/>
                  </a:lnTo>
                  <a:lnTo>
                    <a:pt x="256031" y="4571"/>
                  </a:lnTo>
                  <a:lnTo>
                    <a:pt x="248412" y="7619"/>
                  </a:lnTo>
                  <a:lnTo>
                    <a:pt x="242316" y="12191"/>
                  </a:lnTo>
                  <a:lnTo>
                    <a:pt x="236601" y="15001"/>
                  </a:lnTo>
                  <a:lnTo>
                    <a:pt x="230886" y="18668"/>
                  </a:lnTo>
                  <a:lnTo>
                    <a:pt x="225171" y="22907"/>
                  </a:lnTo>
                  <a:lnTo>
                    <a:pt x="219455" y="27431"/>
                  </a:lnTo>
                  <a:lnTo>
                    <a:pt x="213479" y="33194"/>
                  </a:lnTo>
                  <a:lnTo>
                    <a:pt x="207073" y="39242"/>
                  </a:lnTo>
                  <a:lnTo>
                    <a:pt x="200382" y="45862"/>
                  </a:lnTo>
                  <a:lnTo>
                    <a:pt x="193548" y="53339"/>
                  </a:lnTo>
                  <a:lnTo>
                    <a:pt x="187451" y="38099"/>
                  </a:lnTo>
                  <a:lnTo>
                    <a:pt x="182879" y="32003"/>
                  </a:lnTo>
                  <a:lnTo>
                    <a:pt x="178307" y="24383"/>
                  </a:lnTo>
                  <a:lnTo>
                    <a:pt x="160020" y="10667"/>
                  </a:lnTo>
                  <a:lnTo>
                    <a:pt x="152400" y="6095"/>
                  </a:lnTo>
                  <a:lnTo>
                    <a:pt x="143255" y="4571"/>
                  </a:lnTo>
                  <a:lnTo>
                    <a:pt x="137017" y="2571"/>
                  </a:lnTo>
                  <a:lnTo>
                    <a:pt x="129921" y="1142"/>
                  </a:lnTo>
                  <a:lnTo>
                    <a:pt x="122253" y="285"/>
                  </a:lnTo>
                  <a:lnTo>
                    <a:pt x="114300" y="0"/>
                  </a:lnTo>
                  <a:lnTo>
                    <a:pt x="104894" y="809"/>
                  </a:lnTo>
                  <a:lnTo>
                    <a:pt x="64365" y="17240"/>
                  </a:lnTo>
                  <a:lnTo>
                    <a:pt x="32003" y="47243"/>
                  </a:lnTo>
                  <a:lnTo>
                    <a:pt x="32003" y="6095"/>
                  </a:lnTo>
                  <a:lnTo>
                    <a:pt x="30479" y="6095"/>
                  </a:lnTo>
                  <a:lnTo>
                    <a:pt x="28955" y="4571"/>
                  </a:lnTo>
                  <a:lnTo>
                    <a:pt x="24383" y="4571"/>
                  </a:lnTo>
                  <a:lnTo>
                    <a:pt x="22860" y="3047"/>
                  </a:lnTo>
                  <a:lnTo>
                    <a:pt x="10668" y="3047"/>
                  </a:lnTo>
                  <a:lnTo>
                    <a:pt x="9144" y="4571"/>
                  </a:lnTo>
                  <a:lnTo>
                    <a:pt x="4572" y="4571"/>
                  </a:lnTo>
                  <a:lnTo>
                    <a:pt x="3048" y="6095"/>
                  </a:lnTo>
                  <a:lnTo>
                    <a:pt x="1524" y="6095"/>
                  </a:lnTo>
                  <a:lnTo>
                    <a:pt x="1524" y="274319"/>
                  </a:lnTo>
                  <a:lnTo>
                    <a:pt x="4572" y="274319"/>
                  </a:lnTo>
                  <a:lnTo>
                    <a:pt x="4572" y="275843"/>
                  </a:lnTo>
                  <a:lnTo>
                    <a:pt x="9144" y="275843"/>
                  </a:lnTo>
                  <a:lnTo>
                    <a:pt x="12192" y="277367"/>
                  </a:lnTo>
                  <a:lnTo>
                    <a:pt x="21336" y="277367"/>
                  </a:lnTo>
                  <a:lnTo>
                    <a:pt x="22860" y="275843"/>
                  </a:lnTo>
                  <a:lnTo>
                    <a:pt x="30479" y="275843"/>
                  </a:lnTo>
                  <a:lnTo>
                    <a:pt x="30479" y="274319"/>
                  </a:lnTo>
                  <a:lnTo>
                    <a:pt x="32003" y="274319"/>
                  </a:lnTo>
                  <a:lnTo>
                    <a:pt x="33527" y="272795"/>
                  </a:lnTo>
                  <a:lnTo>
                    <a:pt x="33527" y="271271"/>
                  </a:lnTo>
                  <a:lnTo>
                    <a:pt x="35051" y="271271"/>
                  </a:lnTo>
                  <a:lnTo>
                    <a:pt x="35051" y="83819"/>
                  </a:lnTo>
                  <a:lnTo>
                    <a:pt x="65270" y="50387"/>
                  </a:lnTo>
                  <a:lnTo>
                    <a:pt x="102108" y="29813"/>
                  </a:lnTo>
                  <a:lnTo>
                    <a:pt x="111251" y="28955"/>
                  </a:lnTo>
                  <a:lnTo>
                    <a:pt x="120396" y="28955"/>
                  </a:lnTo>
                  <a:lnTo>
                    <a:pt x="129540" y="30479"/>
                  </a:lnTo>
                  <a:lnTo>
                    <a:pt x="135636" y="35051"/>
                  </a:lnTo>
                  <a:lnTo>
                    <a:pt x="143255" y="38099"/>
                  </a:lnTo>
                  <a:lnTo>
                    <a:pt x="149351" y="44195"/>
                  </a:lnTo>
                  <a:lnTo>
                    <a:pt x="153924" y="51815"/>
                  </a:lnTo>
                  <a:lnTo>
                    <a:pt x="157091" y="56935"/>
                  </a:lnTo>
                  <a:lnTo>
                    <a:pt x="167378" y="100869"/>
                  </a:lnTo>
                  <a:lnTo>
                    <a:pt x="167640" y="109727"/>
                  </a:lnTo>
                  <a:lnTo>
                    <a:pt x="167640" y="271271"/>
                  </a:lnTo>
                  <a:lnTo>
                    <a:pt x="169164" y="272795"/>
                  </a:lnTo>
                  <a:lnTo>
                    <a:pt x="169164" y="274319"/>
                  </a:lnTo>
                  <a:lnTo>
                    <a:pt x="170688" y="274319"/>
                  </a:lnTo>
                  <a:lnTo>
                    <a:pt x="172212" y="275843"/>
                  </a:lnTo>
                  <a:lnTo>
                    <a:pt x="176783" y="275843"/>
                  </a:lnTo>
                  <a:lnTo>
                    <a:pt x="178307" y="277367"/>
                  </a:lnTo>
                  <a:lnTo>
                    <a:pt x="187451" y="277367"/>
                  </a:lnTo>
                  <a:lnTo>
                    <a:pt x="190500" y="275843"/>
                  </a:lnTo>
                  <a:lnTo>
                    <a:pt x="196596" y="275843"/>
                  </a:lnTo>
                  <a:lnTo>
                    <a:pt x="198120" y="274319"/>
                  </a:lnTo>
                  <a:lnTo>
                    <a:pt x="199644" y="274319"/>
                  </a:lnTo>
                  <a:lnTo>
                    <a:pt x="199644" y="272795"/>
                  </a:lnTo>
                  <a:lnTo>
                    <a:pt x="201168" y="272795"/>
                  </a:lnTo>
                  <a:lnTo>
                    <a:pt x="201168" y="83819"/>
                  </a:lnTo>
                  <a:lnTo>
                    <a:pt x="212312" y="70961"/>
                  </a:lnTo>
                  <a:lnTo>
                    <a:pt x="242316" y="42671"/>
                  </a:lnTo>
                  <a:lnTo>
                    <a:pt x="278892" y="28955"/>
                  </a:lnTo>
                  <a:lnTo>
                    <a:pt x="288036" y="28955"/>
                  </a:lnTo>
                  <a:lnTo>
                    <a:pt x="297179" y="30479"/>
                  </a:lnTo>
                  <a:lnTo>
                    <a:pt x="303275" y="35051"/>
                  </a:lnTo>
                  <a:lnTo>
                    <a:pt x="310896" y="38099"/>
                  </a:lnTo>
                  <a:lnTo>
                    <a:pt x="316992" y="44195"/>
                  </a:lnTo>
                  <a:lnTo>
                    <a:pt x="321564" y="51815"/>
                  </a:lnTo>
                  <a:lnTo>
                    <a:pt x="324731" y="56935"/>
                  </a:lnTo>
                  <a:lnTo>
                    <a:pt x="335018" y="100869"/>
                  </a:lnTo>
                  <a:lnTo>
                    <a:pt x="335279" y="109727"/>
                  </a:lnTo>
                  <a:lnTo>
                    <a:pt x="335279" y="272795"/>
                  </a:lnTo>
                  <a:lnTo>
                    <a:pt x="336803" y="274319"/>
                  </a:lnTo>
                  <a:lnTo>
                    <a:pt x="338327" y="274319"/>
                  </a:lnTo>
                  <a:lnTo>
                    <a:pt x="339851" y="275843"/>
                  </a:lnTo>
                  <a:lnTo>
                    <a:pt x="344519" y="275939"/>
                  </a:lnTo>
                  <a:lnTo>
                    <a:pt x="345948" y="277367"/>
                  </a:lnTo>
                  <a:lnTo>
                    <a:pt x="355092" y="277367"/>
                  </a:lnTo>
                  <a:lnTo>
                    <a:pt x="358140" y="275843"/>
                  </a:lnTo>
                  <a:lnTo>
                    <a:pt x="364236" y="275843"/>
                  </a:lnTo>
                  <a:lnTo>
                    <a:pt x="365760" y="274319"/>
                  </a:lnTo>
                  <a:lnTo>
                    <a:pt x="367283" y="274319"/>
                  </a:lnTo>
                  <a:lnTo>
                    <a:pt x="367283" y="272795"/>
                  </a:lnTo>
                  <a:lnTo>
                    <a:pt x="368807" y="272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90988" y="1260464"/>
              <a:ext cx="200025" cy="280670"/>
            </a:xfrm>
            <a:custGeom>
              <a:avLst/>
              <a:gdLst/>
              <a:ahLst/>
              <a:cxnLst/>
              <a:rect l="l" t="t" r="r" b="b"/>
              <a:pathLst>
                <a:path w="200025" h="280669">
                  <a:moveTo>
                    <a:pt x="166115" y="147711"/>
                  </a:moveTo>
                  <a:lnTo>
                    <a:pt x="166115" y="118755"/>
                  </a:lnTo>
                  <a:lnTo>
                    <a:pt x="124801" y="118761"/>
                  </a:lnTo>
                  <a:lnTo>
                    <a:pt x="84772" y="122635"/>
                  </a:lnTo>
                  <a:lnTo>
                    <a:pt x="43362" y="135567"/>
                  </a:lnTo>
                  <a:lnTo>
                    <a:pt x="9143" y="167523"/>
                  </a:lnTo>
                  <a:lnTo>
                    <a:pt x="0" y="204099"/>
                  </a:lnTo>
                  <a:lnTo>
                    <a:pt x="523" y="212957"/>
                  </a:lnTo>
                  <a:lnTo>
                    <a:pt x="14096" y="248676"/>
                  </a:lnTo>
                  <a:lnTo>
                    <a:pt x="24383" y="258963"/>
                  </a:lnTo>
                  <a:lnTo>
                    <a:pt x="29503" y="264130"/>
                  </a:lnTo>
                  <a:lnTo>
                    <a:pt x="35623" y="268298"/>
                  </a:lnTo>
                  <a:lnTo>
                    <a:pt x="36575" y="268749"/>
                  </a:lnTo>
                  <a:lnTo>
                    <a:pt x="36575" y="193431"/>
                  </a:lnTo>
                  <a:lnTo>
                    <a:pt x="38100" y="185811"/>
                  </a:lnTo>
                  <a:lnTo>
                    <a:pt x="41147" y="179715"/>
                  </a:lnTo>
                  <a:lnTo>
                    <a:pt x="44195" y="172095"/>
                  </a:lnTo>
                  <a:lnTo>
                    <a:pt x="50291" y="165999"/>
                  </a:lnTo>
                  <a:lnTo>
                    <a:pt x="90582" y="148997"/>
                  </a:lnTo>
                  <a:lnTo>
                    <a:pt x="108870" y="147759"/>
                  </a:lnTo>
                  <a:lnTo>
                    <a:pt x="166115" y="147711"/>
                  </a:lnTo>
                  <a:close/>
                </a:path>
                <a:path w="200025" h="280669">
                  <a:moveTo>
                    <a:pt x="13715" y="51699"/>
                  </a:moveTo>
                  <a:lnTo>
                    <a:pt x="13715" y="33411"/>
                  </a:lnTo>
                  <a:lnTo>
                    <a:pt x="12191" y="36459"/>
                  </a:lnTo>
                  <a:lnTo>
                    <a:pt x="12191" y="51699"/>
                  </a:lnTo>
                  <a:lnTo>
                    <a:pt x="13715" y="51699"/>
                  </a:lnTo>
                  <a:close/>
                </a:path>
                <a:path w="200025" h="280669">
                  <a:moveTo>
                    <a:pt x="199643" y="272679"/>
                  </a:moveTo>
                  <a:lnTo>
                    <a:pt x="199643" y="94371"/>
                  </a:lnTo>
                  <a:lnTo>
                    <a:pt x="199358" y="83465"/>
                  </a:lnTo>
                  <a:lnTo>
                    <a:pt x="188404" y="38364"/>
                  </a:lnTo>
                  <a:lnTo>
                    <a:pt x="157948" y="9694"/>
                  </a:lnTo>
                  <a:lnTo>
                    <a:pt x="116776" y="407"/>
                  </a:lnTo>
                  <a:lnTo>
                    <a:pt x="100583" y="0"/>
                  </a:lnTo>
                  <a:lnTo>
                    <a:pt x="96773" y="145"/>
                  </a:lnTo>
                  <a:lnTo>
                    <a:pt x="51815" y="9027"/>
                  </a:lnTo>
                  <a:lnTo>
                    <a:pt x="42600" y="12111"/>
                  </a:lnTo>
                  <a:lnTo>
                    <a:pt x="24383" y="21219"/>
                  </a:lnTo>
                  <a:lnTo>
                    <a:pt x="19811" y="24267"/>
                  </a:lnTo>
                  <a:lnTo>
                    <a:pt x="15239" y="28839"/>
                  </a:lnTo>
                  <a:lnTo>
                    <a:pt x="13715" y="31887"/>
                  </a:lnTo>
                  <a:lnTo>
                    <a:pt x="13715" y="53223"/>
                  </a:lnTo>
                  <a:lnTo>
                    <a:pt x="16763" y="56271"/>
                  </a:lnTo>
                  <a:lnTo>
                    <a:pt x="21335" y="56271"/>
                  </a:lnTo>
                  <a:lnTo>
                    <a:pt x="24383" y="54747"/>
                  </a:lnTo>
                  <a:lnTo>
                    <a:pt x="33527" y="48651"/>
                  </a:lnTo>
                  <a:lnTo>
                    <a:pt x="45719" y="42555"/>
                  </a:lnTo>
                  <a:lnTo>
                    <a:pt x="84891" y="29969"/>
                  </a:lnTo>
                  <a:lnTo>
                    <a:pt x="100155" y="28854"/>
                  </a:lnTo>
                  <a:lnTo>
                    <a:pt x="103631" y="28938"/>
                  </a:lnTo>
                  <a:lnTo>
                    <a:pt x="146303" y="41031"/>
                  </a:lnTo>
                  <a:lnTo>
                    <a:pt x="150875" y="47127"/>
                  </a:lnTo>
                  <a:lnTo>
                    <a:pt x="156971" y="51699"/>
                  </a:lnTo>
                  <a:lnTo>
                    <a:pt x="160019" y="59319"/>
                  </a:lnTo>
                  <a:lnTo>
                    <a:pt x="161543" y="68463"/>
                  </a:lnTo>
                  <a:lnTo>
                    <a:pt x="163544" y="74702"/>
                  </a:lnTo>
                  <a:lnTo>
                    <a:pt x="164972" y="81798"/>
                  </a:lnTo>
                  <a:lnTo>
                    <a:pt x="165830" y="89466"/>
                  </a:lnTo>
                  <a:lnTo>
                    <a:pt x="166115" y="97419"/>
                  </a:lnTo>
                  <a:lnTo>
                    <a:pt x="166115" y="243749"/>
                  </a:lnTo>
                  <a:lnTo>
                    <a:pt x="169163" y="240675"/>
                  </a:lnTo>
                  <a:lnTo>
                    <a:pt x="169163" y="271155"/>
                  </a:lnTo>
                  <a:lnTo>
                    <a:pt x="170687" y="272679"/>
                  </a:lnTo>
                  <a:lnTo>
                    <a:pt x="170687" y="274203"/>
                  </a:lnTo>
                  <a:lnTo>
                    <a:pt x="172283" y="274275"/>
                  </a:lnTo>
                  <a:lnTo>
                    <a:pt x="173735" y="275727"/>
                  </a:lnTo>
                  <a:lnTo>
                    <a:pt x="176783" y="275727"/>
                  </a:lnTo>
                  <a:lnTo>
                    <a:pt x="178307" y="277251"/>
                  </a:lnTo>
                  <a:lnTo>
                    <a:pt x="188975" y="277251"/>
                  </a:lnTo>
                  <a:lnTo>
                    <a:pt x="190500" y="275727"/>
                  </a:lnTo>
                  <a:lnTo>
                    <a:pt x="195071" y="275727"/>
                  </a:lnTo>
                  <a:lnTo>
                    <a:pt x="196595" y="274203"/>
                  </a:lnTo>
                  <a:lnTo>
                    <a:pt x="198119" y="274203"/>
                  </a:lnTo>
                  <a:lnTo>
                    <a:pt x="199643" y="272679"/>
                  </a:lnTo>
                  <a:close/>
                </a:path>
                <a:path w="200025" h="280669">
                  <a:moveTo>
                    <a:pt x="166115" y="243749"/>
                  </a:moveTo>
                  <a:lnTo>
                    <a:pt x="166115" y="208671"/>
                  </a:lnTo>
                  <a:lnTo>
                    <a:pt x="156090" y="218387"/>
                  </a:lnTo>
                  <a:lnTo>
                    <a:pt x="146494" y="226959"/>
                  </a:lnTo>
                  <a:lnTo>
                    <a:pt x="110108" y="248295"/>
                  </a:lnTo>
                  <a:lnTo>
                    <a:pt x="89915" y="251343"/>
                  </a:lnTo>
                  <a:lnTo>
                    <a:pt x="77938" y="250486"/>
                  </a:lnTo>
                  <a:lnTo>
                    <a:pt x="44291" y="230221"/>
                  </a:lnTo>
                  <a:lnTo>
                    <a:pt x="36575" y="202575"/>
                  </a:lnTo>
                  <a:lnTo>
                    <a:pt x="36575" y="268749"/>
                  </a:lnTo>
                  <a:lnTo>
                    <a:pt x="77223" y="279934"/>
                  </a:lnTo>
                  <a:lnTo>
                    <a:pt x="86867" y="280299"/>
                  </a:lnTo>
                  <a:lnTo>
                    <a:pt x="98274" y="279489"/>
                  </a:lnTo>
                  <a:lnTo>
                    <a:pt x="141303" y="263607"/>
                  </a:lnTo>
                  <a:lnTo>
                    <a:pt x="160639" y="249271"/>
                  </a:lnTo>
                  <a:lnTo>
                    <a:pt x="166115" y="243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440923" y="1194816"/>
              <a:ext cx="161925" cy="344805"/>
            </a:xfrm>
            <a:custGeom>
              <a:avLst/>
              <a:gdLst/>
              <a:ahLst/>
              <a:cxnLst/>
              <a:rect l="l" t="t" r="r" b="b"/>
              <a:pathLst>
                <a:path w="161925" h="344805">
                  <a:moveTo>
                    <a:pt x="47244" y="99060"/>
                  </a:moveTo>
                  <a:lnTo>
                    <a:pt x="47244" y="70104"/>
                  </a:lnTo>
                  <a:lnTo>
                    <a:pt x="6096" y="70104"/>
                  </a:lnTo>
                  <a:lnTo>
                    <a:pt x="6096" y="71628"/>
                  </a:lnTo>
                  <a:lnTo>
                    <a:pt x="4572" y="71628"/>
                  </a:lnTo>
                  <a:lnTo>
                    <a:pt x="3048" y="73152"/>
                  </a:lnTo>
                  <a:lnTo>
                    <a:pt x="3048" y="74676"/>
                  </a:lnTo>
                  <a:lnTo>
                    <a:pt x="1524" y="74676"/>
                  </a:lnTo>
                  <a:lnTo>
                    <a:pt x="1524" y="80772"/>
                  </a:lnTo>
                  <a:lnTo>
                    <a:pt x="0" y="82296"/>
                  </a:lnTo>
                  <a:lnTo>
                    <a:pt x="0" y="89916"/>
                  </a:lnTo>
                  <a:lnTo>
                    <a:pt x="3048" y="96012"/>
                  </a:lnTo>
                  <a:lnTo>
                    <a:pt x="6096" y="99060"/>
                  </a:lnTo>
                  <a:lnTo>
                    <a:pt x="47244" y="99060"/>
                  </a:lnTo>
                  <a:close/>
                </a:path>
                <a:path w="161925" h="344805">
                  <a:moveTo>
                    <a:pt x="161544" y="329184"/>
                  </a:moveTo>
                  <a:lnTo>
                    <a:pt x="161544" y="312420"/>
                  </a:lnTo>
                  <a:lnTo>
                    <a:pt x="160020" y="310896"/>
                  </a:lnTo>
                  <a:lnTo>
                    <a:pt x="160020" y="307848"/>
                  </a:lnTo>
                  <a:lnTo>
                    <a:pt x="158496" y="307848"/>
                  </a:lnTo>
                  <a:lnTo>
                    <a:pt x="156972" y="306324"/>
                  </a:lnTo>
                  <a:lnTo>
                    <a:pt x="153924" y="306324"/>
                  </a:lnTo>
                  <a:lnTo>
                    <a:pt x="152400" y="307848"/>
                  </a:lnTo>
                  <a:lnTo>
                    <a:pt x="150875" y="307848"/>
                  </a:lnTo>
                  <a:lnTo>
                    <a:pt x="147827" y="309372"/>
                  </a:lnTo>
                  <a:lnTo>
                    <a:pt x="146303" y="309372"/>
                  </a:lnTo>
                  <a:lnTo>
                    <a:pt x="137159" y="313944"/>
                  </a:lnTo>
                  <a:lnTo>
                    <a:pt x="134111" y="313944"/>
                  </a:lnTo>
                  <a:lnTo>
                    <a:pt x="129540" y="315468"/>
                  </a:lnTo>
                  <a:lnTo>
                    <a:pt x="120396" y="315468"/>
                  </a:lnTo>
                  <a:lnTo>
                    <a:pt x="86153" y="291607"/>
                  </a:lnTo>
                  <a:lnTo>
                    <a:pt x="82296" y="256032"/>
                  </a:lnTo>
                  <a:lnTo>
                    <a:pt x="82296" y="6096"/>
                  </a:lnTo>
                  <a:lnTo>
                    <a:pt x="80772" y="4572"/>
                  </a:lnTo>
                  <a:lnTo>
                    <a:pt x="80772" y="3048"/>
                  </a:lnTo>
                  <a:lnTo>
                    <a:pt x="79248" y="1524"/>
                  </a:lnTo>
                  <a:lnTo>
                    <a:pt x="77724" y="1524"/>
                  </a:lnTo>
                  <a:lnTo>
                    <a:pt x="76200" y="0"/>
                  </a:lnTo>
                  <a:lnTo>
                    <a:pt x="54864" y="0"/>
                  </a:lnTo>
                  <a:lnTo>
                    <a:pt x="51816" y="1524"/>
                  </a:lnTo>
                  <a:lnTo>
                    <a:pt x="50292" y="1524"/>
                  </a:lnTo>
                  <a:lnTo>
                    <a:pt x="47244" y="4572"/>
                  </a:lnTo>
                  <a:lnTo>
                    <a:pt x="47244" y="260604"/>
                  </a:lnTo>
                  <a:lnTo>
                    <a:pt x="54149" y="304895"/>
                  </a:lnTo>
                  <a:lnTo>
                    <a:pt x="79652" y="337042"/>
                  </a:lnTo>
                  <a:lnTo>
                    <a:pt x="118872" y="344424"/>
                  </a:lnTo>
                  <a:lnTo>
                    <a:pt x="134111" y="344424"/>
                  </a:lnTo>
                  <a:lnTo>
                    <a:pt x="138683" y="342900"/>
                  </a:lnTo>
                  <a:lnTo>
                    <a:pt x="141731" y="342900"/>
                  </a:lnTo>
                  <a:lnTo>
                    <a:pt x="144779" y="341376"/>
                  </a:lnTo>
                  <a:lnTo>
                    <a:pt x="149351" y="339852"/>
                  </a:lnTo>
                  <a:lnTo>
                    <a:pt x="150875" y="339852"/>
                  </a:lnTo>
                  <a:lnTo>
                    <a:pt x="156972" y="336804"/>
                  </a:lnTo>
                  <a:lnTo>
                    <a:pt x="156972" y="335280"/>
                  </a:lnTo>
                  <a:lnTo>
                    <a:pt x="160020" y="332232"/>
                  </a:lnTo>
                  <a:lnTo>
                    <a:pt x="161544" y="329184"/>
                  </a:lnTo>
                  <a:close/>
                </a:path>
                <a:path w="161925" h="344805">
                  <a:moveTo>
                    <a:pt x="161544" y="92964"/>
                  </a:moveTo>
                  <a:lnTo>
                    <a:pt x="161544" y="76200"/>
                  </a:lnTo>
                  <a:lnTo>
                    <a:pt x="158496" y="73152"/>
                  </a:lnTo>
                  <a:lnTo>
                    <a:pt x="158496" y="71628"/>
                  </a:lnTo>
                  <a:lnTo>
                    <a:pt x="156972" y="71628"/>
                  </a:lnTo>
                  <a:lnTo>
                    <a:pt x="155448" y="70104"/>
                  </a:lnTo>
                  <a:lnTo>
                    <a:pt x="82296" y="70104"/>
                  </a:lnTo>
                  <a:lnTo>
                    <a:pt x="82296" y="99060"/>
                  </a:lnTo>
                  <a:lnTo>
                    <a:pt x="155448" y="99060"/>
                  </a:lnTo>
                  <a:lnTo>
                    <a:pt x="158496" y="97536"/>
                  </a:lnTo>
                  <a:lnTo>
                    <a:pt x="160020" y="96012"/>
                  </a:lnTo>
                  <a:lnTo>
                    <a:pt x="161544" y="92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64952" y="1161288"/>
              <a:ext cx="44450" cy="376555"/>
            </a:xfrm>
            <a:custGeom>
              <a:avLst/>
              <a:gdLst/>
              <a:ahLst/>
              <a:cxnLst/>
              <a:rect l="l" t="t" r="r" b="b"/>
              <a:pathLst>
                <a:path w="44450" h="376555">
                  <a:moveTo>
                    <a:pt x="39624" y="371856"/>
                  </a:moveTo>
                  <a:lnTo>
                    <a:pt x="39624" y="106680"/>
                  </a:lnTo>
                  <a:lnTo>
                    <a:pt x="38100" y="105156"/>
                  </a:lnTo>
                  <a:lnTo>
                    <a:pt x="36575" y="105156"/>
                  </a:lnTo>
                  <a:lnTo>
                    <a:pt x="36575" y="103631"/>
                  </a:lnTo>
                  <a:lnTo>
                    <a:pt x="30479" y="103631"/>
                  </a:lnTo>
                  <a:lnTo>
                    <a:pt x="28955" y="102108"/>
                  </a:lnTo>
                  <a:lnTo>
                    <a:pt x="16764" y="102108"/>
                  </a:lnTo>
                  <a:lnTo>
                    <a:pt x="13716" y="103631"/>
                  </a:lnTo>
                  <a:lnTo>
                    <a:pt x="9144" y="103631"/>
                  </a:lnTo>
                  <a:lnTo>
                    <a:pt x="6096" y="106680"/>
                  </a:lnTo>
                  <a:lnTo>
                    <a:pt x="6096" y="371856"/>
                  </a:lnTo>
                  <a:lnTo>
                    <a:pt x="7620" y="373380"/>
                  </a:lnTo>
                  <a:lnTo>
                    <a:pt x="9144" y="373380"/>
                  </a:lnTo>
                  <a:lnTo>
                    <a:pt x="10668" y="374903"/>
                  </a:lnTo>
                  <a:lnTo>
                    <a:pt x="13716" y="374903"/>
                  </a:lnTo>
                  <a:lnTo>
                    <a:pt x="16764" y="376428"/>
                  </a:lnTo>
                  <a:lnTo>
                    <a:pt x="25907" y="376428"/>
                  </a:lnTo>
                  <a:lnTo>
                    <a:pt x="28955" y="374903"/>
                  </a:lnTo>
                  <a:lnTo>
                    <a:pt x="35051" y="374903"/>
                  </a:lnTo>
                  <a:lnTo>
                    <a:pt x="36575" y="373380"/>
                  </a:lnTo>
                  <a:lnTo>
                    <a:pt x="38100" y="373380"/>
                  </a:lnTo>
                  <a:lnTo>
                    <a:pt x="38100" y="371856"/>
                  </a:lnTo>
                  <a:lnTo>
                    <a:pt x="39624" y="371856"/>
                  </a:lnTo>
                  <a:close/>
                </a:path>
                <a:path w="44450" h="376555">
                  <a:moveTo>
                    <a:pt x="44196" y="32003"/>
                  </a:moveTo>
                  <a:lnTo>
                    <a:pt x="44196" y="13715"/>
                  </a:lnTo>
                  <a:lnTo>
                    <a:pt x="42672" y="7620"/>
                  </a:lnTo>
                  <a:lnTo>
                    <a:pt x="36575" y="1524"/>
                  </a:lnTo>
                  <a:lnTo>
                    <a:pt x="30479" y="0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1524" y="7620"/>
                  </a:lnTo>
                  <a:lnTo>
                    <a:pt x="0" y="13715"/>
                  </a:lnTo>
                  <a:lnTo>
                    <a:pt x="0" y="32003"/>
                  </a:lnTo>
                  <a:lnTo>
                    <a:pt x="1524" y="38100"/>
                  </a:lnTo>
                  <a:lnTo>
                    <a:pt x="7620" y="44196"/>
                  </a:lnTo>
                  <a:lnTo>
                    <a:pt x="13716" y="45720"/>
                  </a:lnTo>
                  <a:lnTo>
                    <a:pt x="30479" y="45720"/>
                  </a:lnTo>
                  <a:lnTo>
                    <a:pt x="36575" y="44196"/>
                  </a:lnTo>
                  <a:lnTo>
                    <a:pt x="42672" y="38100"/>
                  </a:lnTo>
                  <a:lnTo>
                    <a:pt x="44196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76204" y="1260347"/>
              <a:ext cx="247015" cy="280670"/>
            </a:xfrm>
            <a:custGeom>
              <a:avLst/>
              <a:gdLst/>
              <a:ahLst/>
              <a:cxnLst/>
              <a:rect l="l" t="t" r="r" b="b"/>
              <a:pathLst>
                <a:path w="247015" h="280669">
                  <a:moveTo>
                    <a:pt x="246888" y="137160"/>
                  </a:moveTo>
                  <a:lnTo>
                    <a:pt x="243030" y="93654"/>
                  </a:lnTo>
                  <a:lnTo>
                    <a:pt x="230124" y="56959"/>
                  </a:lnTo>
                  <a:lnTo>
                    <a:pt x="199644" y="20574"/>
                  </a:lnTo>
                  <a:lnTo>
                    <a:pt x="154685" y="2286"/>
                  </a:lnTo>
                  <a:lnTo>
                    <a:pt x="126492" y="0"/>
                  </a:lnTo>
                  <a:lnTo>
                    <a:pt x="111037" y="809"/>
                  </a:lnTo>
                  <a:lnTo>
                    <a:pt x="70103" y="10668"/>
                  </a:lnTo>
                  <a:lnTo>
                    <a:pt x="30479" y="41148"/>
                  </a:lnTo>
                  <a:lnTo>
                    <a:pt x="7620" y="85344"/>
                  </a:lnTo>
                  <a:lnTo>
                    <a:pt x="333" y="126920"/>
                  </a:lnTo>
                  <a:lnTo>
                    <a:pt x="0" y="141732"/>
                  </a:lnTo>
                  <a:lnTo>
                    <a:pt x="333" y="157424"/>
                  </a:lnTo>
                  <a:lnTo>
                    <a:pt x="7620" y="199644"/>
                  </a:lnTo>
                  <a:lnTo>
                    <a:pt x="30479" y="242316"/>
                  </a:lnTo>
                  <a:lnTo>
                    <a:pt x="35051" y="247427"/>
                  </a:lnTo>
                  <a:lnTo>
                    <a:pt x="35051" y="138684"/>
                  </a:lnTo>
                  <a:lnTo>
                    <a:pt x="35361" y="127515"/>
                  </a:lnTo>
                  <a:lnTo>
                    <a:pt x="36385" y="116776"/>
                  </a:lnTo>
                  <a:lnTo>
                    <a:pt x="38266" y="106322"/>
                  </a:lnTo>
                  <a:lnTo>
                    <a:pt x="41148" y="96012"/>
                  </a:lnTo>
                  <a:lnTo>
                    <a:pt x="43743" y="86248"/>
                  </a:lnTo>
                  <a:lnTo>
                    <a:pt x="68960" y="48387"/>
                  </a:lnTo>
                  <a:lnTo>
                    <a:pt x="112537" y="30813"/>
                  </a:lnTo>
                  <a:lnTo>
                    <a:pt x="123444" y="30480"/>
                  </a:lnTo>
                  <a:lnTo>
                    <a:pt x="134350" y="30989"/>
                  </a:lnTo>
                  <a:lnTo>
                    <a:pt x="173831" y="44505"/>
                  </a:lnTo>
                  <a:lnTo>
                    <a:pt x="201549" y="79819"/>
                  </a:lnTo>
                  <a:lnTo>
                    <a:pt x="210693" y="119062"/>
                  </a:lnTo>
                  <a:lnTo>
                    <a:pt x="211836" y="140208"/>
                  </a:lnTo>
                  <a:lnTo>
                    <a:pt x="211836" y="242768"/>
                  </a:lnTo>
                  <a:lnTo>
                    <a:pt x="214884" y="239268"/>
                  </a:lnTo>
                  <a:lnTo>
                    <a:pt x="235029" y="206692"/>
                  </a:lnTo>
                  <a:lnTo>
                    <a:pt x="245364" y="167068"/>
                  </a:lnTo>
                  <a:lnTo>
                    <a:pt x="246554" y="152614"/>
                  </a:lnTo>
                  <a:lnTo>
                    <a:pt x="246888" y="137160"/>
                  </a:lnTo>
                  <a:close/>
                </a:path>
                <a:path w="247015" h="280669">
                  <a:moveTo>
                    <a:pt x="211836" y="242768"/>
                  </a:moveTo>
                  <a:lnTo>
                    <a:pt x="211836" y="140208"/>
                  </a:lnTo>
                  <a:lnTo>
                    <a:pt x="211526" y="152257"/>
                  </a:lnTo>
                  <a:lnTo>
                    <a:pt x="210502" y="163449"/>
                  </a:lnTo>
                  <a:lnTo>
                    <a:pt x="208621" y="174069"/>
                  </a:lnTo>
                  <a:lnTo>
                    <a:pt x="205740" y="184404"/>
                  </a:lnTo>
                  <a:lnTo>
                    <a:pt x="203144" y="194143"/>
                  </a:lnTo>
                  <a:lnTo>
                    <a:pt x="177926" y="231648"/>
                  </a:lnTo>
                  <a:lnTo>
                    <a:pt x="134350" y="249364"/>
                  </a:lnTo>
                  <a:lnTo>
                    <a:pt x="123444" y="249936"/>
                  </a:lnTo>
                  <a:lnTo>
                    <a:pt x="112537" y="249426"/>
                  </a:lnTo>
                  <a:lnTo>
                    <a:pt x="73056" y="235910"/>
                  </a:lnTo>
                  <a:lnTo>
                    <a:pt x="45339" y="200596"/>
                  </a:lnTo>
                  <a:lnTo>
                    <a:pt x="36195" y="160591"/>
                  </a:lnTo>
                  <a:lnTo>
                    <a:pt x="35051" y="138684"/>
                  </a:lnTo>
                  <a:lnTo>
                    <a:pt x="35051" y="247427"/>
                  </a:lnTo>
                  <a:lnTo>
                    <a:pt x="68579" y="269748"/>
                  </a:lnTo>
                  <a:lnTo>
                    <a:pt x="105870" y="279820"/>
                  </a:lnTo>
                  <a:lnTo>
                    <a:pt x="120396" y="280416"/>
                  </a:lnTo>
                  <a:lnTo>
                    <a:pt x="135826" y="279606"/>
                  </a:lnTo>
                  <a:lnTo>
                    <a:pt x="175260" y="269748"/>
                  </a:lnTo>
                  <a:lnTo>
                    <a:pt x="207192" y="248102"/>
                  </a:lnTo>
                  <a:lnTo>
                    <a:pt x="211836" y="242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100816" y="1260347"/>
              <a:ext cx="210820" cy="277495"/>
            </a:xfrm>
            <a:custGeom>
              <a:avLst/>
              <a:gdLst/>
              <a:ahLst/>
              <a:cxnLst/>
              <a:rect l="l" t="t" r="r" b="b"/>
              <a:pathLst>
                <a:path w="210820" h="277494">
                  <a:moveTo>
                    <a:pt x="32003" y="274320"/>
                  </a:moveTo>
                  <a:lnTo>
                    <a:pt x="32003" y="7620"/>
                  </a:lnTo>
                  <a:lnTo>
                    <a:pt x="28955" y="4572"/>
                  </a:lnTo>
                  <a:lnTo>
                    <a:pt x="24383" y="4572"/>
                  </a:lnTo>
                  <a:lnTo>
                    <a:pt x="22859" y="3048"/>
                  </a:lnTo>
                  <a:lnTo>
                    <a:pt x="10667" y="3048"/>
                  </a:lnTo>
                  <a:lnTo>
                    <a:pt x="9143" y="4572"/>
                  </a:lnTo>
                  <a:lnTo>
                    <a:pt x="3048" y="4572"/>
                  </a:lnTo>
                  <a:lnTo>
                    <a:pt x="0" y="7620"/>
                  </a:lnTo>
                  <a:lnTo>
                    <a:pt x="0" y="272796"/>
                  </a:lnTo>
                  <a:lnTo>
                    <a:pt x="1524" y="274320"/>
                  </a:lnTo>
                  <a:lnTo>
                    <a:pt x="3048" y="274320"/>
                  </a:lnTo>
                  <a:lnTo>
                    <a:pt x="4572" y="275844"/>
                  </a:lnTo>
                  <a:lnTo>
                    <a:pt x="9143" y="275844"/>
                  </a:lnTo>
                  <a:lnTo>
                    <a:pt x="10667" y="277368"/>
                  </a:lnTo>
                  <a:lnTo>
                    <a:pt x="19811" y="277368"/>
                  </a:lnTo>
                  <a:lnTo>
                    <a:pt x="22859" y="275844"/>
                  </a:lnTo>
                  <a:lnTo>
                    <a:pt x="28955" y="275844"/>
                  </a:lnTo>
                  <a:lnTo>
                    <a:pt x="30479" y="274320"/>
                  </a:lnTo>
                  <a:lnTo>
                    <a:pt x="32003" y="274320"/>
                  </a:lnTo>
                  <a:close/>
                </a:path>
                <a:path w="210820" h="277494">
                  <a:moveTo>
                    <a:pt x="210311" y="271272"/>
                  </a:moveTo>
                  <a:lnTo>
                    <a:pt x="210311" y="112776"/>
                  </a:lnTo>
                  <a:lnTo>
                    <a:pt x="210026" y="99607"/>
                  </a:lnTo>
                  <a:lnTo>
                    <a:pt x="202906" y="56435"/>
                  </a:lnTo>
                  <a:lnTo>
                    <a:pt x="177546" y="19431"/>
                  </a:lnTo>
                  <a:lnTo>
                    <a:pt x="141922" y="2286"/>
                  </a:lnTo>
                  <a:lnTo>
                    <a:pt x="118872" y="0"/>
                  </a:lnTo>
                  <a:lnTo>
                    <a:pt x="108346" y="809"/>
                  </a:lnTo>
                  <a:lnTo>
                    <a:pt x="65651" y="17240"/>
                  </a:lnTo>
                  <a:lnTo>
                    <a:pt x="32003" y="47244"/>
                  </a:lnTo>
                  <a:lnTo>
                    <a:pt x="32003" y="272796"/>
                  </a:lnTo>
                  <a:lnTo>
                    <a:pt x="33527" y="272796"/>
                  </a:lnTo>
                  <a:lnTo>
                    <a:pt x="33527" y="83820"/>
                  </a:lnTo>
                  <a:lnTo>
                    <a:pt x="44696" y="70961"/>
                  </a:lnTo>
                  <a:lnTo>
                    <a:pt x="76200" y="42672"/>
                  </a:lnTo>
                  <a:lnTo>
                    <a:pt x="114300" y="28956"/>
                  </a:lnTo>
                  <a:lnTo>
                    <a:pt x="122015" y="29265"/>
                  </a:lnTo>
                  <a:lnTo>
                    <a:pt x="156948" y="46410"/>
                  </a:lnTo>
                  <a:lnTo>
                    <a:pt x="173974" y="85391"/>
                  </a:lnTo>
                  <a:lnTo>
                    <a:pt x="175259" y="271272"/>
                  </a:lnTo>
                  <a:lnTo>
                    <a:pt x="176783" y="271272"/>
                  </a:lnTo>
                  <a:lnTo>
                    <a:pt x="176783" y="274320"/>
                  </a:lnTo>
                  <a:lnTo>
                    <a:pt x="179831" y="274320"/>
                  </a:lnTo>
                  <a:lnTo>
                    <a:pt x="181355" y="275844"/>
                  </a:lnTo>
                  <a:lnTo>
                    <a:pt x="184403" y="275844"/>
                  </a:lnTo>
                  <a:lnTo>
                    <a:pt x="187451" y="277368"/>
                  </a:lnTo>
                  <a:lnTo>
                    <a:pt x="196595" y="277368"/>
                  </a:lnTo>
                  <a:lnTo>
                    <a:pt x="199643" y="275844"/>
                  </a:lnTo>
                  <a:lnTo>
                    <a:pt x="205739" y="275844"/>
                  </a:lnTo>
                  <a:lnTo>
                    <a:pt x="205739" y="274320"/>
                  </a:lnTo>
                  <a:lnTo>
                    <a:pt x="207263" y="274320"/>
                  </a:lnTo>
                  <a:lnTo>
                    <a:pt x="208787" y="272796"/>
                  </a:lnTo>
                  <a:lnTo>
                    <a:pt x="208787" y="271272"/>
                  </a:lnTo>
                  <a:lnTo>
                    <a:pt x="210311" y="271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6696" y="2144267"/>
              <a:ext cx="504444" cy="22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11936" y="3099816"/>
              <a:ext cx="91439" cy="914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43583" y="3022092"/>
              <a:ext cx="955548" cy="321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10383" y="3034283"/>
              <a:ext cx="1475231" cy="2453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10584" y="3099816"/>
              <a:ext cx="135636" cy="179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2608" y="3099816"/>
              <a:ext cx="265175" cy="1798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95800" y="3022092"/>
              <a:ext cx="29209" cy="256540"/>
            </a:xfrm>
            <a:custGeom>
              <a:avLst/>
              <a:gdLst/>
              <a:ahLst/>
              <a:cxnLst/>
              <a:rect l="l" t="t" r="r" b="b"/>
              <a:pathLst>
                <a:path w="29210" h="256539">
                  <a:moveTo>
                    <a:pt x="28955" y="252984"/>
                  </a:moveTo>
                  <a:lnTo>
                    <a:pt x="28955" y="3047"/>
                  </a:lnTo>
                  <a:lnTo>
                    <a:pt x="27432" y="1524"/>
                  </a:lnTo>
                  <a:lnTo>
                    <a:pt x="25908" y="1524"/>
                  </a:lnTo>
                  <a:lnTo>
                    <a:pt x="24384" y="0"/>
                  </a:lnTo>
                  <a:lnTo>
                    <a:pt x="7620" y="0"/>
                  </a:lnTo>
                  <a:lnTo>
                    <a:pt x="4572" y="1524"/>
                  </a:lnTo>
                  <a:lnTo>
                    <a:pt x="1524" y="1524"/>
                  </a:lnTo>
                  <a:lnTo>
                    <a:pt x="0" y="3047"/>
                  </a:lnTo>
                  <a:lnTo>
                    <a:pt x="0" y="252984"/>
                  </a:lnTo>
                  <a:lnTo>
                    <a:pt x="1524" y="254508"/>
                  </a:lnTo>
                  <a:lnTo>
                    <a:pt x="4572" y="254508"/>
                  </a:lnTo>
                  <a:lnTo>
                    <a:pt x="7620" y="256032"/>
                  </a:lnTo>
                  <a:lnTo>
                    <a:pt x="21336" y="256032"/>
                  </a:lnTo>
                  <a:lnTo>
                    <a:pt x="24384" y="254508"/>
                  </a:lnTo>
                  <a:lnTo>
                    <a:pt x="25908" y="254508"/>
                  </a:lnTo>
                  <a:lnTo>
                    <a:pt x="27432" y="252984"/>
                  </a:lnTo>
                  <a:lnTo>
                    <a:pt x="28955" y="252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0476" y="3099816"/>
              <a:ext cx="163068" cy="179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70120" y="3099910"/>
              <a:ext cx="164591" cy="1796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83479" y="3099816"/>
              <a:ext cx="150875" cy="243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63311" y="3171444"/>
              <a:ext cx="90170" cy="26034"/>
            </a:xfrm>
            <a:custGeom>
              <a:avLst/>
              <a:gdLst/>
              <a:ahLst/>
              <a:cxnLst/>
              <a:rect l="l" t="t" r="r" b="b"/>
              <a:pathLst>
                <a:path w="90170" h="26035">
                  <a:moveTo>
                    <a:pt x="1524" y="21336"/>
                  </a:moveTo>
                  <a:lnTo>
                    <a:pt x="1524" y="4572"/>
                  </a:lnTo>
                  <a:lnTo>
                    <a:pt x="0" y="9143"/>
                  </a:lnTo>
                  <a:lnTo>
                    <a:pt x="0" y="18287"/>
                  </a:lnTo>
                  <a:lnTo>
                    <a:pt x="1524" y="21336"/>
                  </a:lnTo>
                  <a:close/>
                </a:path>
                <a:path w="90170" h="26035">
                  <a:moveTo>
                    <a:pt x="89915" y="21336"/>
                  </a:moveTo>
                  <a:lnTo>
                    <a:pt x="89915" y="6095"/>
                  </a:lnTo>
                  <a:lnTo>
                    <a:pt x="88391" y="4572"/>
                  </a:lnTo>
                  <a:lnTo>
                    <a:pt x="88391" y="1524"/>
                  </a:lnTo>
                  <a:lnTo>
                    <a:pt x="85343" y="1524"/>
                  </a:lnTo>
                  <a:lnTo>
                    <a:pt x="83820" y="0"/>
                  </a:lnTo>
                  <a:lnTo>
                    <a:pt x="4572" y="0"/>
                  </a:lnTo>
                  <a:lnTo>
                    <a:pt x="1524" y="3048"/>
                  </a:lnTo>
                  <a:lnTo>
                    <a:pt x="1524" y="22860"/>
                  </a:lnTo>
                  <a:lnTo>
                    <a:pt x="4572" y="25907"/>
                  </a:lnTo>
                  <a:lnTo>
                    <a:pt x="85343" y="25907"/>
                  </a:lnTo>
                  <a:lnTo>
                    <a:pt x="89915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73040" y="3101339"/>
              <a:ext cx="156972" cy="2423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22976" y="3099816"/>
              <a:ext cx="134112" cy="1798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15000" y="3099816"/>
              <a:ext cx="141732" cy="1783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96355" y="3023616"/>
              <a:ext cx="151130" cy="256540"/>
            </a:xfrm>
            <a:custGeom>
              <a:avLst/>
              <a:gdLst/>
              <a:ahLst/>
              <a:cxnLst/>
              <a:rect l="l" t="t" r="r" b="b"/>
              <a:pathLst>
                <a:path w="151129" h="256539">
                  <a:moveTo>
                    <a:pt x="120396" y="132587"/>
                  </a:moveTo>
                  <a:lnTo>
                    <a:pt x="120396" y="100583"/>
                  </a:lnTo>
                  <a:lnTo>
                    <a:pt x="114680" y="95154"/>
                  </a:lnTo>
                  <a:lnTo>
                    <a:pt x="77819" y="76509"/>
                  </a:lnTo>
                  <a:lnTo>
                    <a:pt x="67056" y="76318"/>
                  </a:lnTo>
                  <a:lnTo>
                    <a:pt x="62126" y="76509"/>
                  </a:lnTo>
                  <a:lnTo>
                    <a:pt x="23121" y="95154"/>
                  </a:lnTo>
                  <a:lnTo>
                    <a:pt x="4572" y="129539"/>
                  </a:lnTo>
                  <a:lnTo>
                    <a:pt x="0" y="167639"/>
                  </a:lnTo>
                  <a:lnTo>
                    <a:pt x="261" y="176760"/>
                  </a:lnTo>
                  <a:lnTo>
                    <a:pt x="8572" y="217550"/>
                  </a:lnTo>
                  <a:lnTo>
                    <a:pt x="30480" y="246455"/>
                  </a:lnTo>
                  <a:lnTo>
                    <a:pt x="30480" y="156971"/>
                  </a:lnTo>
                  <a:lnTo>
                    <a:pt x="35052" y="134111"/>
                  </a:lnTo>
                  <a:lnTo>
                    <a:pt x="44196" y="115823"/>
                  </a:lnTo>
                  <a:lnTo>
                    <a:pt x="53340" y="106679"/>
                  </a:lnTo>
                  <a:lnTo>
                    <a:pt x="59436" y="103631"/>
                  </a:lnTo>
                  <a:lnTo>
                    <a:pt x="65532" y="102107"/>
                  </a:lnTo>
                  <a:lnTo>
                    <a:pt x="73152" y="102107"/>
                  </a:lnTo>
                  <a:lnTo>
                    <a:pt x="108965" y="120014"/>
                  </a:lnTo>
                  <a:lnTo>
                    <a:pt x="114680" y="126015"/>
                  </a:lnTo>
                  <a:lnTo>
                    <a:pt x="120396" y="132587"/>
                  </a:lnTo>
                  <a:close/>
                </a:path>
                <a:path w="151129" h="256539">
                  <a:moveTo>
                    <a:pt x="150876" y="251459"/>
                  </a:moveTo>
                  <a:lnTo>
                    <a:pt x="150876" y="3047"/>
                  </a:lnTo>
                  <a:lnTo>
                    <a:pt x="149352" y="1523"/>
                  </a:lnTo>
                  <a:lnTo>
                    <a:pt x="147828" y="1523"/>
                  </a:lnTo>
                  <a:lnTo>
                    <a:pt x="146304" y="0"/>
                  </a:lnTo>
                  <a:lnTo>
                    <a:pt x="124968" y="0"/>
                  </a:lnTo>
                  <a:lnTo>
                    <a:pt x="123444" y="1523"/>
                  </a:lnTo>
                  <a:lnTo>
                    <a:pt x="121920" y="1523"/>
                  </a:lnTo>
                  <a:lnTo>
                    <a:pt x="121920" y="3047"/>
                  </a:lnTo>
                  <a:lnTo>
                    <a:pt x="120396" y="3047"/>
                  </a:lnTo>
                  <a:lnTo>
                    <a:pt x="120396" y="198119"/>
                  </a:lnTo>
                  <a:lnTo>
                    <a:pt x="111251" y="210312"/>
                  </a:lnTo>
                  <a:lnTo>
                    <a:pt x="106680" y="213359"/>
                  </a:lnTo>
                  <a:lnTo>
                    <a:pt x="103632" y="217931"/>
                  </a:lnTo>
                  <a:lnTo>
                    <a:pt x="94488" y="224027"/>
                  </a:lnTo>
                  <a:lnTo>
                    <a:pt x="91440" y="225551"/>
                  </a:lnTo>
                  <a:lnTo>
                    <a:pt x="86868" y="228599"/>
                  </a:lnTo>
                  <a:lnTo>
                    <a:pt x="83820" y="228599"/>
                  </a:lnTo>
                  <a:lnTo>
                    <a:pt x="79248" y="230123"/>
                  </a:lnTo>
                  <a:lnTo>
                    <a:pt x="64008" y="230123"/>
                  </a:lnTo>
                  <a:lnTo>
                    <a:pt x="30480" y="173735"/>
                  </a:lnTo>
                  <a:lnTo>
                    <a:pt x="30480" y="246455"/>
                  </a:lnTo>
                  <a:lnTo>
                    <a:pt x="67056" y="256031"/>
                  </a:lnTo>
                  <a:lnTo>
                    <a:pt x="75033" y="255698"/>
                  </a:lnTo>
                  <a:lnTo>
                    <a:pt x="111251" y="239458"/>
                  </a:lnTo>
                  <a:lnTo>
                    <a:pt x="124968" y="227075"/>
                  </a:lnTo>
                  <a:lnTo>
                    <a:pt x="124968" y="251459"/>
                  </a:lnTo>
                  <a:lnTo>
                    <a:pt x="126492" y="252983"/>
                  </a:lnTo>
                  <a:lnTo>
                    <a:pt x="129540" y="252983"/>
                  </a:lnTo>
                  <a:lnTo>
                    <a:pt x="131064" y="254507"/>
                  </a:lnTo>
                  <a:lnTo>
                    <a:pt x="144780" y="254507"/>
                  </a:lnTo>
                  <a:lnTo>
                    <a:pt x="146304" y="252983"/>
                  </a:lnTo>
                  <a:lnTo>
                    <a:pt x="149352" y="252983"/>
                  </a:lnTo>
                  <a:lnTo>
                    <a:pt x="150876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58824" y="3436620"/>
              <a:ext cx="1042416" cy="3093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21635" y="3505200"/>
              <a:ext cx="248412" cy="17526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06623" y="3502152"/>
              <a:ext cx="96012" cy="1783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37688" y="3436620"/>
              <a:ext cx="38100" cy="243840"/>
            </a:xfrm>
            <a:custGeom>
              <a:avLst/>
              <a:gdLst/>
              <a:ahLst/>
              <a:cxnLst/>
              <a:rect l="l" t="t" r="r" b="b"/>
              <a:pathLst>
                <a:path w="38100" h="243839">
                  <a:moveTo>
                    <a:pt x="35051" y="240791"/>
                  </a:moveTo>
                  <a:lnTo>
                    <a:pt x="35051" y="73151"/>
                  </a:lnTo>
                  <a:lnTo>
                    <a:pt x="30480" y="68579"/>
                  </a:lnTo>
                  <a:lnTo>
                    <a:pt x="10668" y="68579"/>
                  </a:lnTo>
                  <a:lnTo>
                    <a:pt x="9143" y="70103"/>
                  </a:lnTo>
                  <a:lnTo>
                    <a:pt x="6095" y="70103"/>
                  </a:lnTo>
                  <a:lnTo>
                    <a:pt x="6095" y="71627"/>
                  </a:lnTo>
                  <a:lnTo>
                    <a:pt x="4572" y="71627"/>
                  </a:lnTo>
                  <a:lnTo>
                    <a:pt x="4572" y="240791"/>
                  </a:lnTo>
                  <a:lnTo>
                    <a:pt x="6095" y="242315"/>
                  </a:lnTo>
                  <a:lnTo>
                    <a:pt x="7619" y="242315"/>
                  </a:lnTo>
                  <a:lnTo>
                    <a:pt x="9143" y="243839"/>
                  </a:lnTo>
                  <a:lnTo>
                    <a:pt x="30480" y="243839"/>
                  </a:lnTo>
                  <a:lnTo>
                    <a:pt x="33528" y="240791"/>
                  </a:lnTo>
                  <a:lnTo>
                    <a:pt x="35051" y="240791"/>
                  </a:lnTo>
                  <a:close/>
                </a:path>
                <a:path w="38100" h="243839">
                  <a:moveTo>
                    <a:pt x="38100" y="25907"/>
                  </a:moveTo>
                  <a:lnTo>
                    <a:pt x="38100" y="12191"/>
                  </a:lnTo>
                  <a:lnTo>
                    <a:pt x="36575" y="6095"/>
                  </a:lnTo>
                  <a:lnTo>
                    <a:pt x="33528" y="4571"/>
                  </a:lnTo>
                  <a:lnTo>
                    <a:pt x="32004" y="1524"/>
                  </a:lnTo>
                  <a:lnTo>
                    <a:pt x="25907" y="0"/>
                  </a:lnTo>
                  <a:lnTo>
                    <a:pt x="12192" y="0"/>
                  </a:lnTo>
                  <a:lnTo>
                    <a:pt x="7619" y="1524"/>
                  </a:lnTo>
                  <a:lnTo>
                    <a:pt x="1524" y="7619"/>
                  </a:lnTo>
                  <a:lnTo>
                    <a:pt x="0" y="12191"/>
                  </a:lnTo>
                  <a:lnTo>
                    <a:pt x="0" y="25907"/>
                  </a:lnTo>
                  <a:lnTo>
                    <a:pt x="1524" y="30479"/>
                  </a:lnTo>
                  <a:lnTo>
                    <a:pt x="4572" y="33527"/>
                  </a:lnTo>
                  <a:lnTo>
                    <a:pt x="7619" y="35051"/>
                  </a:lnTo>
                  <a:lnTo>
                    <a:pt x="12192" y="36575"/>
                  </a:lnTo>
                  <a:lnTo>
                    <a:pt x="25907" y="36575"/>
                  </a:lnTo>
                  <a:lnTo>
                    <a:pt x="32004" y="35051"/>
                  </a:lnTo>
                  <a:lnTo>
                    <a:pt x="36575" y="30479"/>
                  </a:lnTo>
                  <a:lnTo>
                    <a:pt x="38100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06267" y="3461003"/>
              <a:ext cx="106680" cy="2209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49523" y="3436620"/>
              <a:ext cx="38100" cy="243840"/>
            </a:xfrm>
            <a:custGeom>
              <a:avLst/>
              <a:gdLst/>
              <a:ahLst/>
              <a:cxnLst/>
              <a:rect l="l" t="t" r="r" b="b"/>
              <a:pathLst>
                <a:path w="38100" h="243839">
                  <a:moveTo>
                    <a:pt x="30480" y="243839"/>
                  </a:moveTo>
                  <a:lnTo>
                    <a:pt x="30480" y="68579"/>
                  </a:lnTo>
                  <a:lnTo>
                    <a:pt x="9143" y="68579"/>
                  </a:lnTo>
                  <a:lnTo>
                    <a:pt x="7619" y="70103"/>
                  </a:lnTo>
                  <a:lnTo>
                    <a:pt x="6095" y="70103"/>
                  </a:lnTo>
                  <a:lnTo>
                    <a:pt x="4571" y="71627"/>
                  </a:lnTo>
                  <a:lnTo>
                    <a:pt x="4571" y="242315"/>
                  </a:lnTo>
                  <a:lnTo>
                    <a:pt x="7619" y="242315"/>
                  </a:lnTo>
                  <a:lnTo>
                    <a:pt x="7619" y="243839"/>
                  </a:lnTo>
                  <a:lnTo>
                    <a:pt x="30480" y="243839"/>
                  </a:lnTo>
                  <a:close/>
                </a:path>
                <a:path w="38100" h="243839">
                  <a:moveTo>
                    <a:pt x="33527" y="240791"/>
                  </a:moveTo>
                  <a:lnTo>
                    <a:pt x="33527" y="71627"/>
                  </a:lnTo>
                  <a:lnTo>
                    <a:pt x="32003" y="70103"/>
                  </a:lnTo>
                  <a:lnTo>
                    <a:pt x="30480" y="70103"/>
                  </a:lnTo>
                  <a:lnTo>
                    <a:pt x="30480" y="242315"/>
                  </a:lnTo>
                  <a:lnTo>
                    <a:pt x="32003" y="242315"/>
                  </a:lnTo>
                  <a:lnTo>
                    <a:pt x="33527" y="240791"/>
                  </a:lnTo>
                  <a:close/>
                </a:path>
                <a:path w="38100" h="243839">
                  <a:moveTo>
                    <a:pt x="38100" y="25907"/>
                  </a:moveTo>
                  <a:lnTo>
                    <a:pt x="38100" y="12191"/>
                  </a:lnTo>
                  <a:lnTo>
                    <a:pt x="36575" y="6095"/>
                  </a:lnTo>
                  <a:lnTo>
                    <a:pt x="33527" y="4571"/>
                  </a:lnTo>
                  <a:lnTo>
                    <a:pt x="30480" y="1524"/>
                  </a:lnTo>
                  <a:lnTo>
                    <a:pt x="25907" y="0"/>
                  </a:lnTo>
                  <a:lnTo>
                    <a:pt x="12192" y="0"/>
                  </a:lnTo>
                  <a:lnTo>
                    <a:pt x="7619" y="1524"/>
                  </a:lnTo>
                  <a:lnTo>
                    <a:pt x="1524" y="7619"/>
                  </a:lnTo>
                  <a:lnTo>
                    <a:pt x="0" y="12191"/>
                  </a:lnTo>
                  <a:lnTo>
                    <a:pt x="0" y="25907"/>
                  </a:lnTo>
                  <a:lnTo>
                    <a:pt x="1524" y="30479"/>
                  </a:lnTo>
                  <a:lnTo>
                    <a:pt x="4571" y="33527"/>
                  </a:lnTo>
                  <a:lnTo>
                    <a:pt x="7619" y="35051"/>
                  </a:lnTo>
                  <a:lnTo>
                    <a:pt x="12192" y="36575"/>
                  </a:lnTo>
                  <a:lnTo>
                    <a:pt x="25907" y="36575"/>
                  </a:lnTo>
                  <a:lnTo>
                    <a:pt x="30480" y="35051"/>
                  </a:lnTo>
                  <a:lnTo>
                    <a:pt x="33527" y="33527"/>
                  </a:lnTo>
                  <a:lnTo>
                    <a:pt x="36575" y="30479"/>
                  </a:lnTo>
                  <a:lnTo>
                    <a:pt x="38100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39439" y="3502152"/>
              <a:ext cx="141731" cy="17830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13176" y="3502152"/>
              <a:ext cx="155448" cy="2437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90544" y="3424428"/>
              <a:ext cx="30480" cy="256540"/>
            </a:xfrm>
            <a:custGeom>
              <a:avLst/>
              <a:gdLst/>
              <a:ahLst/>
              <a:cxnLst/>
              <a:rect l="l" t="t" r="r" b="b"/>
              <a:pathLst>
                <a:path w="30479" h="256539">
                  <a:moveTo>
                    <a:pt x="1523" y="252984"/>
                  </a:moveTo>
                  <a:lnTo>
                    <a:pt x="1523" y="4572"/>
                  </a:lnTo>
                  <a:lnTo>
                    <a:pt x="0" y="4572"/>
                  </a:lnTo>
                  <a:lnTo>
                    <a:pt x="0" y="252984"/>
                  </a:lnTo>
                  <a:lnTo>
                    <a:pt x="1523" y="252984"/>
                  </a:lnTo>
                  <a:close/>
                </a:path>
                <a:path w="30479" h="256539">
                  <a:moveTo>
                    <a:pt x="30479" y="252984"/>
                  </a:moveTo>
                  <a:lnTo>
                    <a:pt x="30479" y="4572"/>
                  </a:lnTo>
                  <a:lnTo>
                    <a:pt x="27431" y="1524"/>
                  </a:lnTo>
                  <a:lnTo>
                    <a:pt x="21335" y="1524"/>
                  </a:lnTo>
                  <a:lnTo>
                    <a:pt x="18287" y="0"/>
                  </a:lnTo>
                  <a:lnTo>
                    <a:pt x="12191" y="0"/>
                  </a:lnTo>
                  <a:lnTo>
                    <a:pt x="10667" y="1524"/>
                  </a:lnTo>
                  <a:lnTo>
                    <a:pt x="3047" y="1524"/>
                  </a:lnTo>
                  <a:lnTo>
                    <a:pt x="1523" y="3048"/>
                  </a:lnTo>
                  <a:lnTo>
                    <a:pt x="1523" y="254508"/>
                  </a:lnTo>
                  <a:lnTo>
                    <a:pt x="3047" y="254508"/>
                  </a:lnTo>
                  <a:lnTo>
                    <a:pt x="4571" y="256032"/>
                  </a:lnTo>
                  <a:lnTo>
                    <a:pt x="25907" y="256032"/>
                  </a:lnTo>
                  <a:lnTo>
                    <a:pt x="27431" y="254508"/>
                  </a:lnTo>
                  <a:lnTo>
                    <a:pt x="28955" y="254508"/>
                  </a:lnTo>
                  <a:lnTo>
                    <a:pt x="28955" y="252984"/>
                  </a:lnTo>
                  <a:lnTo>
                    <a:pt x="30479" y="252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65220" y="3502152"/>
              <a:ext cx="164591" cy="1813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67911" y="3502152"/>
              <a:ext cx="163067" cy="1813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79747" y="3502152"/>
              <a:ext cx="150875" cy="2438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44923" y="3436620"/>
              <a:ext cx="1440179" cy="24688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11936" y="4576571"/>
              <a:ext cx="91439" cy="929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61872" y="4517135"/>
              <a:ext cx="320040" cy="24079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23060" y="4576571"/>
              <a:ext cx="96012" cy="17830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7172" y="4576571"/>
              <a:ext cx="141731" cy="17830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38527" y="4576623"/>
              <a:ext cx="150876" cy="1813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132076" y="4498847"/>
              <a:ext cx="29209" cy="256540"/>
            </a:xfrm>
            <a:custGeom>
              <a:avLst/>
              <a:gdLst/>
              <a:ahLst/>
              <a:cxnLst/>
              <a:rect l="l" t="t" r="r" b="b"/>
              <a:pathLst>
                <a:path w="29210" h="256539">
                  <a:moveTo>
                    <a:pt x="28956" y="252984"/>
                  </a:moveTo>
                  <a:lnTo>
                    <a:pt x="28956" y="3048"/>
                  </a:lnTo>
                  <a:lnTo>
                    <a:pt x="27431" y="3048"/>
                  </a:lnTo>
                  <a:lnTo>
                    <a:pt x="25907" y="1524"/>
                  </a:lnTo>
                  <a:lnTo>
                    <a:pt x="21336" y="1524"/>
                  </a:lnTo>
                  <a:lnTo>
                    <a:pt x="19812" y="0"/>
                  </a:lnTo>
                  <a:lnTo>
                    <a:pt x="10668" y="0"/>
                  </a:lnTo>
                  <a:lnTo>
                    <a:pt x="9143" y="1524"/>
                  </a:lnTo>
                  <a:lnTo>
                    <a:pt x="3048" y="1524"/>
                  </a:lnTo>
                  <a:lnTo>
                    <a:pt x="1524" y="3048"/>
                  </a:lnTo>
                  <a:lnTo>
                    <a:pt x="0" y="3048"/>
                  </a:lnTo>
                  <a:lnTo>
                    <a:pt x="0" y="252984"/>
                  </a:lnTo>
                  <a:lnTo>
                    <a:pt x="1524" y="254507"/>
                  </a:lnTo>
                  <a:lnTo>
                    <a:pt x="3048" y="254507"/>
                  </a:lnTo>
                  <a:lnTo>
                    <a:pt x="3048" y="256031"/>
                  </a:lnTo>
                  <a:lnTo>
                    <a:pt x="24384" y="256031"/>
                  </a:lnTo>
                  <a:lnTo>
                    <a:pt x="25907" y="254507"/>
                  </a:lnTo>
                  <a:lnTo>
                    <a:pt x="27431" y="254507"/>
                  </a:lnTo>
                  <a:lnTo>
                    <a:pt x="28956" y="252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13432" y="4511040"/>
              <a:ext cx="1207007" cy="3093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36264" y="4498847"/>
              <a:ext cx="1123188" cy="2590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63084" y="4535423"/>
              <a:ext cx="108203" cy="22097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98720" y="4576571"/>
              <a:ext cx="164591" cy="18135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58824" y="4978908"/>
              <a:ext cx="975359" cy="18135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59151" y="4978908"/>
              <a:ext cx="135636" cy="18135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52700" y="4902708"/>
              <a:ext cx="151130" cy="257810"/>
            </a:xfrm>
            <a:custGeom>
              <a:avLst/>
              <a:gdLst/>
              <a:ahLst/>
              <a:cxnLst/>
              <a:rect l="l" t="t" r="r" b="b"/>
              <a:pathLst>
                <a:path w="151130" h="257810">
                  <a:moveTo>
                    <a:pt x="118872" y="246255"/>
                  </a:moveTo>
                  <a:lnTo>
                    <a:pt x="118872" y="184403"/>
                  </a:lnTo>
                  <a:lnTo>
                    <a:pt x="117348" y="192024"/>
                  </a:lnTo>
                  <a:lnTo>
                    <a:pt x="115824" y="198119"/>
                  </a:lnTo>
                  <a:lnTo>
                    <a:pt x="112775" y="205739"/>
                  </a:lnTo>
                  <a:lnTo>
                    <a:pt x="106680" y="217931"/>
                  </a:lnTo>
                  <a:lnTo>
                    <a:pt x="102107" y="222503"/>
                  </a:lnTo>
                  <a:lnTo>
                    <a:pt x="97536" y="225551"/>
                  </a:lnTo>
                  <a:lnTo>
                    <a:pt x="91439" y="230124"/>
                  </a:lnTo>
                  <a:lnTo>
                    <a:pt x="85343" y="231647"/>
                  </a:lnTo>
                  <a:lnTo>
                    <a:pt x="77724" y="231647"/>
                  </a:lnTo>
                  <a:lnTo>
                    <a:pt x="41909" y="213740"/>
                  </a:lnTo>
                  <a:lnTo>
                    <a:pt x="30480" y="201167"/>
                  </a:lnTo>
                  <a:lnTo>
                    <a:pt x="30480" y="3047"/>
                  </a:lnTo>
                  <a:lnTo>
                    <a:pt x="28956" y="3047"/>
                  </a:lnTo>
                  <a:lnTo>
                    <a:pt x="28956" y="1524"/>
                  </a:lnTo>
                  <a:lnTo>
                    <a:pt x="27431" y="1524"/>
                  </a:lnTo>
                  <a:lnTo>
                    <a:pt x="25907" y="0"/>
                  </a:lnTo>
                  <a:lnTo>
                    <a:pt x="4572" y="0"/>
                  </a:lnTo>
                  <a:lnTo>
                    <a:pt x="3048" y="1524"/>
                  </a:lnTo>
                  <a:lnTo>
                    <a:pt x="1524" y="1524"/>
                  </a:lnTo>
                  <a:lnTo>
                    <a:pt x="0" y="3047"/>
                  </a:lnTo>
                  <a:lnTo>
                    <a:pt x="0" y="251459"/>
                  </a:lnTo>
                  <a:lnTo>
                    <a:pt x="3048" y="254507"/>
                  </a:lnTo>
                  <a:lnTo>
                    <a:pt x="24383" y="254507"/>
                  </a:lnTo>
                  <a:lnTo>
                    <a:pt x="24383" y="252983"/>
                  </a:lnTo>
                  <a:lnTo>
                    <a:pt x="25907" y="252983"/>
                  </a:lnTo>
                  <a:lnTo>
                    <a:pt x="25907" y="251459"/>
                  </a:lnTo>
                  <a:lnTo>
                    <a:pt x="27431" y="249936"/>
                  </a:lnTo>
                  <a:lnTo>
                    <a:pt x="27431" y="230124"/>
                  </a:lnTo>
                  <a:lnTo>
                    <a:pt x="39624" y="242315"/>
                  </a:lnTo>
                  <a:lnTo>
                    <a:pt x="53339" y="251459"/>
                  </a:lnTo>
                  <a:lnTo>
                    <a:pt x="62483" y="254507"/>
                  </a:lnTo>
                  <a:lnTo>
                    <a:pt x="65531" y="256031"/>
                  </a:lnTo>
                  <a:lnTo>
                    <a:pt x="70104" y="257555"/>
                  </a:lnTo>
                  <a:lnTo>
                    <a:pt x="80772" y="257555"/>
                  </a:lnTo>
                  <a:lnTo>
                    <a:pt x="116943" y="247745"/>
                  </a:lnTo>
                  <a:lnTo>
                    <a:pt x="118872" y="246255"/>
                  </a:lnTo>
                  <a:close/>
                </a:path>
                <a:path w="151130" h="257810">
                  <a:moveTo>
                    <a:pt x="150875" y="164591"/>
                  </a:moveTo>
                  <a:lnTo>
                    <a:pt x="145494" y="123348"/>
                  </a:lnTo>
                  <a:lnTo>
                    <a:pt x="135636" y="103631"/>
                  </a:lnTo>
                  <a:lnTo>
                    <a:pt x="131683" y="97321"/>
                  </a:lnTo>
                  <a:lnTo>
                    <a:pt x="93321" y="76747"/>
                  </a:lnTo>
                  <a:lnTo>
                    <a:pt x="79248" y="76200"/>
                  </a:lnTo>
                  <a:lnTo>
                    <a:pt x="74675" y="77724"/>
                  </a:lnTo>
                  <a:lnTo>
                    <a:pt x="71627" y="77724"/>
                  </a:lnTo>
                  <a:lnTo>
                    <a:pt x="57912" y="82295"/>
                  </a:lnTo>
                  <a:lnTo>
                    <a:pt x="39624" y="94487"/>
                  </a:lnTo>
                  <a:lnTo>
                    <a:pt x="30480" y="103631"/>
                  </a:lnTo>
                  <a:lnTo>
                    <a:pt x="30480" y="135636"/>
                  </a:lnTo>
                  <a:lnTo>
                    <a:pt x="39624" y="123443"/>
                  </a:lnTo>
                  <a:lnTo>
                    <a:pt x="44195" y="120395"/>
                  </a:lnTo>
                  <a:lnTo>
                    <a:pt x="47243" y="115824"/>
                  </a:lnTo>
                  <a:lnTo>
                    <a:pt x="56387" y="109727"/>
                  </a:lnTo>
                  <a:lnTo>
                    <a:pt x="59436" y="106679"/>
                  </a:lnTo>
                  <a:lnTo>
                    <a:pt x="64007" y="105155"/>
                  </a:lnTo>
                  <a:lnTo>
                    <a:pt x="67056" y="105155"/>
                  </a:lnTo>
                  <a:lnTo>
                    <a:pt x="71627" y="103631"/>
                  </a:lnTo>
                  <a:lnTo>
                    <a:pt x="74675" y="102107"/>
                  </a:lnTo>
                  <a:lnTo>
                    <a:pt x="86868" y="102107"/>
                  </a:lnTo>
                  <a:lnTo>
                    <a:pt x="114300" y="129539"/>
                  </a:lnTo>
                  <a:lnTo>
                    <a:pt x="117348" y="144779"/>
                  </a:lnTo>
                  <a:lnTo>
                    <a:pt x="118872" y="152400"/>
                  </a:lnTo>
                  <a:lnTo>
                    <a:pt x="118872" y="246255"/>
                  </a:lnTo>
                  <a:lnTo>
                    <a:pt x="122491" y="243458"/>
                  </a:lnTo>
                  <a:lnTo>
                    <a:pt x="146304" y="204215"/>
                  </a:lnTo>
                  <a:lnTo>
                    <a:pt x="150590" y="175498"/>
                  </a:lnTo>
                  <a:lnTo>
                    <a:pt x="150875" y="164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32532" y="4978908"/>
              <a:ext cx="164592" cy="18135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44367" y="4981955"/>
              <a:ext cx="141731" cy="17830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115055" y="4937759"/>
              <a:ext cx="108204" cy="22250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1936" y="6044184"/>
              <a:ext cx="91439" cy="929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48155" y="5981700"/>
              <a:ext cx="172212" cy="24223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42288" y="5978652"/>
              <a:ext cx="36830" cy="243840"/>
            </a:xfrm>
            <a:custGeom>
              <a:avLst/>
              <a:gdLst/>
              <a:ahLst/>
              <a:cxnLst/>
              <a:rect l="l" t="t" r="r" b="b"/>
              <a:pathLst>
                <a:path w="36830" h="243839">
                  <a:moveTo>
                    <a:pt x="33528" y="240792"/>
                  </a:moveTo>
                  <a:lnTo>
                    <a:pt x="33528" y="71627"/>
                  </a:lnTo>
                  <a:lnTo>
                    <a:pt x="32003" y="70103"/>
                  </a:lnTo>
                  <a:lnTo>
                    <a:pt x="30480" y="70103"/>
                  </a:lnTo>
                  <a:lnTo>
                    <a:pt x="28956" y="68580"/>
                  </a:lnTo>
                  <a:lnTo>
                    <a:pt x="7620" y="68580"/>
                  </a:lnTo>
                  <a:lnTo>
                    <a:pt x="6096" y="70103"/>
                  </a:lnTo>
                  <a:lnTo>
                    <a:pt x="4571" y="70103"/>
                  </a:lnTo>
                  <a:lnTo>
                    <a:pt x="4571" y="71627"/>
                  </a:lnTo>
                  <a:lnTo>
                    <a:pt x="3048" y="71627"/>
                  </a:lnTo>
                  <a:lnTo>
                    <a:pt x="3048" y="240792"/>
                  </a:lnTo>
                  <a:lnTo>
                    <a:pt x="4571" y="240792"/>
                  </a:lnTo>
                  <a:lnTo>
                    <a:pt x="6096" y="242315"/>
                  </a:lnTo>
                  <a:lnTo>
                    <a:pt x="7620" y="242315"/>
                  </a:lnTo>
                  <a:lnTo>
                    <a:pt x="9143" y="243839"/>
                  </a:lnTo>
                  <a:lnTo>
                    <a:pt x="27431" y="243839"/>
                  </a:lnTo>
                  <a:lnTo>
                    <a:pt x="28956" y="242315"/>
                  </a:lnTo>
                  <a:lnTo>
                    <a:pt x="32003" y="242315"/>
                  </a:lnTo>
                  <a:lnTo>
                    <a:pt x="32003" y="240792"/>
                  </a:lnTo>
                  <a:lnTo>
                    <a:pt x="33528" y="240792"/>
                  </a:lnTo>
                  <a:close/>
                </a:path>
                <a:path w="36830" h="243839">
                  <a:moveTo>
                    <a:pt x="36575" y="25908"/>
                  </a:moveTo>
                  <a:lnTo>
                    <a:pt x="36575" y="10668"/>
                  </a:lnTo>
                  <a:lnTo>
                    <a:pt x="35052" y="6096"/>
                  </a:lnTo>
                  <a:lnTo>
                    <a:pt x="30480" y="1524"/>
                  </a:lnTo>
                  <a:lnTo>
                    <a:pt x="25908" y="0"/>
                  </a:lnTo>
                  <a:lnTo>
                    <a:pt x="10668" y="0"/>
                  </a:lnTo>
                  <a:lnTo>
                    <a:pt x="6096" y="1524"/>
                  </a:lnTo>
                  <a:lnTo>
                    <a:pt x="4571" y="4572"/>
                  </a:lnTo>
                  <a:lnTo>
                    <a:pt x="1524" y="6096"/>
                  </a:lnTo>
                  <a:lnTo>
                    <a:pt x="0" y="12192"/>
                  </a:lnTo>
                  <a:lnTo>
                    <a:pt x="0" y="25908"/>
                  </a:lnTo>
                  <a:lnTo>
                    <a:pt x="1524" y="30480"/>
                  </a:lnTo>
                  <a:lnTo>
                    <a:pt x="3048" y="33527"/>
                  </a:lnTo>
                  <a:lnTo>
                    <a:pt x="6096" y="35051"/>
                  </a:lnTo>
                  <a:lnTo>
                    <a:pt x="10668" y="36575"/>
                  </a:lnTo>
                  <a:lnTo>
                    <a:pt x="25908" y="36575"/>
                  </a:lnTo>
                  <a:lnTo>
                    <a:pt x="30480" y="35051"/>
                  </a:lnTo>
                  <a:lnTo>
                    <a:pt x="35052" y="30480"/>
                  </a:lnTo>
                  <a:lnTo>
                    <a:pt x="36575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18488" y="6044184"/>
              <a:ext cx="115824" cy="18135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51660" y="5964935"/>
              <a:ext cx="1123188" cy="26060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78479" y="6003035"/>
              <a:ext cx="106680" cy="220979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14116" y="6044184"/>
              <a:ext cx="164592" cy="18135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03676" y="6044184"/>
              <a:ext cx="243839" cy="17830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88664" y="6044184"/>
              <a:ext cx="164591" cy="181355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91355" y="5967984"/>
              <a:ext cx="151130" cy="257810"/>
            </a:xfrm>
            <a:custGeom>
              <a:avLst/>
              <a:gdLst/>
              <a:ahLst/>
              <a:cxnLst/>
              <a:rect l="l" t="t" r="r" b="b"/>
              <a:pathLst>
                <a:path w="151129" h="257810">
                  <a:moveTo>
                    <a:pt x="120396" y="132587"/>
                  </a:moveTo>
                  <a:lnTo>
                    <a:pt x="120396" y="100583"/>
                  </a:lnTo>
                  <a:lnTo>
                    <a:pt x="114680" y="95154"/>
                  </a:lnTo>
                  <a:lnTo>
                    <a:pt x="77604" y="76509"/>
                  </a:lnTo>
                  <a:lnTo>
                    <a:pt x="67056" y="76318"/>
                  </a:lnTo>
                  <a:lnTo>
                    <a:pt x="62126" y="76509"/>
                  </a:lnTo>
                  <a:lnTo>
                    <a:pt x="22907" y="95154"/>
                  </a:lnTo>
                  <a:lnTo>
                    <a:pt x="4572" y="131063"/>
                  </a:lnTo>
                  <a:lnTo>
                    <a:pt x="0" y="169163"/>
                  </a:lnTo>
                  <a:lnTo>
                    <a:pt x="261" y="178046"/>
                  </a:lnTo>
                  <a:lnTo>
                    <a:pt x="8000" y="217741"/>
                  </a:lnTo>
                  <a:lnTo>
                    <a:pt x="30480" y="246939"/>
                  </a:lnTo>
                  <a:lnTo>
                    <a:pt x="30480" y="156971"/>
                  </a:lnTo>
                  <a:lnTo>
                    <a:pt x="35052" y="134112"/>
                  </a:lnTo>
                  <a:lnTo>
                    <a:pt x="36576" y="128015"/>
                  </a:lnTo>
                  <a:lnTo>
                    <a:pt x="41148" y="121919"/>
                  </a:lnTo>
                  <a:lnTo>
                    <a:pt x="44196" y="115824"/>
                  </a:lnTo>
                  <a:lnTo>
                    <a:pt x="48768" y="111251"/>
                  </a:lnTo>
                  <a:lnTo>
                    <a:pt x="53340" y="108203"/>
                  </a:lnTo>
                  <a:lnTo>
                    <a:pt x="59436" y="103631"/>
                  </a:lnTo>
                  <a:lnTo>
                    <a:pt x="65532" y="102107"/>
                  </a:lnTo>
                  <a:lnTo>
                    <a:pt x="73152" y="102107"/>
                  </a:lnTo>
                  <a:lnTo>
                    <a:pt x="108965" y="120014"/>
                  </a:lnTo>
                  <a:lnTo>
                    <a:pt x="114680" y="126015"/>
                  </a:lnTo>
                  <a:lnTo>
                    <a:pt x="120396" y="132587"/>
                  </a:lnTo>
                  <a:close/>
                </a:path>
                <a:path w="151129" h="257810">
                  <a:moveTo>
                    <a:pt x="150876" y="251460"/>
                  </a:moveTo>
                  <a:lnTo>
                    <a:pt x="150876" y="3048"/>
                  </a:lnTo>
                  <a:lnTo>
                    <a:pt x="149352" y="1524"/>
                  </a:lnTo>
                  <a:lnTo>
                    <a:pt x="146304" y="1524"/>
                  </a:lnTo>
                  <a:lnTo>
                    <a:pt x="144780" y="0"/>
                  </a:lnTo>
                  <a:lnTo>
                    <a:pt x="126492" y="0"/>
                  </a:lnTo>
                  <a:lnTo>
                    <a:pt x="124968" y="1524"/>
                  </a:lnTo>
                  <a:lnTo>
                    <a:pt x="121920" y="1524"/>
                  </a:lnTo>
                  <a:lnTo>
                    <a:pt x="121920" y="3048"/>
                  </a:lnTo>
                  <a:lnTo>
                    <a:pt x="120396" y="4571"/>
                  </a:lnTo>
                  <a:lnTo>
                    <a:pt x="120396" y="199643"/>
                  </a:lnTo>
                  <a:lnTo>
                    <a:pt x="115824" y="205739"/>
                  </a:lnTo>
                  <a:lnTo>
                    <a:pt x="111252" y="210312"/>
                  </a:lnTo>
                  <a:lnTo>
                    <a:pt x="106680" y="213360"/>
                  </a:lnTo>
                  <a:lnTo>
                    <a:pt x="99060" y="220979"/>
                  </a:lnTo>
                  <a:lnTo>
                    <a:pt x="94488" y="224027"/>
                  </a:lnTo>
                  <a:lnTo>
                    <a:pt x="91440" y="227075"/>
                  </a:lnTo>
                  <a:lnTo>
                    <a:pt x="86868" y="228600"/>
                  </a:lnTo>
                  <a:lnTo>
                    <a:pt x="83820" y="230124"/>
                  </a:lnTo>
                  <a:lnTo>
                    <a:pt x="79105" y="230195"/>
                  </a:lnTo>
                  <a:lnTo>
                    <a:pt x="76200" y="231648"/>
                  </a:lnTo>
                  <a:lnTo>
                    <a:pt x="64008" y="231648"/>
                  </a:lnTo>
                  <a:lnTo>
                    <a:pt x="51816" y="225551"/>
                  </a:lnTo>
                  <a:lnTo>
                    <a:pt x="47244" y="222503"/>
                  </a:lnTo>
                  <a:lnTo>
                    <a:pt x="42672" y="216407"/>
                  </a:lnTo>
                  <a:lnTo>
                    <a:pt x="33528" y="198119"/>
                  </a:lnTo>
                  <a:lnTo>
                    <a:pt x="33528" y="188975"/>
                  </a:lnTo>
                  <a:lnTo>
                    <a:pt x="30480" y="173736"/>
                  </a:lnTo>
                  <a:lnTo>
                    <a:pt x="30480" y="246939"/>
                  </a:lnTo>
                  <a:lnTo>
                    <a:pt x="35052" y="249936"/>
                  </a:lnTo>
                  <a:lnTo>
                    <a:pt x="42195" y="253055"/>
                  </a:lnTo>
                  <a:lnTo>
                    <a:pt x="49911" y="255460"/>
                  </a:lnTo>
                  <a:lnTo>
                    <a:pt x="58197" y="257008"/>
                  </a:lnTo>
                  <a:lnTo>
                    <a:pt x="67056" y="257555"/>
                  </a:lnTo>
                  <a:lnTo>
                    <a:pt x="75033" y="256984"/>
                  </a:lnTo>
                  <a:lnTo>
                    <a:pt x="111061" y="239458"/>
                  </a:lnTo>
                  <a:lnTo>
                    <a:pt x="123444" y="227075"/>
                  </a:lnTo>
                  <a:lnTo>
                    <a:pt x="123444" y="249936"/>
                  </a:lnTo>
                  <a:lnTo>
                    <a:pt x="126492" y="252983"/>
                  </a:lnTo>
                  <a:lnTo>
                    <a:pt x="128016" y="252983"/>
                  </a:lnTo>
                  <a:lnTo>
                    <a:pt x="129540" y="254507"/>
                  </a:lnTo>
                  <a:lnTo>
                    <a:pt x="146304" y="254507"/>
                  </a:lnTo>
                  <a:lnTo>
                    <a:pt x="147828" y="252983"/>
                  </a:lnTo>
                  <a:lnTo>
                    <a:pt x="149352" y="252983"/>
                  </a:lnTo>
                  <a:lnTo>
                    <a:pt x="149352" y="251460"/>
                  </a:lnTo>
                  <a:lnTo>
                    <a:pt x="150876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181855" y="6044281"/>
              <a:ext cx="152400" cy="18125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75403" y="5966459"/>
              <a:ext cx="30480" cy="256540"/>
            </a:xfrm>
            <a:custGeom>
              <a:avLst/>
              <a:gdLst/>
              <a:ahLst/>
              <a:cxnLst/>
              <a:rect l="l" t="t" r="r" b="b"/>
              <a:pathLst>
                <a:path w="30479" h="256539">
                  <a:moveTo>
                    <a:pt x="30480" y="251460"/>
                  </a:moveTo>
                  <a:lnTo>
                    <a:pt x="30480" y="4572"/>
                  </a:lnTo>
                  <a:lnTo>
                    <a:pt x="27432" y="1524"/>
                  </a:lnTo>
                  <a:lnTo>
                    <a:pt x="22860" y="1524"/>
                  </a:lnTo>
                  <a:lnTo>
                    <a:pt x="21336" y="0"/>
                  </a:lnTo>
                  <a:lnTo>
                    <a:pt x="9144" y="0"/>
                  </a:lnTo>
                  <a:lnTo>
                    <a:pt x="7620" y="1524"/>
                  </a:lnTo>
                  <a:lnTo>
                    <a:pt x="3048" y="1524"/>
                  </a:lnTo>
                  <a:lnTo>
                    <a:pt x="0" y="4572"/>
                  </a:lnTo>
                  <a:lnTo>
                    <a:pt x="0" y="252984"/>
                  </a:lnTo>
                  <a:lnTo>
                    <a:pt x="1524" y="252984"/>
                  </a:lnTo>
                  <a:lnTo>
                    <a:pt x="1524" y="254507"/>
                  </a:lnTo>
                  <a:lnTo>
                    <a:pt x="4572" y="254507"/>
                  </a:lnTo>
                  <a:lnTo>
                    <a:pt x="6096" y="256031"/>
                  </a:lnTo>
                  <a:lnTo>
                    <a:pt x="24384" y="256031"/>
                  </a:lnTo>
                  <a:lnTo>
                    <a:pt x="25908" y="254507"/>
                  </a:lnTo>
                  <a:lnTo>
                    <a:pt x="28956" y="254507"/>
                  </a:lnTo>
                  <a:lnTo>
                    <a:pt x="28956" y="252984"/>
                  </a:lnTo>
                  <a:lnTo>
                    <a:pt x="30480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605016" y="2098548"/>
              <a:ext cx="1871472" cy="321563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600443" y="3099816"/>
              <a:ext cx="91439" cy="9143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850380" y="3040379"/>
              <a:ext cx="124968" cy="23774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14971" y="3034283"/>
              <a:ext cx="38100" cy="243840"/>
            </a:xfrm>
            <a:custGeom>
              <a:avLst/>
              <a:gdLst/>
              <a:ahLst/>
              <a:cxnLst/>
              <a:rect l="l" t="t" r="r" b="b"/>
              <a:pathLst>
                <a:path w="38100" h="243839">
                  <a:moveTo>
                    <a:pt x="32003" y="242315"/>
                  </a:moveTo>
                  <a:lnTo>
                    <a:pt x="32003" y="68580"/>
                  </a:lnTo>
                  <a:lnTo>
                    <a:pt x="24383" y="68580"/>
                  </a:lnTo>
                  <a:lnTo>
                    <a:pt x="22859" y="67056"/>
                  </a:lnTo>
                  <a:lnTo>
                    <a:pt x="16763" y="67056"/>
                  </a:lnTo>
                  <a:lnTo>
                    <a:pt x="13716" y="68580"/>
                  </a:lnTo>
                  <a:lnTo>
                    <a:pt x="7620" y="68580"/>
                  </a:lnTo>
                  <a:lnTo>
                    <a:pt x="4572" y="71628"/>
                  </a:lnTo>
                  <a:lnTo>
                    <a:pt x="4572" y="240791"/>
                  </a:lnTo>
                  <a:lnTo>
                    <a:pt x="6096" y="240791"/>
                  </a:lnTo>
                  <a:lnTo>
                    <a:pt x="6096" y="242315"/>
                  </a:lnTo>
                  <a:lnTo>
                    <a:pt x="10668" y="242315"/>
                  </a:lnTo>
                  <a:lnTo>
                    <a:pt x="12192" y="243839"/>
                  </a:lnTo>
                  <a:lnTo>
                    <a:pt x="27431" y="243839"/>
                  </a:lnTo>
                  <a:lnTo>
                    <a:pt x="28955" y="242315"/>
                  </a:lnTo>
                  <a:lnTo>
                    <a:pt x="32003" y="242315"/>
                  </a:lnTo>
                  <a:close/>
                </a:path>
                <a:path w="38100" h="243839">
                  <a:moveTo>
                    <a:pt x="35051" y="239267"/>
                  </a:moveTo>
                  <a:lnTo>
                    <a:pt x="35051" y="73152"/>
                  </a:lnTo>
                  <a:lnTo>
                    <a:pt x="33527" y="71628"/>
                  </a:lnTo>
                  <a:lnTo>
                    <a:pt x="33527" y="70104"/>
                  </a:lnTo>
                  <a:lnTo>
                    <a:pt x="32003" y="70104"/>
                  </a:lnTo>
                  <a:lnTo>
                    <a:pt x="32003" y="240791"/>
                  </a:lnTo>
                  <a:lnTo>
                    <a:pt x="33527" y="240791"/>
                  </a:lnTo>
                  <a:lnTo>
                    <a:pt x="35051" y="239267"/>
                  </a:lnTo>
                  <a:close/>
                </a:path>
                <a:path w="38100" h="243839">
                  <a:moveTo>
                    <a:pt x="38100" y="24384"/>
                  </a:moveTo>
                  <a:lnTo>
                    <a:pt x="38100" y="10668"/>
                  </a:lnTo>
                  <a:lnTo>
                    <a:pt x="36575" y="6096"/>
                  </a:lnTo>
                  <a:lnTo>
                    <a:pt x="32003" y="1524"/>
                  </a:lnTo>
                  <a:lnTo>
                    <a:pt x="25907" y="0"/>
                  </a:lnTo>
                  <a:lnTo>
                    <a:pt x="12192" y="0"/>
                  </a:lnTo>
                  <a:lnTo>
                    <a:pt x="7620" y="1524"/>
                  </a:lnTo>
                  <a:lnTo>
                    <a:pt x="4572" y="4572"/>
                  </a:lnTo>
                  <a:lnTo>
                    <a:pt x="1524" y="6096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524" y="30480"/>
                  </a:lnTo>
                  <a:lnTo>
                    <a:pt x="4572" y="32004"/>
                  </a:lnTo>
                  <a:lnTo>
                    <a:pt x="7620" y="35052"/>
                  </a:lnTo>
                  <a:lnTo>
                    <a:pt x="12192" y="36576"/>
                  </a:lnTo>
                  <a:lnTo>
                    <a:pt x="25907" y="36576"/>
                  </a:lnTo>
                  <a:lnTo>
                    <a:pt x="32003" y="35052"/>
                  </a:lnTo>
                  <a:lnTo>
                    <a:pt x="33527" y="32004"/>
                  </a:lnTo>
                  <a:lnTo>
                    <a:pt x="36575" y="30480"/>
                  </a:lnTo>
                  <a:lnTo>
                    <a:pt x="3810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04888" y="3099881"/>
              <a:ext cx="141731" cy="17824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93864" y="3034283"/>
              <a:ext cx="38100" cy="243840"/>
            </a:xfrm>
            <a:custGeom>
              <a:avLst/>
              <a:gdLst/>
              <a:ahLst/>
              <a:cxnLst/>
              <a:rect l="l" t="t" r="r" b="b"/>
              <a:pathLst>
                <a:path w="38100" h="243839">
                  <a:moveTo>
                    <a:pt x="33527" y="240791"/>
                  </a:moveTo>
                  <a:lnTo>
                    <a:pt x="33527" y="71628"/>
                  </a:lnTo>
                  <a:lnTo>
                    <a:pt x="30479" y="68580"/>
                  </a:lnTo>
                  <a:lnTo>
                    <a:pt x="24383" y="68580"/>
                  </a:lnTo>
                  <a:lnTo>
                    <a:pt x="21335" y="67056"/>
                  </a:lnTo>
                  <a:lnTo>
                    <a:pt x="15239" y="67056"/>
                  </a:lnTo>
                  <a:lnTo>
                    <a:pt x="13715" y="68580"/>
                  </a:lnTo>
                  <a:lnTo>
                    <a:pt x="7619" y="68580"/>
                  </a:lnTo>
                  <a:lnTo>
                    <a:pt x="6095" y="70104"/>
                  </a:lnTo>
                  <a:lnTo>
                    <a:pt x="4571" y="70104"/>
                  </a:lnTo>
                  <a:lnTo>
                    <a:pt x="4571" y="240791"/>
                  </a:lnTo>
                  <a:lnTo>
                    <a:pt x="6095" y="242315"/>
                  </a:lnTo>
                  <a:lnTo>
                    <a:pt x="9143" y="242315"/>
                  </a:lnTo>
                  <a:lnTo>
                    <a:pt x="12191" y="243839"/>
                  </a:lnTo>
                  <a:lnTo>
                    <a:pt x="25907" y="243839"/>
                  </a:lnTo>
                  <a:lnTo>
                    <a:pt x="28955" y="242315"/>
                  </a:lnTo>
                  <a:lnTo>
                    <a:pt x="30479" y="242315"/>
                  </a:lnTo>
                  <a:lnTo>
                    <a:pt x="32003" y="240791"/>
                  </a:lnTo>
                  <a:lnTo>
                    <a:pt x="33527" y="240791"/>
                  </a:lnTo>
                  <a:close/>
                </a:path>
                <a:path w="38100" h="243839">
                  <a:moveTo>
                    <a:pt x="38100" y="24384"/>
                  </a:moveTo>
                  <a:lnTo>
                    <a:pt x="38100" y="10668"/>
                  </a:lnTo>
                  <a:lnTo>
                    <a:pt x="36575" y="6096"/>
                  </a:lnTo>
                  <a:lnTo>
                    <a:pt x="33527" y="3048"/>
                  </a:lnTo>
                  <a:lnTo>
                    <a:pt x="30479" y="1524"/>
                  </a:lnTo>
                  <a:lnTo>
                    <a:pt x="25907" y="0"/>
                  </a:lnTo>
                  <a:lnTo>
                    <a:pt x="12191" y="0"/>
                  </a:lnTo>
                  <a:lnTo>
                    <a:pt x="7619" y="1524"/>
                  </a:lnTo>
                  <a:lnTo>
                    <a:pt x="4571" y="4572"/>
                  </a:lnTo>
                  <a:lnTo>
                    <a:pt x="1524" y="6096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524" y="30480"/>
                  </a:lnTo>
                  <a:lnTo>
                    <a:pt x="4571" y="32004"/>
                  </a:lnTo>
                  <a:lnTo>
                    <a:pt x="6095" y="35052"/>
                  </a:lnTo>
                  <a:lnTo>
                    <a:pt x="12191" y="36576"/>
                  </a:lnTo>
                  <a:lnTo>
                    <a:pt x="25907" y="36576"/>
                  </a:lnTo>
                  <a:lnTo>
                    <a:pt x="30479" y="35052"/>
                  </a:lnTo>
                  <a:lnTo>
                    <a:pt x="33527" y="32004"/>
                  </a:lnTo>
                  <a:lnTo>
                    <a:pt x="36575" y="30480"/>
                  </a:lnTo>
                  <a:lnTo>
                    <a:pt x="3810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62443" y="3058667"/>
              <a:ext cx="106679" cy="220979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498080" y="3099919"/>
              <a:ext cx="150875" cy="17972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772400" y="3020567"/>
              <a:ext cx="1301496" cy="259079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00443" y="4576571"/>
              <a:ext cx="91439" cy="92963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32092" y="4514088"/>
              <a:ext cx="1315211" cy="30632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263128" y="4485132"/>
              <a:ext cx="1677924" cy="320039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069068" y="4576571"/>
              <a:ext cx="969263" cy="243839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172443" y="4576571"/>
              <a:ext cx="135635" cy="181355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364468" y="4576571"/>
              <a:ext cx="141731" cy="178307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545823" y="4500371"/>
              <a:ext cx="152400" cy="257810"/>
            </a:xfrm>
            <a:custGeom>
              <a:avLst/>
              <a:gdLst/>
              <a:ahLst/>
              <a:cxnLst/>
              <a:rect l="l" t="t" r="r" b="b"/>
              <a:pathLst>
                <a:path w="152400" h="257810">
                  <a:moveTo>
                    <a:pt x="121920" y="134112"/>
                  </a:moveTo>
                  <a:lnTo>
                    <a:pt x="121920" y="100583"/>
                  </a:lnTo>
                  <a:lnTo>
                    <a:pt x="115966" y="95154"/>
                  </a:lnTo>
                  <a:lnTo>
                    <a:pt x="78462" y="76509"/>
                  </a:lnTo>
                  <a:lnTo>
                    <a:pt x="71627" y="76200"/>
                  </a:lnTo>
                  <a:lnTo>
                    <a:pt x="63007" y="76723"/>
                  </a:lnTo>
                  <a:lnTo>
                    <a:pt x="23145" y="95797"/>
                  </a:lnTo>
                  <a:lnTo>
                    <a:pt x="4572" y="131063"/>
                  </a:lnTo>
                  <a:lnTo>
                    <a:pt x="0" y="169163"/>
                  </a:lnTo>
                  <a:lnTo>
                    <a:pt x="285" y="178046"/>
                  </a:lnTo>
                  <a:lnTo>
                    <a:pt x="1143" y="186499"/>
                  </a:lnTo>
                  <a:lnTo>
                    <a:pt x="2571" y="194667"/>
                  </a:lnTo>
                  <a:lnTo>
                    <a:pt x="4572" y="202691"/>
                  </a:lnTo>
                  <a:lnTo>
                    <a:pt x="6238" y="210431"/>
                  </a:lnTo>
                  <a:lnTo>
                    <a:pt x="30241" y="246221"/>
                  </a:lnTo>
                  <a:lnTo>
                    <a:pt x="32003" y="247254"/>
                  </a:lnTo>
                  <a:lnTo>
                    <a:pt x="32003" y="149351"/>
                  </a:lnTo>
                  <a:lnTo>
                    <a:pt x="33527" y="143255"/>
                  </a:lnTo>
                  <a:lnTo>
                    <a:pt x="54864" y="108203"/>
                  </a:lnTo>
                  <a:lnTo>
                    <a:pt x="59435" y="103631"/>
                  </a:lnTo>
                  <a:lnTo>
                    <a:pt x="67055" y="102107"/>
                  </a:lnTo>
                  <a:lnTo>
                    <a:pt x="82296" y="102107"/>
                  </a:lnTo>
                  <a:lnTo>
                    <a:pt x="115323" y="126658"/>
                  </a:lnTo>
                  <a:lnTo>
                    <a:pt x="121920" y="134112"/>
                  </a:lnTo>
                  <a:close/>
                </a:path>
                <a:path w="152400" h="257810">
                  <a:moveTo>
                    <a:pt x="150875" y="252983"/>
                  </a:moveTo>
                  <a:lnTo>
                    <a:pt x="150875" y="3048"/>
                  </a:lnTo>
                  <a:lnTo>
                    <a:pt x="149351" y="1524"/>
                  </a:lnTo>
                  <a:lnTo>
                    <a:pt x="147827" y="1524"/>
                  </a:lnTo>
                  <a:lnTo>
                    <a:pt x="146303" y="0"/>
                  </a:lnTo>
                  <a:lnTo>
                    <a:pt x="128016" y="0"/>
                  </a:lnTo>
                  <a:lnTo>
                    <a:pt x="126492" y="1524"/>
                  </a:lnTo>
                  <a:lnTo>
                    <a:pt x="123444" y="1524"/>
                  </a:lnTo>
                  <a:lnTo>
                    <a:pt x="121920" y="3048"/>
                  </a:lnTo>
                  <a:lnTo>
                    <a:pt x="121920" y="199643"/>
                  </a:lnTo>
                  <a:lnTo>
                    <a:pt x="117348" y="205739"/>
                  </a:lnTo>
                  <a:lnTo>
                    <a:pt x="108203" y="214883"/>
                  </a:lnTo>
                  <a:lnTo>
                    <a:pt x="99059" y="220979"/>
                  </a:lnTo>
                  <a:lnTo>
                    <a:pt x="96011" y="224027"/>
                  </a:lnTo>
                  <a:lnTo>
                    <a:pt x="91440" y="227075"/>
                  </a:lnTo>
                  <a:lnTo>
                    <a:pt x="88392" y="228600"/>
                  </a:lnTo>
                  <a:lnTo>
                    <a:pt x="83820" y="230124"/>
                  </a:lnTo>
                  <a:lnTo>
                    <a:pt x="80772" y="230124"/>
                  </a:lnTo>
                  <a:lnTo>
                    <a:pt x="76200" y="231648"/>
                  </a:lnTo>
                  <a:lnTo>
                    <a:pt x="64007" y="231648"/>
                  </a:lnTo>
                  <a:lnTo>
                    <a:pt x="57911" y="230124"/>
                  </a:lnTo>
                  <a:lnTo>
                    <a:pt x="53340" y="225551"/>
                  </a:lnTo>
                  <a:lnTo>
                    <a:pt x="47244" y="222503"/>
                  </a:lnTo>
                  <a:lnTo>
                    <a:pt x="44196" y="216407"/>
                  </a:lnTo>
                  <a:lnTo>
                    <a:pt x="39624" y="210312"/>
                  </a:lnTo>
                  <a:lnTo>
                    <a:pt x="36575" y="204215"/>
                  </a:lnTo>
                  <a:lnTo>
                    <a:pt x="35051" y="198119"/>
                  </a:lnTo>
                  <a:lnTo>
                    <a:pt x="33527" y="190500"/>
                  </a:lnTo>
                  <a:lnTo>
                    <a:pt x="32003" y="181355"/>
                  </a:lnTo>
                  <a:lnTo>
                    <a:pt x="32003" y="247254"/>
                  </a:lnTo>
                  <a:lnTo>
                    <a:pt x="67055" y="257555"/>
                  </a:lnTo>
                  <a:lnTo>
                    <a:pt x="75676" y="257008"/>
                  </a:lnTo>
                  <a:lnTo>
                    <a:pt x="111252" y="239649"/>
                  </a:lnTo>
                  <a:lnTo>
                    <a:pt x="124968" y="227075"/>
                  </a:lnTo>
                  <a:lnTo>
                    <a:pt x="124968" y="251460"/>
                  </a:lnTo>
                  <a:lnTo>
                    <a:pt x="126492" y="252983"/>
                  </a:lnTo>
                  <a:lnTo>
                    <a:pt x="128016" y="252983"/>
                  </a:lnTo>
                  <a:lnTo>
                    <a:pt x="129540" y="254507"/>
                  </a:lnTo>
                  <a:lnTo>
                    <a:pt x="146303" y="254507"/>
                  </a:lnTo>
                  <a:lnTo>
                    <a:pt x="147827" y="252983"/>
                  </a:lnTo>
                  <a:lnTo>
                    <a:pt x="150875" y="252983"/>
                  </a:lnTo>
                  <a:close/>
                </a:path>
                <a:path w="152400" h="257810">
                  <a:moveTo>
                    <a:pt x="152400" y="251460"/>
                  </a:moveTo>
                  <a:lnTo>
                    <a:pt x="152400" y="4572"/>
                  </a:lnTo>
                  <a:lnTo>
                    <a:pt x="150875" y="4572"/>
                  </a:lnTo>
                  <a:lnTo>
                    <a:pt x="150875" y="251460"/>
                  </a:lnTo>
                  <a:lnTo>
                    <a:pt x="152400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47331" y="4981955"/>
              <a:ext cx="141732" cy="178308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25640" y="4978908"/>
              <a:ext cx="117348" cy="181355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171943" y="4979001"/>
              <a:ext cx="150875" cy="18126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456931" y="4914900"/>
              <a:ext cx="36830" cy="242570"/>
            </a:xfrm>
            <a:custGeom>
              <a:avLst/>
              <a:gdLst/>
              <a:ahLst/>
              <a:cxnLst/>
              <a:rect l="l" t="t" r="r" b="b"/>
              <a:pathLst>
                <a:path w="36829" h="242570">
                  <a:moveTo>
                    <a:pt x="4572" y="239267"/>
                  </a:moveTo>
                  <a:lnTo>
                    <a:pt x="4572" y="70103"/>
                  </a:lnTo>
                  <a:lnTo>
                    <a:pt x="3048" y="71627"/>
                  </a:lnTo>
                  <a:lnTo>
                    <a:pt x="3048" y="239267"/>
                  </a:lnTo>
                  <a:lnTo>
                    <a:pt x="4572" y="239267"/>
                  </a:lnTo>
                  <a:close/>
                </a:path>
                <a:path w="36829" h="242570">
                  <a:moveTo>
                    <a:pt x="32003" y="240791"/>
                  </a:moveTo>
                  <a:lnTo>
                    <a:pt x="32003" y="68579"/>
                  </a:lnTo>
                  <a:lnTo>
                    <a:pt x="27432" y="68579"/>
                  </a:lnTo>
                  <a:lnTo>
                    <a:pt x="25908" y="67055"/>
                  </a:lnTo>
                  <a:lnTo>
                    <a:pt x="10668" y="67055"/>
                  </a:lnTo>
                  <a:lnTo>
                    <a:pt x="9144" y="68579"/>
                  </a:lnTo>
                  <a:lnTo>
                    <a:pt x="4572" y="68579"/>
                  </a:lnTo>
                  <a:lnTo>
                    <a:pt x="4572" y="240791"/>
                  </a:lnTo>
                  <a:lnTo>
                    <a:pt x="6096" y="242315"/>
                  </a:lnTo>
                  <a:lnTo>
                    <a:pt x="30479" y="242315"/>
                  </a:lnTo>
                  <a:lnTo>
                    <a:pt x="32003" y="240791"/>
                  </a:lnTo>
                  <a:close/>
                </a:path>
                <a:path w="36829" h="242570">
                  <a:moveTo>
                    <a:pt x="33527" y="239267"/>
                  </a:moveTo>
                  <a:lnTo>
                    <a:pt x="33527" y="71627"/>
                  </a:lnTo>
                  <a:lnTo>
                    <a:pt x="32003" y="70103"/>
                  </a:lnTo>
                  <a:lnTo>
                    <a:pt x="32003" y="239267"/>
                  </a:lnTo>
                  <a:lnTo>
                    <a:pt x="33527" y="239267"/>
                  </a:lnTo>
                  <a:close/>
                </a:path>
                <a:path w="36829" h="242570">
                  <a:moveTo>
                    <a:pt x="36575" y="24384"/>
                  </a:moveTo>
                  <a:lnTo>
                    <a:pt x="36575" y="10667"/>
                  </a:lnTo>
                  <a:lnTo>
                    <a:pt x="35051" y="6096"/>
                  </a:lnTo>
                  <a:lnTo>
                    <a:pt x="33527" y="3048"/>
                  </a:lnTo>
                  <a:lnTo>
                    <a:pt x="30479" y="0"/>
                  </a:lnTo>
                  <a:lnTo>
                    <a:pt x="10668" y="0"/>
                  </a:lnTo>
                  <a:lnTo>
                    <a:pt x="6096" y="1524"/>
                  </a:lnTo>
                  <a:lnTo>
                    <a:pt x="3048" y="3048"/>
                  </a:lnTo>
                  <a:lnTo>
                    <a:pt x="1524" y="6096"/>
                  </a:lnTo>
                  <a:lnTo>
                    <a:pt x="0" y="10667"/>
                  </a:lnTo>
                  <a:lnTo>
                    <a:pt x="0" y="24384"/>
                  </a:lnTo>
                  <a:lnTo>
                    <a:pt x="1524" y="28955"/>
                  </a:lnTo>
                  <a:lnTo>
                    <a:pt x="3048" y="32003"/>
                  </a:lnTo>
                  <a:lnTo>
                    <a:pt x="6096" y="35051"/>
                  </a:lnTo>
                  <a:lnTo>
                    <a:pt x="30479" y="35051"/>
                  </a:lnTo>
                  <a:lnTo>
                    <a:pt x="33527" y="32003"/>
                  </a:lnTo>
                  <a:lnTo>
                    <a:pt x="35051" y="28955"/>
                  </a:lnTo>
                  <a:lnTo>
                    <a:pt x="36575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36180" y="4902708"/>
              <a:ext cx="151130" cy="257810"/>
            </a:xfrm>
            <a:custGeom>
              <a:avLst/>
              <a:gdLst/>
              <a:ahLst/>
              <a:cxnLst/>
              <a:rect l="l" t="t" r="r" b="b"/>
              <a:pathLst>
                <a:path w="151129" h="257810">
                  <a:moveTo>
                    <a:pt x="120396" y="134112"/>
                  </a:moveTo>
                  <a:lnTo>
                    <a:pt x="120396" y="102107"/>
                  </a:lnTo>
                  <a:lnTo>
                    <a:pt x="114680" y="95821"/>
                  </a:lnTo>
                  <a:lnTo>
                    <a:pt x="77604" y="76747"/>
                  </a:lnTo>
                  <a:lnTo>
                    <a:pt x="70103" y="76200"/>
                  </a:lnTo>
                  <a:lnTo>
                    <a:pt x="62126" y="76747"/>
                  </a:lnTo>
                  <a:lnTo>
                    <a:pt x="22907" y="96678"/>
                  </a:lnTo>
                  <a:lnTo>
                    <a:pt x="4572" y="131063"/>
                  </a:lnTo>
                  <a:lnTo>
                    <a:pt x="0" y="169163"/>
                  </a:lnTo>
                  <a:lnTo>
                    <a:pt x="261" y="178046"/>
                  </a:lnTo>
                  <a:lnTo>
                    <a:pt x="8000" y="218884"/>
                  </a:lnTo>
                  <a:lnTo>
                    <a:pt x="30479" y="246939"/>
                  </a:lnTo>
                  <a:lnTo>
                    <a:pt x="30479" y="158495"/>
                  </a:lnTo>
                  <a:lnTo>
                    <a:pt x="36575" y="128015"/>
                  </a:lnTo>
                  <a:lnTo>
                    <a:pt x="41148" y="123443"/>
                  </a:lnTo>
                  <a:lnTo>
                    <a:pt x="44196" y="117347"/>
                  </a:lnTo>
                  <a:lnTo>
                    <a:pt x="48768" y="111251"/>
                  </a:lnTo>
                  <a:lnTo>
                    <a:pt x="53340" y="108203"/>
                  </a:lnTo>
                  <a:lnTo>
                    <a:pt x="65531" y="102107"/>
                  </a:lnTo>
                  <a:lnTo>
                    <a:pt x="73151" y="102107"/>
                  </a:lnTo>
                  <a:lnTo>
                    <a:pt x="108965" y="120395"/>
                  </a:lnTo>
                  <a:lnTo>
                    <a:pt x="114680" y="126682"/>
                  </a:lnTo>
                  <a:lnTo>
                    <a:pt x="120396" y="134112"/>
                  </a:lnTo>
                  <a:close/>
                </a:path>
                <a:path w="151129" h="257810">
                  <a:moveTo>
                    <a:pt x="150875" y="251459"/>
                  </a:moveTo>
                  <a:lnTo>
                    <a:pt x="150875" y="4571"/>
                  </a:lnTo>
                  <a:lnTo>
                    <a:pt x="147827" y="1524"/>
                  </a:lnTo>
                  <a:lnTo>
                    <a:pt x="143255" y="1524"/>
                  </a:lnTo>
                  <a:lnTo>
                    <a:pt x="141731" y="0"/>
                  </a:lnTo>
                  <a:lnTo>
                    <a:pt x="129540" y="0"/>
                  </a:lnTo>
                  <a:lnTo>
                    <a:pt x="128016" y="1524"/>
                  </a:lnTo>
                  <a:lnTo>
                    <a:pt x="123444" y="1524"/>
                  </a:lnTo>
                  <a:lnTo>
                    <a:pt x="120396" y="4571"/>
                  </a:lnTo>
                  <a:lnTo>
                    <a:pt x="120396" y="199643"/>
                  </a:lnTo>
                  <a:lnTo>
                    <a:pt x="115824" y="205739"/>
                  </a:lnTo>
                  <a:lnTo>
                    <a:pt x="99060" y="222503"/>
                  </a:lnTo>
                  <a:lnTo>
                    <a:pt x="94488" y="224027"/>
                  </a:lnTo>
                  <a:lnTo>
                    <a:pt x="91440" y="227075"/>
                  </a:lnTo>
                  <a:lnTo>
                    <a:pt x="86868" y="228600"/>
                  </a:lnTo>
                  <a:lnTo>
                    <a:pt x="83820" y="230124"/>
                  </a:lnTo>
                  <a:lnTo>
                    <a:pt x="79248" y="231647"/>
                  </a:lnTo>
                  <a:lnTo>
                    <a:pt x="64008" y="231647"/>
                  </a:lnTo>
                  <a:lnTo>
                    <a:pt x="57912" y="230124"/>
                  </a:lnTo>
                  <a:lnTo>
                    <a:pt x="51816" y="225551"/>
                  </a:lnTo>
                  <a:lnTo>
                    <a:pt x="47244" y="222503"/>
                  </a:lnTo>
                  <a:lnTo>
                    <a:pt x="42672" y="217931"/>
                  </a:lnTo>
                  <a:lnTo>
                    <a:pt x="36575" y="205739"/>
                  </a:lnTo>
                  <a:lnTo>
                    <a:pt x="33527" y="198119"/>
                  </a:lnTo>
                  <a:lnTo>
                    <a:pt x="33527" y="190500"/>
                  </a:lnTo>
                  <a:lnTo>
                    <a:pt x="32003" y="182879"/>
                  </a:lnTo>
                  <a:lnTo>
                    <a:pt x="30479" y="173736"/>
                  </a:lnTo>
                  <a:lnTo>
                    <a:pt x="30479" y="246939"/>
                  </a:lnTo>
                  <a:lnTo>
                    <a:pt x="67055" y="257555"/>
                  </a:lnTo>
                  <a:lnTo>
                    <a:pt x="75033" y="257008"/>
                  </a:lnTo>
                  <a:lnTo>
                    <a:pt x="111061" y="240220"/>
                  </a:lnTo>
                  <a:lnTo>
                    <a:pt x="123444" y="227075"/>
                  </a:lnTo>
                  <a:lnTo>
                    <a:pt x="123444" y="249936"/>
                  </a:lnTo>
                  <a:lnTo>
                    <a:pt x="124968" y="251459"/>
                  </a:lnTo>
                  <a:lnTo>
                    <a:pt x="124968" y="252983"/>
                  </a:lnTo>
                  <a:lnTo>
                    <a:pt x="126492" y="252983"/>
                  </a:lnTo>
                  <a:lnTo>
                    <a:pt x="126492" y="254507"/>
                  </a:lnTo>
                  <a:lnTo>
                    <a:pt x="147827" y="254507"/>
                  </a:lnTo>
                  <a:lnTo>
                    <a:pt x="150875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726680" y="4979001"/>
              <a:ext cx="150875" cy="18126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920228" y="4978908"/>
              <a:ext cx="141731" cy="178307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089392" y="4937759"/>
              <a:ext cx="106679" cy="22250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232647" y="4914900"/>
              <a:ext cx="38100" cy="242570"/>
            </a:xfrm>
            <a:custGeom>
              <a:avLst/>
              <a:gdLst/>
              <a:ahLst/>
              <a:cxnLst/>
              <a:rect l="l" t="t" r="r" b="b"/>
              <a:pathLst>
                <a:path w="38100" h="242570">
                  <a:moveTo>
                    <a:pt x="33527" y="240791"/>
                  </a:moveTo>
                  <a:lnTo>
                    <a:pt x="33527" y="70103"/>
                  </a:lnTo>
                  <a:lnTo>
                    <a:pt x="32003" y="68579"/>
                  </a:lnTo>
                  <a:lnTo>
                    <a:pt x="28955" y="68579"/>
                  </a:lnTo>
                  <a:lnTo>
                    <a:pt x="25907" y="67055"/>
                  </a:lnTo>
                  <a:lnTo>
                    <a:pt x="12192" y="67055"/>
                  </a:lnTo>
                  <a:lnTo>
                    <a:pt x="9144" y="68579"/>
                  </a:lnTo>
                  <a:lnTo>
                    <a:pt x="6096" y="68579"/>
                  </a:lnTo>
                  <a:lnTo>
                    <a:pt x="4572" y="70103"/>
                  </a:lnTo>
                  <a:lnTo>
                    <a:pt x="4572" y="240791"/>
                  </a:lnTo>
                  <a:lnTo>
                    <a:pt x="6096" y="240791"/>
                  </a:lnTo>
                  <a:lnTo>
                    <a:pt x="7620" y="242315"/>
                  </a:lnTo>
                  <a:lnTo>
                    <a:pt x="30479" y="242315"/>
                  </a:lnTo>
                  <a:lnTo>
                    <a:pt x="32003" y="240791"/>
                  </a:lnTo>
                  <a:lnTo>
                    <a:pt x="33527" y="240791"/>
                  </a:lnTo>
                  <a:close/>
                </a:path>
                <a:path w="38100" h="242570">
                  <a:moveTo>
                    <a:pt x="38100" y="24384"/>
                  </a:moveTo>
                  <a:lnTo>
                    <a:pt x="38100" y="10667"/>
                  </a:lnTo>
                  <a:lnTo>
                    <a:pt x="36575" y="6096"/>
                  </a:lnTo>
                  <a:lnTo>
                    <a:pt x="30479" y="0"/>
                  </a:lnTo>
                  <a:lnTo>
                    <a:pt x="12192" y="0"/>
                  </a:lnTo>
                  <a:lnTo>
                    <a:pt x="7620" y="1524"/>
                  </a:lnTo>
                  <a:lnTo>
                    <a:pt x="4572" y="3048"/>
                  </a:lnTo>
                  <a:lnTo>
                    <a:pt x="1524" y="6096"/>
                  </a:lnTo>
                  <a:lnTo>
                    <a:pt x="0" y="10667"/>
                  </a:lnTo>
                  <a:lnTo>
                    <a:pt x="0" y="24384"/>
                  </a:lnTo>
                  <a:lnTo>
                    <a:pt x="1524" y="28955"/>
                  </a:lnTo>
                  <a:lnTo>
                    <a:pt x="7620" y="35051"/>
                  </a:lnTo>
                  <a:lnTo>
                    <a:pt x="30479" y="35051"/>
                  </a:lnTo>
                  <a:lnTo>
                    <a:pt x="36575" y="28955"/>
                  </a:lnTo>
                  <a:lnTo>
                    <a:pt x="3810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301228" y="4937759"/>
              <a:ext cx="280416" cy="284988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705088" y="4914900"/>
              <a:ext cx="1275587" cy="30930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094976" y="4901184"/>
              <a:ext cx="111760" cy="256540"/>
            </a:xfrm>
            <a:custGeom>
              <a:avLst/>
              <a:gdLst/>
              <a:ahLst/>
              <a:cxnLst/>
              <a:rect l="l" t="t" r="r" b="b"/>
              <a:pathLst>
                <a:path w="111759" h="256539">
                  <a:moveTo>
                    <a:pt x="28955" y="106679"/>
                  </a:moveTo>
                  <a:lnTo>
                    <a:pt x="28955" y="82295"/>
                  </a:lnTo>
                  <a:lnTo>
                    <a:pt x="3048" y="82295"/>
                  </a:lnTo>
                  <a:lnTo>
                    <a:pt x="1524" y="83819"/>
                  </a:lnTo>
                  <a:lnTo>
                    <a:pt x="1524" y="85343"/>
                  </a:lnTo>
                  <a:lnTo>
                    <a:pt x="0" y="86867"/>
                  </a:lnTo>
                  <a:lnTo>
                    <a:pt x="0" y="102107"/>
                  </a:lnTo>
                  <a:lnTo>
                    <a:pt x="1524" y="103631"/>
                  </a:lnTo>
                  <a:lnTo>
                    <a:pt x="3048" y="106679"/>
                  </a:lnTo>
                  <a:lnTo>
                    <a:pt x="28955" y="106679"/>
                  </a:lnTo>
                  <a:close/>
                </a:path>
                <a:path w="111759" h="256539">
                  <a:moveTo>
                    <a:pt x="109727" y="28955"/>
                  </a:moveTo>
                  <a:lnTo>
                    <a:pt x="109727" y="7619"/>
                  </a:lnTo>
                  <a:lnTo>
                    <a:pt x="106679" y="4571"/>
                  </a:lnTo>
                  <a:lnTo>
                    <a:pt x="103631" y="3048"/>
                  </a:lnTo>
                  <a:lnTo>
                    <a:pt x="102107" y="3048"/>
                  </a:lnTo>
                  <a:lnTo>
                    <a:pt x="99059" y="1524"/>
                  </a:lnTo>
                  <a:lnTo>
                    <a:pt x="94488" y="1524"/>
                  </a:lnTo>
                  <a:lnTo>
                    <a:pt x="89916" y="0"/>
                  </a:lnTo>
                  <a:lnTo>
                    <a:pt x="73151" y="0"/>
                  </a:lnTo>
                  <a:lnTo>
                    <a:pt x="57912" y="3048"/>
                  </a:lnTo>
                  <a:lnTo>
                    <a:pt x="51816" y="6095"/>
                  </a:lnTo>
                  <a:lnTo>
                    <a:pt x="45720" y="10667"/>
                  </a:lnTo>
                  <a:lnTo>
                    <a:pt x="42672" y="15239"/>
                  </a:lnTo>
                  <a:lnTo>
                    <a:pt x="38100" y="19812"/>
                  </a:lnTo>
                  <a:lnTo>
                    <a:pt x="29217" y="56911"/>
                  </a:lnTo>
                  <a:lnTo>
                    <a:pt x="28955" y="65531"/>
                  </a:lnTo>
                  <a:lnTo>
                    <a:pt x="28955" y="252983"/>
                  </a:lnTo>
                  <a:lnTo>
                    <a:pt x="30479" y="252983"/>
                  </a:lnTo>
                  <a:lnTo>
                    <a:pt x="30479" y="254507"/>
                  </a:lnTo>
                  <a:lnTo>
                    <a:pt x="32003" y="256031"/>
                  </a:lnTo>
                  <a:lnTo>
                    <a:pt x="56388" y="256031"/>
                  </a:lnTo>
                  <a:lnTo>
                    <a:pt x="57912" y="254507"/>
                  </a:lnTo>
                  <a:lnTo>
                    <a:pt x="57912" y="252983"/>
                  </a:lnTo>
                  <a:lnTo>
                    <a:pt x="59435" y="252983"/>
                  </a:lnTo>
                  <a:lnTo>
                    <a:pt x="59435" y="50291"/>
                  </a:lnTo>
                  <a:lnTo>
                    <a:pt x="60959" y="45719"/>
                  </a:lnTo>
                  <a:lnTo>
                    <a:pt x="60959" y="41148"/>
                  </a:lnTo>
                  <a:lnTo>
                    <a:pt x="62483" y="36575"/>
                  </a:lnTo>
                  <a:lnTo>
                    <a:pt x="65531" y="33527"/>
                  </a:lnTo>
                  <a:lnTo>
                    <a:pt x="67055" y="30479"/>
                  </a:lnTo>
                  <a:lnTo>
                    <a:pt x="79248" y="24383"/>
                  </a:lnTo>
                  <a:lnTo>
                    <a:pt x="86868" y="24383"/>
                  </a:lnTo>
                  <a:lnTo>
                    <a:pt x="89916" y="25907"/>
                  </a:lnTo>
                  <a:lnTo>
                    <a:pt x="96012" y="25907"/>
                  </a:lnTo>
                  <a:lnTo>
                    <a:pt x="97535" y="27431"/>
                  </a:lnTo>
                  <a:lnTo>
                    <a:pt x="99059" y="27431"/>
                  </a:lnTo>
                  <a:lnTo>
                    <a:pt x="100583" y="28955"/>
                  </a:lnTo>
                  <a:lnTo>
                    <a:pt x="103631" y="28955"/>
                  </a:lnTo>
                  <a:lnTo>
                    <a:pt x="105155" y="30479"/>
                  </a:lnTo>
                  <a:lnTo>
                    <a:pt x="108203" y="30479"/>
                  </a:lnTo>
                  <a:lnTo>
                    <a:pt x="109727" y="28955"/>
                  </a:lnTo>
                  <a:close/>
                </a:path>
                <a:path w="111759" h="256539">
                  <a:moveTo>
                    <a:pt x="102107" y="102107"/>
                  </a:moveTo>
                  <a:lnTo>
                    <a:pt x="102107" y="88391"/>
                  </a:lnTo>
                  <a:lnTo>
                    <a:pt x="100583" y="86867"/>
                  </a:lnTo>
                  <a:lnTo>
                    <a:pt x="100583" y="83819"/>
                  </a:lnTo>
                  <a:lnTo>
                    <a:pt x="99059" y="82295"/>
                  </a:lnTo>
                  <a:lnTo>
                    <a:pt x="59435" y="82295"/>
                  </a:lnTo>
                  <a:lnTo>
                    <a:pt x="59435" y="106679"/>
                  </a:lnTo>
                  <a:lnTo>
                    <a:pt x="99059" y="106679"/>
                  </a:lnTo>
                  <a:lnTo>
                    <a:pt x="100583" y="103631"/>
                  </a:lnTo>
                  <a:lnTo>
                    <a:pt x="102107" y="102107"/>
                  </a:lnTo>
                  <a:close/>
                </a:path>
                <a:path w="111759" h="256539">
                  <a:moveTo>
                    <a:pt x="111251" y="25907"/>
                  </a:moveTo>
                  <a:lnTo>
                    <a:pt x="111251" y="12191"/>
                  </a:lnTo>
                  <a:lnTo>
                    <a:pt x="109727" y="10667"/>
                  </a:lnTo>
                  <a:lnTo>
                    <a:pt x="109727" y="27431"/>
                  </a:lnTo>
                  <a:lnTo>
                    <a:pt x="111251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210800" y="4978908"/>
              <a:ext cx="164592" cy="181355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422635" y="4978908"/>
              <a:ext cx="96012" cy="178307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632947" y="4902708"/>
              <a:ext cx="135890" cy="254635"/>
            </a:xfrm>
            <a:custGeom>
              <a:avLst/>
              <a:gdLst/>
              <a:ahLst/>
              <a:cxnLst/>
              <a:rect l="l" t="t" r="r" b="b"/>
              <a:pathLst>
                <a:path w="135890" h="254635">
                  <a:moveTo>
                    <a:pt x="28955" y="252983"/>
                  </a:moveTo>
                  <a:lnTo>
                    <a:pt x="28955" y="1524"/>
                  </a:lnTo>
                  <a:lnTo>
                    <a:pt x="27431" y="1524"/>
                  </a:lnTo>
                  <a:lnTo>
                    <a:pt x="25907" y="0"/>
                  </a:lnTo>
                  <a:lnTo>
                    <a:pt x="4572" y="0"/>
                  </a:lnTo>
                  <a:lnTo>
                    <a:pt x="3048" y="1524"/>
                  </a:lnTo>
                  <a:lnTo>
                    <a:pt x="1524" y="1524"/>
                  </a:lnTo>
                  <a:lnTo>
                    <a:pt x="0" y="3047"/>
                  </a:lnTo>
                  <a:lnTo>
                    <a:pt x="0" y="251459"/>
                  </a:lnTo>
                  <a:lnTo>
                    <a:pt x="3048" y="254507"/>
                  </a:lnTo>
                  <a:lnTo>
                    <a:pt x="27431" y="254507"/>
                  </a:lnTo>
                  <a:lnTo>
                    <a:pt x="27431" y="252983"/>
                  </a:lnTo>
                  <a:lnTo>
                    <a:pt x="28955" y="252983"/>
                  </a:lnTo>
                  <a:close/>
                </a:path>
                <a:path w="135890" h="254635">
                  <a:moveTo>
                    <a:pt x="30479" y="251459"/>
                  </a:moveTo>
                  <a:lnTo>
                    <a:pt x="30479" y="3047"/>
                  </a:lnTo>
                  <a:lnTo>
                    <a:pt x="28955" y="3047"/>
                  </a:lnTo>
                  <a:lnTo>
                    <a:pt x="28955" y="251459"/>
                  </a:lnTo>
                  <a:lnTo>
                    <a:pt x="30479" y="251459"/>
                  </a:lnTo>
                  <a:close/>
                </a:path>
                <a:path w="135890" h="254635">
                  <a:moveTo>
                    <a:pt x="128016" y="89915"/>
                  </a:moveTo>
                  <a:lnTo>
                    <a:pt x="128016" y="82295"/>
                  </a:lnTo>
                  <a:lnTo>
                    <a:pt x="126492" y="82295"/>
                  </a:lnTo>
                  <a:lnTo>
                    <a:pt x="126492" y="80771"/>
                  </a:lnTo>
                  <a:lnTo>
                    <a:pt x="123444" y="80771"/>
                  </a:lnTo>
                  <a:lnTo>
                    <a:pt x="121920" y="79247"/>
                  </a:lnTo>
                  <a:lnTo>
                    <a:pt x="102107" y="79247"/>
                  </a:lnTo>
                  <a:lnTo>
                    <a:pt x="100583" y="80771"/>
                  </a:lnTo>
                  <a:lnTo>
                    <a:pt x="97535" y="80771"/>
                  </a:lnTo>
                  <a:lnTo>
                    <a:pt x="92963" y="85343"/>
                  </a:lnTo>
                  <a:lnTo>
                    <a:pt x="30479" y="153924"/>
                  </a:lnTo>
                  <a:lnTo>
                    <a:pt x="30479" y="158495"/>
                  </a:lnTo>
                  <a:lnTo>
                    <a:pt x="64007" y="203200"/>
                  </a:lnTo>
                  <a:lnTo>
                    <a:pt x="64007" y="153924"/>
                  </a:lnTo>
                  <a:lnTo>
                    <a:pt x="128016" y="89915"/>
                  </a:lnTo>
                  <a:close/>
                </a:path>
                <a:path w="135890" h="254635">
                  <a:moveTo>
                    <a:pt x="132587" y="254507"/>
                  </a:moveTo>
                  <a:lnTo>
                    <a:pt x="132587" y="242315"/>
                  </a:lnTo>
                  <a:lnTo>
                    <a:pt x="131063" y="240791"/>
                  </a:lnTo>
                  <a:lnTo>
                    <a:pt x="64007" y="153924"/>
                  </a:lnTo>
                  <a:lnTo>
                    <a:pt x="64007" y="203200"/>
                  </a:lnTo>
                  <a:lnTo>
                    <a:pt x="99059" y="249936"/>
                  </a:lnTo>
                  <a:lnTo>
                    <a:pt x="100583" y="249936"/>
                  </a:lnTo>
                  <a:lnTo>
                    <a:pt x="100583" y="251459"/>
                  </a:lnTo>
                  <a:lnTo>
                    <a:pt x="102107" y="251459"/>
                  </a:lnTo>
                  <a:lnTo>
                    <a:pt x="105155" y="254507"/>
                  </a:lnTo>
                  <a:lnTo>
                    <a:pt x="132587" y="254507"/>
                  </a:lnTo>
                  <a:close/>
                </a:path>
                <a:path w="135890" h="254635">
                  <a:moveTo>
                    <a:pt x="134111" y="252983"/>
                  </a:moveTo>
                  <a:lnTo>
                    <a:pt x="134111" y="245363"/>
                  </a:lnTo>
                  <a:lnTo>
                    <a:pt x="132587" y="243839"/>
                  </a:lnTo>
                  <a:lnTo>
                    <a:pt x="132587" y="252983"/>
                  </a:lnTo>
                  <a:lnTo>
                    <a:pt x="134111" y="252983"/>
                  </a:lnTo>
                  <a:close/>
                </a:path>
                <a:path w="135890" h="254635">
                  <a:moveTo>
                    <a:pt x="135635" y="251459"/>
                  </a:moveTo>
                  <a:lnTo>
                    <a:pt x="135635" y="248412"/>
                  </a:lnTo>
                  <a:lnTo>
                    <a:pt x="134111" y="246887"/>
                  </a:lnTo>
                  <a:lnTo>
                    <a:pt x="134111" y="251459"/>
                  </a:lnTo>
                  <a:lnTo>
                    <a:pt x="135635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785347" y="4978908"/>
              <a:ext cx="150875" cy="181355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977371" y="4978908"/>
              <a:ext cx="96011" cy="178307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1111483" y="4978908"/>
              <a:ext cx="141732" cy="178307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291316" y="4979002"/>
              <a:ext cx="152400" cy="181223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484864" y="4902708"/>
              <a:ext cx="30480" cy="254635"/>
            </a:xfrm>
            <a:custGeom>
              <a:avLst/>
              <a:gdLst/>
              <a:ahLst/>
              <a:cxnLst/>
              <a:rect l="l" t="t" r="r" b="b"/>
              <a:pathLst>
                <a:path w="30479" h="254635">
                  <a:moveTo>
                    <a:pt x="28955" y="252983"/>
                  </a:moveTo>
                  <a:lnTo>
                    <a:pt x="28955" y="1524"/>
                  </a:lnTo>
                  <a:lnTo>
                    <a:pt x="27431" y="1524"/>
                  </a:lnTo>
                  <a:lnTo>
                    <a:pt x="25907" y="0"/>
                  </a:lnTo>
                  <a:lnTo>
                    <a:pt x="4571" y="0"/>
                  </a:lnTo>
                  <a:lnTo>
                    <a:pt x="3047" y="1524"/>
                  </a:lnTo>
                  <a:lnTo>
                    <a:pt x="1524" y="1524"/>
                  </a:lnTo>
                  <a:lnTo>
                    <a:pt x="0" y="3047"/>
                  </a:lnTo>
                  <a:lnTo>
                    <a:pt x="0" y="251459"/>
                  </a:lnTo>
                  <a:lnTo>
                    <a:pt x="3047" y="254507"/>
                  </a:lnTo>
                  <a:lnTo>
                    <a:pt x="27431" y="254507"/>
                  </a:lnTo>
                  <a:lnTo>
                    <a:pt x="27431" y="252983"/>
                  </a:lnTo>
                  <a:lnTo>
                    <a:pt x="28955" y="252983"/>
                  </a:lnTo>
                  <a:close/>
                </a:path>
                <a:path w="30479" h="254635">
                  <a:moveTo>
                    <a:pt x="30479" y="251459"/>
                  </a:moveTo>
                  <a:lnTo>
                    <a:pt x="30479" y="3047"/>
                  </a:lnTo>
                  <a:lnTo>
                    <a:pt x="28955" y="3047"/>
                  </a:lnTo>
                  <a:lnTo>
                    <a:pt x="28955" y="251459"/>
                  </a:lnTo>
                  <a:lnTo>
                    <a:pt x="30479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600443" y="6044184"/>
              <a:ext cx="91439" cy="9296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825995" y="5983223"/>
              <a:ext cx="353568" cy="242315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220711" y="6044184"/>
              <a:ext cx="96012" cy="178307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350252" y="5978652"/>
              <a:ext cx="38100" cy="243840"/>
            </a:xfrm>
            <a:custGeom>
              <a:avLst/>
              <a:gdLst/>
              <a:ahLst/>
              <a:cxnLst/>
              <a:rect l="l" t="t" r="r" b="b"/>
              <a:pathLst>
                <a:path w="38100" h="243839">
                  <a:moveTo>
                    <a:pt x="35051" y="239268"/>
                  </a:moveTo>
                  <a:lnTo>
                    <a:pt x="35051" y="73151"/>
                  </a:lnTo>
                  <a:lnTo>
                    <a:pt x="33527" y="71627"/>
                  </a:lnTo>
                  <a:lnTo>
                    <a:pt x="33527" y="70103"/>
                  </a:lnTo>
                  <a:lnTo>
                    <a:pt x="32003" y="70103"/>
                  </a:lnTo>
                  <a:lnTo>
                    <a:pt x="30479" y="68580"/>
                  </a:lnTo>
                  <a:lnTo>
                    <a:pt x="9144" y="68580"/>
                  </a:lnTo>
                  <a:lnTo>
                    <a:pt x="7620" y="70103"/>
                  </a:lnTo>
                  <a:lnTo>
                    <a:pt x="6096" y="70103"/>
                  </a:lnTo>
                  <a:lnTo>
                    <a:pt x="4572" y="71627"/>
                  </a:lnTo>
                  <a:lnTo>
                    <a:pt x="4572" y="240792"/>
                  </a:lnTo>
                  <a:lnTo>
                    <a:pt x="6096" y="240792"/>
                  </a:lnTo>
                  <a:lnTo>
                    <a:pt x="6096" y="242315"/>
                  </a:lnTo>
                  <a:lnTo>
                    <a:pt x="9144" y="242315"/>
                  </a:lnTo>
                  <a:lnTo>
                    <a:pt x="10668" y="243839"/>
                  </a:lnTo>
                  <a:lnTo>
                    <a:pt x="28955" y="243839"/>
                  </a:lnTo>
                  <a:lnTo>
                    <a:pt x="30479" y="242315"/>
                  </a:lnTo>
                  <a:lnTo>
                    <a:pt x="32003" y="242315"/>
                  </a:lnTo>
                  <a:lnTo>
                    <a:pt x="35051" y="239268"/>
                  </a:lnTo>
                  <a:close/>
                </a:path>
                <a:path w="38100" h="243839">
                  <a:moveTo>
                    <a:pt x="38100" y="25908"/>
                  </a:moveTo>
                  <a:lnTo>
                    <a:pt x="38100" y="10668"/>
                  </a:lnTo>
                  <a:lnTo>
                    <a:pt x="36575" y="6096"/>
                  </a:lnTo>
                  <a:lnTo>
                    <a:pt x="33527" y="4572"/>
                  </a:lnTo>
                  <a:lnTo>
                    <a:pt x="32003" y="1524"/>
                  </a:lnTo>
                  <a:lnTo>
                    <a:pt x="25907" y="0"/>
                  </a:lnTo>
                  <a:lnTo>
                    <a:pt x="12192" y="0"/>
                  </a:lnTo>
                  <a:lnTo>
                    <a:pt x="7620" y="1524"/>
                  </a:lnTo>
                  <a:lnTo>
                    <a:pt x="4572" y="4572"/>
                  </a:lnTo>
                  <a:lnTo>
                    <a:pt x="1524" y="6096"/>
                  </a:lnTo>
                  <a:lnTo>
                    <a:pt x="0" y="12192"/>
                  </a:lnTo>
                  <a:lnTo>
                    <a:pt x="0" y="25908"/>
                  </a:lnTo>
                  <a:lnTo>
                    <a:pt x="1524" y="30480"/>
                  </a:lnTo>
                  <a:lnTo>
                    <a:pt x="4572" y="33527"/>
                  </a:lnTo>
                  <a:lnTo>
                    <a:pt x="7620" y="35051"/>
                  </a:lnTo>
                  <a:lnTo>
                    <a:pt x="12192" y="36575"/>
                  </a:lnTo>
                  <a:lnTo>
                    <a:pt x="25907" y="36575"/>
                  </a:lnTo>
                  <a:lnTo>
                    <a:pt x="32003" y="35051"/>
                  </a:lnTo>
                  <a:lnTo>
                    <a:pt x="33527" y="32003"/>
                  </a:lnTo>
                  <a:lnTo>
                    <a:pt x="36575" y="30480"/>
                  </a:lnTo>
                  <a:lnTo>
                    <a:pt x="38100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418831" y="5964935"/>
              <a:ext cx="111760" cy="257810"/>
            </a:xfrm>
            <a:custGeom>
              <a:avLst/>
              <a:gdLst/>
              <a:ahLst/>
              <a:cxnLst/>
              <a:rect l="l" t="t" r="r" b="b"/>
              <a:pathLst>
                <a:path w="111759" h="257810">
                  <a:moveTo>
                    <a:pt x="1524" y="103631"/>
                  </a:moveTo>
                  <a:lnTo>
                    <a:pt x="1524" y="89915"/>
                  </a:lnTo>
                  <a:lnTo>
                    <a:pt x="0" y="91439"/>
                  </a:lnTo>
                  <a:lnTo>
                    <a:pt x="0" y="99060"/>
                  </a:lnTo>
                  <a:lnTo>
                    <a:pt x="1524" y="103631"/>
                  </a:lnTo>
                  <a:close/>
                </a:path>
                <a:path w="111759" h="257810">
                  <a:moveTo>
                    <a:pt x="28956" y="108203"/>
                  </a:moveTo>
                  <a:lnTo>
                    <a:pt x="28956" y="82296"/>
                  </a:lnTo>
                  <a:lnTo>
                    <a:pt x="6096" y="82296"/>
                  </a:lnTo>
                  <a:lnTo>
                    <a:pt x="4572" y="83819"/>
                  </a:lnTo>
                  <a:lnTo>
                    <a:pt x="3048" y="83819"/>
                  </a:lnTo>
                  <a:lnTo>
                    <a:pt x="3048" y="85343"/>
                  </a:lnTo>
                  <a:lnTo>
                    <a:pt x="1524" y="85343"/>
                  </a:lnTo>
                  <a:lnTo>
                    <a:pt x="1524" y="105155"/>
                  </a:lnTo>
                  <a:lnTo>
                    <a:pt x="4572" y="108203"/>
                  </a:lnTo>
                  <a:lnTo>
                    <a:pt x="28956" y="108203"/>
                  </a:lnTo>
                  <a:close/>
                </a:path>
                <a:path w="111759" h="257810">
                  <a:moveTo>
                    <a:pt x="109727" y="30479"/>
                  </a:moveTo>
                  <a:lnTo>
                    <a:pt x="109727" y="7619"/>
                  </a:lnTo>
                  <a:lnTo>
                    <a:pt x="108203" y="7619"/>
                  </a:lnTo>
                  <a:lnTo>
                    <a:pt x="108203" y="6096"/>
                  </a:lnTo>
                  <a:lnTo>
                    <a:pt x="106679" y="6096"/>
                  </a:lnTo>
                  <a:lnTo>
                    <a:pt x="105156" y="4572"/>
                  </a:lnTo>
                  <a:lnTo>
                    <a:pt x="102108" y="3048"/>
                  </a:lnTo>
                  <a:lnTo>
                    <a:pt x="99060" y="3048"/>
                  </a:lnTo>
                  <a:lnTo>
                    <a:pt x="94488" y="1524"/>
                  </a:lnTo>
                  <a:lnTo>
                    <a:pt x="91440" y="1524"/>
                  </a:lnTo>
                  <a:lnTo>
                    <a:pt x="86868" y="0"/>
                  </a:lnTo>
                  <a:lnTo>
                    <a:pt x="73151" y="0"/>
                  </a:lnTo>
                  <a:lnTo>
                    <a:pt x="65532" y="1524"/>
                  </a:lnTo>
                  <a:lnTo>
                    <a:pt x="59436" y="4572"/>
                  </a:lnTo>
                  <a:lnTo>
                    <a:pt x="51816" y="7619"/>
                  </a:lnTo>
                  <a:lnTo>
                    <a:pt x="47244" y="10667"/>
                  </a:lnTo>
                  <a:lnTo>
                    <a:pt x="42672" y="16763"/>
                  </a:lnTo>
                  <a:lnTo>
                    <a:pt x="38100" y="21336"/>
                  </a:lnTo>
                  <a:lnTo>
                    <a:pt x="35051" y="27431"/>
                  </a:lnTo>
                  <a:lnTo>
                    <a:pt x="33527" y="36575"/>
                  </a:lnTo>
                  <a:lnTo>
                    <a:pt x="31527" y="42814"/>
                  </a:lnTo>
                  <a:lnTo>
                    <a:pt x="30099" y="49911"/>
                  </a:lnTo>
                  <a:lnTo>
                    <a:pt x="29241" y="57578"/>
                  </a:lnTo>
                  <a:lnTo>
                    <a:pt x="28956" y="65531"/>
                  </a:lnTo>
                  <a:lnTo>
                    <a:pt x="28956" y="252984"/>
                  </a:lnTo>
                  <a:lnTo>
                    <a:pt x="32003" y="256031"/>
                  </a:lnTo>
                  <a:lnTo>
                    <a:pt x="33527" y="256031"/>
                  </a:lnTo>
                  <a:lnTo>
                    <a:pt x="35051" y="257555"/>
                  </a:lnTo>
                  <a:lnTo>
                    <a:pt x="54864" y="257555"/>
                  </a:lnTo>
                  <a:lnTo>
                    <a:pt x="56388" y="256031"/>
                  </a:lnTo>
                  <a:lnTo>
                    <a:pt x="57912" y="256031"/>
                  </a:lnTo>
                  <a:lnTo>
                    <a:pt x="59436" y="254508"/>
                  </a:lnTo>
                  <a:lnTo>
                    <a:pt x="59436" y="57912"/>
                  </a:lnTo>
                  <a:lnTo>
                    <a:pt x="60960" y="51815"/>
                  </a:lnTo>
                  <a:lnTo>
                    <a:pt x="60960" y="47243"/>
                  </a:lnTo>
                  <a:lnTo>
                    <a:pt x="64008" y="38100"/>
                  </a:lnTo>
                  <a:lnTo>
                    <a:pt x="67056" y="32003"/>
                  </a:lnTo>
                  <a:lnTo>
                    <a:pt x="70103" y="28955"/>
                  </a:lnTo>
                  <a:lnTo>
                    <a:pt x="76200" y="25908"/>
                  </a:lnTo>
                  <a:lnTo>
                    <a:pt x="92964" y="25908"/>
                  </a:lnTo>
                  <a:lnTo>
                    <a:pt x="96012" y="27431"/>
                  </a:lnTo>
                  <a:lnTo>
                    <a:pt x="97536" y="27431"/>
                  </a:lnTo>
                  <a:lnTo>
                    <a:pt x="100584" y="28955"/>
                  </a:lnTo>
                  <a:lnTo>
                    <a:pt x="103632" y="28955"/>
                  </a:lnTo>
                  <a:lnTo>
                    <a:pt x="105156" y="30479"/>
                  </a:lnTo>
                  <a:lnTo>
                    <a:pt x="109727" y="30479"/>
                  </a:lnTo>
                  <a:close/>
                </a:path>
                <a:path w="111759" h="257810">
                  <a:moveTo>
                    <a:pt x="100584" y="106679"/>
                  </a:moveTo>
                  <a:lnTo>
                    <a:pt x="100584" y="83819"/>
                  </a:lnTo>
                  <a:lnTo>
                    <a:pt x="99060" y="83819"/>
                  </a:lnTo>
                  <a:lnTo>
                    <a:pt x="99060" y="82296"/>
                  </a:lnTo>
                  <a:lnTo>
                    <a:pt x="59436" y="82296"/>
                  </a:lnTo>
                  <a:lnTo>
                    <a:pt x="59436" y="108203"/>
                  </a:lnTo>
                  <a:lnTo>
                    <a:pt x="99060" y="108203"/>
                  </a:lnTo>
                  <a:lnTo>
                    <a:pt x="100584" y="106679"/>
                  </a:lnTo>
                  <a:close/>
                </a:path>
                <a:path w="111759" h="257810">
                  <a:moveTo>
                    <a:pt x="102108" y="103631"/>
                  </a:moveTo>
                  <a:lnTo>
                    <a:pt x="102108" y="86867"/>
                  </a:lnTo>
                  <a:lnTo>
                    <a:pt x="100584" y="85343"/>
                  </a:lnTo>
                  <a:lnTo>
                    <a:pt x="100584" y="105155"/>
                  </a:lnTo>
                  <a:lnTo>
                    <a:pt x="102108" y="103631"/>
                  </a:lnTo>
                  <a:close/>
                </a:path>
                <a:path w="111759" h="257810">
                  <a:moveTo>
                    <a:pt x="111251" y="28955"/>
                  </a:moveTo>
                  <a:lnTo>
                    <a:pt x="111251" y="9143"/>
                  </a:lnTo>
                  <a:lnTo>
                    <a:pt x="109727" y="9143"/>
                  </a:lnTo>
                  <a:lnTo>
                    <a:pt x="109727" y="28955"/>
                  </a:lnTo>
                  <a:lnTo>
                    <a:pt x="111251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533131" y="6047232"/>
              <a:ext cx="156972" cy="24079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07452" y="5983223"/>
              <a:ext cx="123444" cy="237743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61376" y="5983223"/>
              <a:ext cx="298703" cy="239267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96656" y="5984747"/>
              <a:ext cx="257810" cy="238125"/>
            </a:xfrm>
            <a:custGeom>
              <a:avLst/>
              <a:gdLst/>
              <a:ahLst/>
              <a:cxnLst/>
              <a:rect l="l" t="t" r="r" b="b"/>
              <a:pathLst>
                <a:path w="257809" h="238125">
                  <a:moveTo>
                    <a:pt x="257555" y="233172"/>
                  </a:moveTo>
                  <a:lnTo>
                    <a:pt x="257555" y="12191"/>
                  </a:lnTo>
                  <a:lnTo>
                    <a:pt x="256032" y="9143"/>
                  </a:lnTo>
                  <a:lnTo>
                    <a:pt x="256032" y="7619"/>
                  </a:lnTo>
                  <a:lnTo>
                    <a:pt x="254508" y="6096"/>
                  </a:lnTo>
                  <a:lnTo>
                    <a:pt x="254508" y="4572"/>
                  </a:lnTo>
                  <a:lnTo>
                    <a:pt x="252984" y="3048"/>
                  </a:lnTo>
                  <a:lnTo>
                    <a:pt x="251460" y="3048"/>
                  </a:lnTo>
                  <a:lnTo>
                    <a:pt x="249936" y="1524"/>
                  </a:lnTo>
                  <a:lnTo>
                    <a:pt x="248412" y="1524"/>
                  </a:lnTo>
                  <a:lnTo>
                    <a:pt x="246888" y="0"/>
                  </a:lnTo>
                  <a:lnTo>
                    <a:pt x="217932" y="0"/>
                  </a:lnTo>
                  <a:lnTo>
                    <a:pt x="216408" y="1524"/>
                  </a:lnTo>
                  <a:lnTo>
                    <a:pt x="213360" y="1524"/>
                  </a:lnTo>
                  <a:lnTo>
                    <a:pt x="211836" y="3048"/>
                  </a:lnTo>
                  <a:lnTo>
                    <a:pt x="208788" y="4572"/>
                  </a:lnTo>
                  <a:lnTo>
                    <a:pt x="205740" y="7619"/>
                  </a:lnTo>
                  <a:lnTo>
                    <a:pt x="199644" y="19812"/>
                  </a:lnTo>
                  <a:lnTo>
                    <a:pt x="128016" y="190500"/>
                  </a:lnTo>
                  <a:lnTo>
                    <a:pt x="59436" y="19812"/>
                  </a:lnTo>
                  <a:lnTo>
                    <a:pt x="54864" y="10667"/>
                  </a:lnTo>
                  <a:lnTo>
                    <a:pt x="53340" y="9143"/>
                  </a:lnTo>
                  <a:lnTo>
                    <a:pt x="51816" y="6096"/>
                  </a:lnTo>
                  <a:lnTo>
                    <a:pt x="50292" y="4572"/>
                  </a:lnTo>
                  <a:lnTo>
                    <a:pt x="47244" y="3048"/>
                  </a:lnTo>
                  <a:lnTo>
                    <a:pt x="45720" y="1524"/>
                  </a:lnTo>
                  <a:lnTo>
                    <a:pt x="42672" y="1524"/>
                  </a:lnTo>
                  <a:lnTo>
                    <a:pt x="39624" y="0"/>
                  </a:lnTo>
                  <a:lnTo>
                    <a:pt x="9144" y="0"/>
                  </a:lnTo>
                  <a:lnTo>
                    <a:pt x="6096" y="1524"/>
                  </a:lnTo>
                  <a:lnTo>
                    <a:pt x="1524" y="6096"/>
                  </a:lnTo>
                  <a:lnTo>
                    <a:pt x="0" y="9143"/>
                  </a:lnTo>
                  <a:lnTo>
                    <a:pt x="0" y="234696"/>
                  </a:lnTo>
                  <a:lnTo>
                    <a:pt x="1524" y="234696"/>
                  </a:lnTo>
                  <a:lnTo>
                    <a:pt x="1524" y="236219"/>
                  </a:lnTo>
                  <a:lnTo>
                    <a:pt x="4572" y="236219"/>
                  </a:lnTo>
                  <a:lnTo>
                    <a:pt x="6096" y="237743"/>
                  </a:lnTo>
                  <a:lnTo>
                    <a:pt x="24384" y="237743"/>
                  </a:lnTo>
                  <a:lnTo>
                    <a:pt x="25908" y="236219"/>
                  </a:lnTo>
                  <a:lnTo>
                    <a:pt x="28955" y="236219"/>
                  </a:lnTo>
                  <a:lnTo>
                    <a:pt x="28955" y="234696"/>
                  </a:lnTo>
                  <a:lnTo>
                    <a:pt x="30479" y="234696"/>
                  </a:lnTo>
                  <a:lnTo>
                    <a:pt x="30479" y="25907"/>
                  </a:lnTo>
                  <a:lnTo>
                    <a:pt x="111251" y="233172"/>
                  </a:lnTo>
                  <a:lnTo>
                    <a:pt x="111251" y="234696"/>
                  </a:lnTo>
                  <a:lnTo>
                    <a:pt x="112775" y="234696"/>
                  </a:lnTo>
                  <a:lnTo>
                    <a:pt x="112775" y="236219"/>
                  </a:lnTo>
                  <a:lnTo>
                    <a:pt x="117348" y="236219"/>
                  </a:lnTo>
                  <a:lnTo>
                    <a:pt x="118872" y="237743"/>
                  </a:lnTo>
                  <a:lnTo>
                    <a:pt x="135636" y="237743"/>
                  </a:lnTo>
                  <a:lnTo>
                    <a:pt x="137160" y="236219"/>
                  </a:lnTo>
                  <a:lnTo>
                    <a:pt x="140208" y="236219"/>
                  </a:lnTo>
                  <a:lnTo>
                    <a:pt x="140208" y="234696"/>
                  </a:lnTo>
                  <a:lnTo>
                    <a:pt x="141732" y="234696"/>
                  </a:lnTo>
                  <a:lnTo>
                    <a:pt x="141732" y="233172"/>
                  </a:lnTo>
                  <a:lnTo>
                    <a:pt x="225551" y="25907"/>
                  </a:lnTo>
                  <a:lnTo>
                    <a:pt x="227075" y="25907"/>
                  </a:lnTo>
                  <a:lnTo>
                    <a:pt x="227075" y="234696"/>
                  </a:lnTo>
                  <a:lnTo>
                    <a:pt x="228600" y="234696"/>
                  </a:lnTo>
                  <a:lnTo>
                    <a:pt x="228600" y="236219"/>
                  </a:lnTo>
                  <a:lnTo>
                    <a:pt x="231648" y="236219"/>
                  </a:lnTo>
                  <a:lnTo>
                    <a:pt x="233172" y="237743"/>
                  </a:lnTo>
                  <a:lnTo>
                    <a:pt x="251460" y="237743"/>
                  </a:lnTo>
                  <a:lnTo>
                    <a:pt x="252984" y="236219"/>
                  </a:lnTo>
                  <a:lnTo>
                    <a:pt x="254508" y="236219"/>
                  </a:lnTo>
                  <a:lnTo>
                    <a:pt x="257555" y="233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700516" y="5967984"/>
              <a:ext cx="1926335" cy="257555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847331" y="6382511"/>
              <a:ext cx="2180844" cy="307848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160764" y="6365747"/>
              <a:ext cx="67310" cy="321945"/>
            </a:xfrm>
            <a:custGeom>
              <a:avLst/>
              <a:gdLst/>
              <a:ahLst/>
              <a:cxnLst/>
              <a:rect l="l" t="t" r="r" b="b"/>
              <a:pathLst>
                <a:path w="67309" h="321945">
                  <a:moveTo>
                    <a:pt x="67055" y="6096"/>
                  </a:moveTo>
                  <a:lnTo>
                    <a:pt x="67055" y="3048"/>
                  </a:lnTo>
                  <a:lnTo>
                    <a:pt x="64007" y="0"/>
                  </a:lnTo>
                  <a:lnTo>
                    <a:pt x="44195" y="0"/>
                  </a:lnTo>
                  <a:lnTo>
                    <a:pt x="42671" y="1524"/>
                  </a:lnTo>
                  <a:lnTo>
                    <a:pt x="41147" y="1524"/>
                  </a:lnTo>
                  <a:lnTo>
                    <a:pt x="41147" y="3048"/>
                  </a:lnTo>
                  <a:lnTo>
                    <a:pt x="39624" y="3048"/>
                  </a:lnTo>
                  <a:lnTo>
                    <a:pt x="35290" y="12215"/>
                  </a:lnTo>
                  <a:lnTo>
                    <a:pt x="31242" y="21526"/>
                  </a:lnTo>
                  <a:lnTo>
                    <a:pt x="27193" y="31122"/>
                  </a:lnTo>
                  <a:lnTo>
                    <a:pt x="22859" y="41148"/>
                  </a:lnTo>
                  <a:lnTo>
                    <a:pt x="10667" y="79248"/>
                  </a:lnTo>
                  <a:lnTo>
                    <a:pt x="3047" y="120396"/>
                  </a:lnTo>
                  <a:lnTo>
                    <a:pt x="0" y="160020"/>
                  </a:lnTo>
                  <a:lnTo>
                    <a:pt x="261" y="170307"/>
                  </a:lnTo>
                  <a:lnTo>
                    <a:pt x="4238" y="211431"/>
                  </a:lnTo>
                  <a:lnTo>
                    <a:pt x="10667" y="240792"/>
                  </a:lnTo>
                  <a:lnTo>
                    <a:pt x="13215" y="250840"/>
                  </a:lnTo>
                  <a:lnTo>
                    <a:pt x="26550" y="289583"/>
                  </a:lnTo>
                  <a:lnTo>
                    <a:pt x="32003" y="301799"/>
                  </a:lnTo>
                  <a:lnTo>
                    <a:pt x="32003" y="160020"/>
                  </a:lnTo>
                  <a:lnTo>
                    <a:pt x="32551" y="140588"/>
                  </a:lnTo>
                  <a:lnTo>
                    <a:pt x="36504" y="101726"/>
                  </a:lnTo>
                  <a:lnTo>
                    <a:pt x="44743" y="63103"/>
                  </a:lnTo>
                  <a:lnTo>
                    <a:pt x="57864" y="25229"/>
                  </a:lnTo>
                  <a:lnTo>
                    <a:pt x="65531" y="6096"/>
                  </a:lnTo>
                  <a:lnTo>
                    <a:pt x="67055" y="6096"/>
                  </a:lnTo>
                  <a:close/>
                </a:path>
                <a:path w="67309" h="321945">
                  <a:moveTo>
                    <a:pt x="67055" y="318516"/>
                  </a:moveTo>
                  <a:lnTo>
                    <a:pt x="67055" y="315468"/>
                  </a:lnTo>
                  <a:lnTo>
                    <a:pt x="65531" y="315468"/>
                  </a:lnTo>
                  <a:lnTo>
                    <a:pt x="65531" y="313944"/>
                  </a:lnTo>
                  <a:lnTo>
                    <a:pt x="51053" y="275844"/>
                  </a:lnTo>
                  <a:lnTo>
                    <a:pt x="41147" y="237744"/>
                  </a:lnTo>
                  <a:lnTo>
                    <a:pt x="34289" y="198882"/>
                  </a:lnTo>
                  <a:lnTo>
                    <a:pt x="32003" y="160020"/>
                  </a:lnTo>
                  <a:lnTo>
                    <a:pt x="32003" y="301799"/>
                  </a:lnTo>
                  <a:lnTo>
                    <a:pt x="39624" y="318516"/>
                  </a:lnTo>
                  <a:lnTo>
                    <a:pt x="41147" y="318516"/>
                  </a:lnTo>
                  <a:lnTo>
                    <a:pt x="41147" y="320040"/>
                  </a:lnTo>
                  <a:lnTo>
                    <a:pt x="44195" y="320040"/>
                  </a:lnTo>
                  <a:lnTo>
                    <a:pt x="45719" y="321563"/>
                  </a:lnTo>
                  <a:lnTo>
                    <a:pt x="64007" y="321563"/>
                  </a:lnTo>
                  <a:lnTo>
                    <a:pt x="64007" y="320040"/>
                  </a:lnTo>
                  <a:lnTo>
                    <a:pt x="65531" y="320040"/>
                  </a:lnTo>
                  <a:lnTo>
                    <a:pt x="67055" y="318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282683" y="6387084"/>
              <a:ext cx="30480" cy="238125"/>
            </a:xfrm>
            <a:custGeom>
              <a:avLst/>
              <a:gdLst/>
              <a:ahLst/>
              <a:cxnLst/>
              <a:rect l="l" t="t" r="r" b="b"/>
              <a:pathLst>
                <a:path w="30479" h="238125">
                  <a:moveTo>
                    <a:pt x="30480" y="236220"/>
                  </a:moveTo>
                  <a:lnTo>
                    <a:pt x="30480" y="3048"/>
                  </a:lnTo>
                  <a:lnTo>
                    <a:pt x="28956" y="1524"/>
                  </a:lnTo>
                  <a:lnTo>
                    <a:pt x="25908" y="1524"/>
                  </a:lnTo>
                  <a:lnTo>
                    <a:pt x="24384" y="0"/>
                  </a:lnTo>
                  <a:lnTo>
                    <a:pt x="6096" y="0"/>
                  </a:lnTo>
                  <a:lnTo>
                    <a:pt x="4572" y="1524"/>
                  </a:lnTo>
                  <a:lnTo>
                    <a:pt x="1524" y="1524"/>
                  </a:lnTo>
                  <a:lnTo>
                    <a:pt x="1524" y="3048"/>
                  </a:lnTo>
                  <a:lnTo>
                    <a:pt x="0" y="3048"/>
                  </a:lnTo>
                  <a:lnTo>
                    <a:pt x="0" y="234696"/>
                  </a:lnTo>
                  <a:lnTo>
                    <a:pt x="1524" y="236220"/>
                  </a:lnTo>
                  <a:lnTo>
                    <a:pt x="3048" y="236220"/>
                  </a:lnTo>
                  <a:lnTo>
                    <a:pt x="4572" y="237744"/>
                  </a:lnTo>
                  <a:lnTo>
                    <a:pt x="25908" y="237744"/>
                  </a:lnTo>
                  <a:lnTo>
                    <a:pt x="27432" y="236220"/>
                  </a:lnTo>
                  <a:lnTo>
                    <a:pt x="30480" y="2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377171" y="6388608"/>
              <a:ext cx="158496" cy="236220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570719" y="6365747"/>
              <a:ext cx="66040" cy="321945"/>
            </a:xfrm>
            <a:custGeom>
              <a:avLst/>
              <a:gdLst/>
              <a:ahLst/>
              <a:cxnLst/>
              <a:rect l="l" t="t" r="r" b="b"/>
              <a:pathLst>
                <a:path w="66040" h="321945">
                  <a:moveTo>
                    <a:pt x="65531" y="160020"/>
                  </a:moveTo>
                  <a:lnTo>
                    <a:pt x="63055" y="119634"/>
                  </a:lnTo>
                  <a:lnTo>
                    <a:pt x="54863" y="79248"/>
                  </a:lnTo>
                  <a:lnTo>
                    <a:pt x="42672" y="40576"/>
                  </a:lnTo>
                  <a:lnTo>
                    <a:pt x="25907" y="3048"/>
                  </a:lnTo>
                  <a:lnTo>
                    <a:pt x="24383" y="1524"/>
                  </a:lnTo>
                  <a:lnTo>
                    <a:pt x="22859" y="1524"/>
                  </a:lnTo>
                  <a:lnTo>
                    <a:pt x="22859" y="0"/>
                  </a:lnTo>
                  <a:lnTo>
                    <a:pt x="3048" y="0"/>
                  </a:lnTo>
                  <a:lnTo>
                    <a:pt x="1524" y="1524"/>
                  </a:lnTo>
                  <a:lnTo>
                    <a:pt x="0" y="1524"/>
                  </a:lnTo>
                  <a:lnTo>
                    <a:pt x="0" y="6096"/>
                  </a:lnTo>
                  <a:lnTo>
                    <a:pt x="8334" y="25288"/>
                  </a:lnTo>
                  <a:lnTo>
                    <a:pt x="15239" y="44196"/>
                  </a:lnTo>
                  <a:lnTo>
                    <a:pt x="25907" y="82296"/>
                  </a:lnTo>
                  <a:lnTo>
                    <a:pt x="32766" y="121158"/>
                  </a:lnTo>
                  <a:lnTo>
                    <a:pt x="35051" y="160020"/>
                  </a:lnTo>
                  <a:lnTo>
                    <a:pt x="35051" y="298463"/>
                  </a:lnTo>
                  <a:lnTo>
                    <a:pt x="38981" y="289583"/>
                  </a:lnTo>
                  <a:lnTo>
                    <a:pt x="56387" y="240792"/>
                  </a:lnTo>
                  <a:lnTo>
                    <a:pt x="64007" y="201168"/>
                  </a:lnTo>
                  <a:lnTo>
                    <a:pt x="65508" y="170307"/>
                  </a:lnTo>
                  <a:lnTo>
                    <a:pt x="65531" y="160020"/>
                  </a:lnTo>
                  <a:close/>
                </a:path>
                <a:path w="66040" h="321945">
                  <a:moveTo>
                    <a:pt x="35051" y="298463"/>
                  </a:moveTo>
                  <a:lnTo>
                    <a:pt x="35051" y="160020"/>
                  </a:lnTo>
                  <a:lnTo>
                    <a:pt x="34480" y="179451"/>
                  </a:lnTo>
                  <a:lnTo>
                    <a:pt x="32766" y="198882"/>
                  </a:lnTo>
                  <a:lnTo>
                    <a:pt x="25907" y="237744"/>
                  </a:lnTo>
                  <a:lnTo>
                    <a:pt x="15239" y="276415"/>
                  </a:lnTo>
                  <a:lnTo>
                    <a:pt x="0" y="313944"/>
                  </a:lnTo>
                  <a:lnTo>
                    <a:pt x="0" y="320040"/>
                  </a:lnTo>
                  <a:lnTo>
                    <a:pt x="1524" y="320040"/>
                  </a:lnTo>
                  <a:lnTo>
                    <a:pt x="3048" y="321563"/>
                  </a:lnTo>
                  <a:lnTo>
                    <a:pt x="19811" y="321563"/>
                  </a:lnTo>
                  <a:lnTo>
                    <a:pt x="21335" y="320040"/>
                  </a:lnTo>
                  <a:lnTo>
                    <a:pt x="24383" y="320040"/>
                  </a:lnTo>
                  <a:lnTo>
                    <a:pt x="24383" y="318516"/>
                  </a:lnTo>
                  <a:lnTo>
                    <a:pt x="25907" y="318516"/>
                  </a:lnTo>
                  <a:lnTo>
                    <a:pt x="35051" y="298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矩形 147"/>
          <p:cNvSpPr/>
          <p:nvPr/>
        </p:nvSpPr>
        <p:spPr>
          <a:xfrm>
            <a:off x="881585" y="563744"/>
            <a:ext cx="10698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2.Hyperkernel</a:t>
            </a:r>
            <a:r>
              <a:rPr lang="en-US" altLang="zh-CN" sz="3600" dirty="0">
                <a:latin typeface="Calibri" charset="0"/>
                <a:cs typeface="Times New Roman" charset="0"/>
              </a:rPr>
              <a:t>: Push-Button Verification of an OS Kernel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 60"/>
          <p:cNvGrpSpPr/>
          <p:nvPr/>
        </p:nvGrpSpPr>
        <p:grpSpPr>
          <a:xfrm>
            <a:off x="617984" y="2699004"/>
            <a:ext cx="12126466" cy="6216396"/>
            <a:chOff x="15240" y="882395"/>
            <a:chExt cx="12126466" cy="6216396"/>
          </a:xfrm>
        </p:grpSpPr>
        <p:sp>
          <p:nvSpPr>
            <p:cNvPr id="2" name="object 2"/>
            <p:cNvSpPr/>
            <p:nvPr/>
          </p:nvSpPr>
          <p:spPr>
            <a:xfrm>
              <a:off x="518160" y="4226051"/>
              <a:ext cx="2969260" cy="2872740"/>
            </a:xfrm>
            <a:custGeom>
              <a:avLst/>
              <a:gdLst/>
              <a:ahLst/>
              <a:cxnLst/>
              <a:rect l="l" t="t" r="r" b="b"/>
              <a:pathLst>
                <a:path w="2969260" h="2872740">
                  <a:moveTo>
                    <a:pt x="0" y="2872739"/>
                  </a:moveTo>
                  <a:lnTo>
                    <a:pt x="2968751" y="2872739"/>
                  </a:lnTo>
                  <a:lnTo>
                    <a:pt x="2968751" y="0"/>
                  </a:lnTo>
                  <a:lnTo>
                    <a:pt x="0" y="0"/>
                  </a:lnTo>
                  <a:lnTo>
                    <a:pt x="0" y="2872739"/>
                  </a:lnTo>
                  <a:close/>
                </a:path>
              </a:pathLst>
            </a:custGeom>
            <a:ln w="9143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858011" y="4338828"/>
              <a:ext cx="99060" cy="157480"/>
            </a:xfrm>
            <a:custGeom>
              <a:avLst/>
              <a:gdLst/>
              <a:ahLst/>
              <a:cxnLst/>
              <a:rect l="l" t="t" r="r" b="b"/>
              <a:pathLst>
                <a:path w="99059" h="157479">
                  <a:moveTo>
                    <a:pt x="67056" y="153314"/>
                  </a:moveTo>
                  <a:lnTo>
                    <a:pt x="67056" y="115824"/>
                  </a:lnTo>
                  <a:lnTo>
                    <a:pt x="65531" y="118872"/>
                  </a:lnTo>
                  <a:lnTo>
                    <a:pt x="65531" y="121920"/>
                  </a:lnTo>
                  <a:lnTo>
                    <a:pt x="64007" y="123444"/>
                  </a:lnTo>
                  <a:lnTo>
                    <a:pt x="62484" y="126492"/>
                  </a:lnTo>
                  <a:lnTo>
                    <a:pt x="60959" y="128016"/>
                  </a:lnTo>
                  <a:lnTo>
                    <a:pt x="54863" y="131063"/>
                  </a:lnTo>
                  <a:lnTo>
                    <a:pt x="53340" y="131063"/>
                  </a:lnTo>
                  <a:lnTo>
                    <a:pt x="50291" y="132587"/>
                  </a:lnTo>
                  <a:lnTo>
                    <a:pt x="32003" y="132587"/>
                  </a:lnTo>
                  <a:lnTo>
                    <a:pt x="22859" y="129539"/>
                  </a:lnTo>
                  <a:lnTo>
                    <a:pt x="10668" y="123444"/>
                  </a:lnTo>
                  <a:lnTo>
                    <a:pt x="9143" y="121920"/>
                  </a:lnTo>
                  <a:lnTo>
                    <a:pt x="6096" y="120396"/>
                  </a:lnTo>
                  <a:lnTo>
                    <a:pt x="1524" y="120396"/>
                  </a:lnTo>
                  <a:lnTo>
                    <a:pt x="1524" y="121920"/>
                  </a:lnTo>
                  <a:lnTo>
                    <a:pt x="0" y="123444"/>
                  </a:lnTo>
                  <a:lnTo>
                    <a:pt x="0" y="143256"/>
                  </a:lnTo>
                  <a:lnTo>
                    <a:pt x="4571" y="147827"/>
                  </a:lnTo>
                  <a:lnTo>
                    <a:pt x="7619" y="149351"/>
                  </a:lnTo>
                  <a:lnTo>
                    <a:pt x="9143" y="150875"/>
                  </a:lnTo>
                  <a:lnTo>
                    <a:pt x="12191" y="152400"/>
                  </a:lnTo>
                  <a:lnTo>
                    <a:pt x="16763" y="152400"/>
                  </a:lnTo>
                  <a:lnTo>
                    <a:pt x="22859" y="155448"/>
                  </a:lnTo>
                  <a:lnTo>
                    <a:pt x="27431" y="156972"/>
                  </a:lnTo>
                  <a:lnTo>
                    <a:pt x="57912" y="156972"/>
                  </a:lnTo>
                  <a:lnTo>
                    <a:pt x="64007" y="153924"/>
                  </a:lnTo>
                  <a:lnTo>
                    <a:pt x="67056" y="153314"/>
                  </a:lnTo>
                  <a:close/>
                </a:path>
                <a:path w="99059" h="157479">
                  <a:moveTo>
                    <a:pt x="88391" y="33527"/>
                  </a:moveTo>
                  <a:lnTo>
                    <a:pt x="88391" y="10668"/>
                  </a:lnTo>
                  <a:lnTo>
                    <a:pt x="86867" y="9144"/>
                  </a:lnTo>
                  <a:lnTo>
                    <a:pt x="83819" y="7620"/>
                  </a:lnTo>
                  <a:lnTo>
                    <a:pt x="82295" y="6096"/>
                  </a:lnTo>
                  <a:lnTo>
                    <a:pt x="79247" y="6096"/>
                  </a:lnTo>
                  <a:lnTo>
                    <a:pt x="77723" y="4572"/>
                  </a:lnTo>
                  <a:lnTo>
                    <a:pt x="73151" y="3048"/>
                  </a:lnTo>
                  <a:lnTo>
                    <a:pt x="70103" y="3048"/>
                  </a:lnTo>
                  <a:lnTo>
                    <a:pt x="67055" y="1524"/>
                  </a:lnTo>
                  <a:lnTo>
                    <a:pt x="59435" y="1524"/>
                  </a:lnTo>
                  <a:lnTo>
                    <a:pt x="56387" y="0"/>
                  </a:lnTo>
                  <a:lnTo>
                    <a:pt x="45719" y="0"/>
                  </a:lnTo>
                  <a:lnTo>
                    <a:pt x="27431" y="4572"/>
                  </a:lnTo>
                  <a:lnTo>
                    <a:pt x="21335" y="7620"/>
                  </a:lnTo>
                  <a:lnTo>
                    <a:pt x="16763" y="12192"/>
                  </a:lnTo>
                  <a:lnTo>
                    <a:pt x="12191" y="15239"/>
                  </a:lnTo>
                  <a:lnTo>
                    <a:pt x="9143" y="19812"/>
                  </a:lnTo>
                  <a:lnTo>
                    <a:pt x="6095" y="25908"/>
                  </a:lnTo>
                  <a:lnTo>
                    <a:pt x="3047" y="30480"/>
                  </a:lnTo>
                  <a:lnTo>
                    <a:pt x="1523" y="36575"/>
                  </a:lnTo>
                  <a:lnTo>
                    <a:pt x="1523" y="50292"/>
                  </a:lnTo>
                  <a:lnTo>
                    <a:pt x="3047" y="56387"/>
                  </a:lnTo>
                  <a:lnTo>
                    <a:pt x="4571" y="60960"/>
                  </a:lnTo>
                  <a:lnTo>
                    <a:pt x="7619" y="65532"/>
                  </a:lnTo>
                  <a:lnTo>
                    <a:pt x="9143" y="68580"/>
                  </a:lnTo>
                  <a:lnTo>
                    <a:pt x="12191" y="71627"/>
                  </a:lnTo>
                  <a:lnTo>
                    <a:pt x="15239" y="76200"/>
                  </a:lnTo>
                  <a:lnTo>
                    <a:pt x="18287" y="79248"/>
                  </a:lnTo>
                  <a:lnTo>
                    <a:pt x="22859" y="80772"/>
                  </a:lnTo>
                  <a:lnTo>
                    <a:pt x="25907" y="83820"/>
                  </a:lnTo>
                  <a:lnTo>
                    <a:pt x="33528" y="86360"/>
                  </a:lnTo>
                  <a:lnTo>
                    <a:pt x="33527" y="36575"/>
                  </a:lnTo>
                  <a:lnTo>
                    <a:pt x="35051" y="35051"/>
                  </a:lnTo>
                  <a:lnTo>
                    <a:pt x="35051" y="32004"/>
                  </a:lnTo>
                  <a:lnTo>
                    <a:pt x="39623" y="27432"/>
                  </a:lnTo>
                  <a:lnTo>
                    <a:pt x="42671" y="27432"/>
                  </a:lnTo>
                  <a:lnTo>
                    <a:pt x="44195" y="25908"/>
                  </a:lnTo>
                  <a:lnTo>
                    <a:pt x="47243" y="24384"/>
                  </a:lnTo>
                  <a:lnTo>
                    <a:pt x="57911" y="24384"/>
                  </a:lnTo>
                  <a:lnTo>
                    <a:pt x="62483" y="25908"/>
                  </a:lnTo>
                  <a:lnTo>
                    <a:pt x="65531" y="25908"/>
                  </a:lnTo>
                  <a:lnTo>
                    <a:pt x="74675" y="30480"/>
                  </a:lnTo>
                  <a:lnTo>
                    <a:pt x="77723" y="30480"/>
                  </a:lnTo>
                  <a:lnTo>
                    <a:pt x="79247" y="32004"/>
                  </a:lnTo>
                  <a:lnTo>
                    <a:pt x="82295" y="33527"/>
                  </a:lnTo>
                  <a:lnTo>
                    <a:pt x="83819" y="35051"/>
                  </a:lnTo>
                  <a:lnTo>
                    <a:pt x="86867" y="35051"/>
                  </a:lnTo>
                  <a:lnTo>
                    <a:pt x="88391" y="33527"/>
                  </a:lnTo>
                  <a:close/>
                </a:path>
                <a:path w="99059" h="157479">
                  <a:moveTo>
                    <a:pt x="99059" y="117348"/>
                  </a:moveTo>
                  <a:lnTo>
                    <a:pt x="99059" y="103632"/>
                  </a:lnTo>
                  <a:lnTo>
                    <a:pt x="97535" y="97536"/>
                  </a:lnTo>
                  <a:lnTo>
                    <a:pt x="94487" y="88392"/>
                  </a:lnTo>
                  <a:lnTo>
                    <a:pt x="82295" y="76200"/>
                  </a:lnTo>
                  <a:lnTo>
                    <a:pt x="77723" y="73151"/>
                  </a:lnTo>
                  <a:lnTo>
                    <a:pt x="74675" y="71627"/>
                  </a:lnTo>
                  <a:lnTo>
                    <a:pt x="70103" y="68580"/>
                  </a:lnTo>
                  <a:lnTo>
                    <a:pt x="65531" y="67056"/>
                  </a:lnTo>
                  <a:lnTo>
                    <a:pt x="62483" y="65532"/>
                  </a:lnTo>
                  <a:lnTo>
                    <a:pt x="57911" y="62484"/>
                  </a:lnTo>
                  <a:lnTo>
                    <a:pt x="53339" y="60960"/>
                  </a:lnTo>
                  <a:lnTo>
                    <a:pt x="41147" y="54863"/>
                  </a:lnTo>
                  <a:lnTo>
                    <a:pt x="36575" y="50292"/>
                  </a:lnTo>
                  <a:lnTo>
                    <a:pt x="33527" y="44196"/>
                  </a:lnTo>
                  <a:lnTo>
                    <a:pt x="33528" y="86360"/>
                  </a:lnTo>
                  <a:lnTo>
                    <a:pt x="35051" y="86868"/>
                  </a:lnTo>
                  <a:lnTo>
                    <a:pt x="38100" y="88392"/>
                  </a:lnTo>
                  <a:lnTo>
                    <a:pt x="42671" y="91439"/>
                  </a:lnTo>
                  <a:lnTo>
                    <a:pt x="45719" y="92963"/>
                  </a:lnTo>
                  <a:lnTo>
                    <a:pt x="50291" y="94487"/>
                  </a:lnTo>
                  <a:lnTo>
                    <a:pt x="56387" y="97536"/>
                  </a:lnTo>
                  <a:lnTo>
                    <a:pt x="59435" y="100584"/>
                  </a:lnTo>
                  <a:lnTo>
                    <a:pt x="62484" y="102108"/>
                  </a:lnTo>
                  <a:lnTo>
                    <a:pt x="64007" y="105156"/>
                  </a:lnTo>
                  <a:lnTo>
                    <a:pt x="65531" y="106680"/>
                  </a:lnTo>
                  <a:lnTo>
                    <a:pt x="67056" y="109727"/>
                  </a:lnTo>
                  <a:lnTo>
                    <a:pt x="67056" y="153314"/>
                  </a:lnTo>
                  <a:lnTo>
                    <a:pt x="71628" y="152400"/>
                  </a:lnTo>
                  <a:lnTo>
                    <a:pt x="77724" y="149351"/>
                  </a:lnTo>
                  <a:lnTo>
                    <a:pt x="82296" y="144780"/>
                  </a:lnTo>
                  <a:lnTo>
                    <a:pt x="86868" y="141732"/>
                  </a:lnTo>
                  <a:lnTo>
                    <a:pt x="91440" y="135636"/>
                  </a:lnTo>
                  <a:lnTo>
                    <a:pt x="94487" y="131063"/>
                  </a:lnTo>
                  <a:lnTo>
                    <a:pt x="97535" y="124968"/>
                  </a:lnTo>
                  <a:lnTo>
                    <a:pt x="99059" y="117348"/>
                  </a:lnTo>
                  <a:close/>
                </a:path>
                <a:path w="99059" h="157479">
                  <a:moveTo>
                    <a:pt x="89915" y="30480"/>
                  </a:moveTo>
                  <a:lnTo>
                    <a:pt x="89915" y="13716"/>
                  </a:lnTo>
                  <a:lnTo>
                    <a:pt x="88391" y="13716"/>
                  </a:lnTo>
                  <a:lnTo>
                    <a:pt x="88391" y="32004"/>
                  </a:lnTo>
                  <a:lnTo>
                    <a:pt x="89915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7739" y="4379976"/>
              <a:ext cx="108585" cy="155575"/>
            </a:xfrm>
            <a:custGeom>
              <a:avLst/>
              <a:gdLst/>
              <a:ahLst/>
              <a:cxnLst/>
              <a:rect l="l" t="t" r="r" b="b"/>
              <a:pathLst>
                <a:path w="108584" h="155575">
                  <a:moveTo>
                    <a:pt x="108203" y="9144"/>
                  </a:moveTo>
                  <a:lnTo>
                    <a:pt x="108203" y="3048"/>
                  </a:lnTo>
                  <a:lnTo>
                    <a:pt x="106679" y="3048"/>
                  </a:lnTo>
                  <a:lnTo>
                    <a:pt x="105156" y="1524"/>
                  </a:lnTo>
                  <a:lnTo>
                    <a:pt x="102107" y="1524"/>
                  </a:lnTo>
                  <a:lnTo>
                    <a:pt x="99059" y="0"/>
                  </a:lnTo>
                  <a:lnTo>
                    <a:pt x="88391" y="0"/>
                  </a:lnTo>
                  <a:lnTo>
                    <a:pt x="85343" y="1524"/>
                  </a:lnTo>
                  <a:lnTo>
                    <a:pt x="80772" y="1524"/>
                  </a:lnTo>
                  <a:lnTo>
                    <a:pt x="80772" y="3048"/>
                  </a:lnTo>
                  <a:lnTo>
                    <a:pt x="79247" y="3048"/>
                  </a:lnTo>
                  <a:lnTo>
                    <a:pt x="79247" y="6096"/>
                  </a:lnTo>
                  <a:lnTo>
                    <a:pt x="56388" y="77724"/>
                  </a:lnTo>
                  <a:lnTo>
                    <a:pt x="32003" y="7620"/>
                  </a:lnTo>
                  <a:lnTo>
                    <a:pt x="30479" y="6096"/>
                  </a:lnTo>
                  <a:lnTo>
                    <a:pt x="30479" y="4572"/>
                  </a:lnTo>
                  <a:lnTo>
                    <a:pt x="28956" y="3048"/>
                  </a:lnTo>
                  <a:lnTo>
                    <a:pt x="28956" y="1524"/>
                  </a:lnTo>
                  <a:lnTo>
                    <a:pt x="22859" y="1524"/>
                  </a:lnTo>
                  <a:lnTo>
                    <a:pt x="21335" y="0"/>
                  </a:lnTo>
                  <a:lnTo>
                    <a:pt x="10668" y="0"/>
                  </a:lnTo>
                  <a:lnTo>
                    <a:pt x="7619" y="1524"/>
                  </a:lnTo>
                  <a:lnTo>
                    <a:pt x="1523" y="1524"/>
                  </a:lnTo>
                  <a:lnTo>
                    <a:pt x="1523" y="3048"/>
                  </a:lnTo>
                  <a:lnTo>
                    <a:pt x="0" y="3048"/>
                  </a:lnTo>
                  <a:lnTo>
                    <a:pt x="0" y="9144"/>
                  </a:lnTo>
                  <a:lnTo>
                    <a:pt x="1523" y="12191"/>
                  </a:lnTo>
                  <a:lnTo>
                    <a:pt x="36576" y="108203"/>
                  </a:lnTo>
                  <a:lnTo>
                    <a:pt x="38100" y="109727"/>
                  </a:lnTo>
                  <a:lnTo>
                    <a:pt x="38100" y="111251"/>
                  </a:lnTo>
                  <a:lnTo>
                    <a:pt x="39624" y="111251"/>
                  </a:lnTo>
                  <a:lnTo>
                    <a:pt x="39624" y="112775"/>
                  </a:lnTo>
                  <a:lnTo>
                    <a:pt x="41148" y="112775"/>
                  </a:lnTo>
                  <a:lnTo>
                    <a:pt x="41148" y="155448"/>
                  </a:lnTo>
                  <a:lnTo>
                    <a:pt x="53340" y="155448"/>
                  </a:lnTo>
                  <a:lnTo>
                    <a:pt x="57912" y="153924"/>
                  </a:lnTo>
                  <a:lnTo>
                    <a:pt x="59436" y="152400"/>
                  </a:lnTo>
                  <a:lnTo>
                    <a:pt x="59436" y="150875"/>
                  </a:lnTo>
                  <a:lnTo>
                    <a:pt x="73152" y="114300"/>
                  </a:lnTo>
                  <a:lnTo>
                    <a:pt x="106679" y="10668"/>
                  </a:lnTo>
                  <a:lnTo>
                    <a:pt x="108203" y="9144"/>
                  </a:lnTo>
                  <a:close/>
                </a:path>
                <a:path w="108584" h="155575">
                  <a:moveTo>
                    <a:pt x="41148" y="155448"/>
                  </a:moveTo>
                  <a:lnTo>
                    <a:pt x="41148" y="114300"/>
                  </a:lnTo>
                  <a:lnTo>
                    <a:pt x="27432" y="149351"/>
                  </a:lnTo>
                  <a:lnTo>
                    <a:pt x="27432" y="153924"/>
                  </a:lnTo>
                  <a:lnTo>
                    <a:pt x="28956" y="153924"/>
                  </a:lnTo>
                  <a:lnTo>
                    <a:pt x="28956" y="155448"/>
                  </a:lnTo>
                  <a:lnTo>
                    <a:pt x="4114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8136" y="4378452"/>
              <a:ext cx="79375" cy="117475"/>
            </a:xfrm>
            <a:custGeom>
              <a:avLst/>
              <a:gdLst/>
              <a:ahLst/>
              <a:cxnLst/>
              <a:rect l="l" t="t" r="r" b="b"/>
              <a:pathLst>
                <a:path w="79375" h="117475">
                  <a:moveTo>
                    <a:pt x="73151" y="27432"/>
                  </a:moveTo>
                  <a:lnTo>
                    <a:pt x="73151" y="9144"/>
                  </a:lnTo>
                  <a:lnTo>
                    <a:pt x="70103" y="6096"/>
                  </a:lnTo>
                  <a:lnTo>
                    <a:pt x="68579" y="6096"/>
                  </a:lnTo>
                  <a:lnTo>
                    <a:pt x="67055" y="4572"/>
                  </a:lnTo>
                  <a:lnTo>
                    <a:pt x="65531" y="4572"/>
                  </a:lnTo>
                  <a:lnTo>
                    <a:pt x="64007" y="3048"/>
                  </a:lnTo>
                  <a:lnTo>
                    <a:pt x="60959" y="3048"/>
                  </a:lnTo>
                  <a:lnTo>
                    <a:pt x="57911" y="1524"/>
                  </a:lnTo>
                  <a:lnTo>
                    <a:pt x="51815" y="1524"/>
                  </a:lnTo>
                  <a:lnTo>
                    <a:pt x="48767" y="0"/>
                  </a:lnTo>
                  <a:lnTo>
                    <a:pt x="36575" y="0"/>
                  </a:lnTo>
                  <a:lnTo>
                    <a:pt x="30479" y="1524"/>
                  </a:lnTo>
                  <a:lnTo>
                    <a:pt x="25907" y="3048"/>
                  </a:lnTo>
                  <a:lnTo>
                    <a:pt x="19811" y="4572"/>
                  </a:lnTo>
                  <a:lnTo>
                    <a:pt x="15239" y="6096"/>
                  </a:lnTo>
                  <a:lnTo>
                    <a:pt x="12191" y="9144"/>
                  </a:lnTo>
                  <a:lnTo>
                    <a:pt x="7619" y="12192"/>
                  </a:lnTo>
                  <a:lnTo>
                    <a:pt x="6095" y="16763"/>
                  </a:lnTo>
                  <a:lnTo>
                    <a:pt x="3047" y="19812"/>
                  </a:lnTo>
                  <a:lnTo>
                    <a:pt x="0" y="28956"/>
                  </a:lnTo>
                  <a:lnTo>
                    <a:pt x="0" y="39624"/>
                  </a:lnTo>
                  <a:lnTo>
                    <a:pt x="1523" y="42672"/>
                  </a:lnTo>
                  <a:lnTo>
                    <a:pt x="3048" y="47244"/>
                  </a:lnTo>
                  <a:lnTo>
                    <a:pt x="6096" y="53339"/>
                  </a:lnTo>
                  <a:lnTo>
                    <a:pt x="9144" y="54863"/>
                  </a:lnTo>
                  <a:lnTo>
                    <a:pt x="10668" y="57912"/>
                  </a:lnTo>
                  <a:lnTo>
                    <a:pt x="13716" y="60960"/>
                  </a:lnTo>
                  <a:lnTo>
                    <a:pt x="28956" y="68580"/>
                  </a:lnTo>
                  <a:lnTo>
                    <a:pt x="28955" y="27432"/>
                  </a:lnTo>
                  <a:lnTo>
                    <a:pt x="30479" y="25908"/>
                  </a:lnTo>
                  <a:lnTo>
                    <a:pt x="30479" y="24384"/>
                  </a:lnTo>
                  <a:lnTo>
                    <a:pt x="32003" y="24384"/>
                  </a:lnTo>
                  <a:lnTo>
                    <a:pt x="33527" y="22860"/>
                  </a:lnTo>
                  <a:lnTo>
                    <a:pt x="35051" y="22860"/>
                  </a:lnTo>
                  <a:lnTo>
                    <a:pt x="36575" y="21336"/>
                  </a:lnTo>
                  <a:lnTo>
                    <a:pt x="50291" y="21336"/>
                  </a:lnTo>
                  <a:lnTo>
                    <a:pt x="53339" y="22860"/>
                  </a:lnTo>
                  <a:lnTo>
                    <a:pt x="56387" y="22860"/>
                  </a:lnTo>
                  <a:lnTo>
                    <a:pt x="59435" y="24384"/>
                  </a:lnTo>
                  <a:lnTo>
                    <a:pt x="60959" y="24384"/>
                  </a:lnTo>
                  <a:lnTo>
                    <a:pt x="64007" y="25908"/>
                  </a:lnTo>
                  <a:lnTo>
                    <a:pt x="65531" y="25908"/>
                  </a:lnTo>
                  <a:lnTo>
                    <a:pt x="68579" y="28956"/>
                  </a:lnTo>
                  <a:lnTo>
                    <a:pt x="71627" y="28956"/>
                  </a:lnTo>
                  <a:lnTo>
                    <a:pt x="73151" y="27432"/>
                  </a:lnTo>
                  <a:close/>
                </a:path>
                <a:path w="79375" h="117475">
                  <a:moveTo>
                    <a:pt x="1524" y="106680"/>
                  </a:moveTo>
                  <a:lnTo>
                    <a:pt x="1524" y="88392"/>
                  </a:lnTo>
                  <a:lnTo>
                    <a:pt x="0" y="89915"/>
                  </a:lnTo>
                  <a:lnTo>
                    <a:pt x="0" y="105156"/>
                  </a:lnTo>
                  <a:lnTo>
                    <a:pt x="1524" y="106680"/>
                  </a:lnTo>
                  <a:close/>
                </a:path>
                <a:path w="79375" h="117475">
                  <a:moveTo>
                    <a:pt x="50292" y="116332"/>
                  </a:moveTo>
                  <a:lnTo>
                    <a:pt x="50292" y="89915"/>
                  </a:lnTo>
                  <a:lnTo>
                    <a:pt x="47244" y="92963"/>
                  </a:lnTo>
                  <a:lnTo>
                    <a:pt x="45720" y="92963"/>
                  </a:lnTo>
                  <a:lnTo>
                    <a:pt x="44196" y="94487"/>
                  </a:lnTo>
                  <a:lnTo>
                    <a:pt x="42672" y="94487"/>
                  </a:lnTo>
                  <a:lnTo>
                    <a:pt x="41148" y="96012"/>
                  </a:lnTo>
                  <a:lnTo>
                    <a:pt x="25908" y="96012"/>
                  </a:lnTo>
                  <a:lnTo>
                    <a:pt x="22860" y="94487"/>
                  </a:lnTo>
                  <a:lnTo>
                    <a:pt x="19812" y="94487"/>
                  </a:lnTo>
                  <a:lnTo>
                    <a:pt x="10668" y="89915"/>
                  </a:lnTo>
                  <a:lnTo>
                    <a:pt x="9144" y="89915"/>
                  </a:lnTo>
                  <a:lnTo>
                    <a:pt x="6096" y="86868"/>
                  </a:lnTo>
                  <a:lnTo>
                    <a:pt x="1524" y="86868"/>
                  </a:lnTo>
                  <a:lnTo>
                    <a:pt x="1524" y="108203"/>
                  </a:lnTo>
                  <a:lnTo>
                    <a:pt x="6096" y="112775"/>
                  </a:lnTo>
                  <a:lnTo>
                    <a:pt x="9144" y="112775"/>
                  </a:lnTo>
                  <a:lnTo>
                    <a:pt x="10668" y="114300"/>
                  </a:lnTo>
                  <a:lnTo>
                    <a:pt x="13716" y="114300"/>
                  </a:lnTo>
                  <a:lnTo>
                    <a:pt x="16764" y="115824"/>
                  </a:lnTo>
                  <a:lnTo>
                    <a:pt x="19812" y="115824"/>
                  </a:lnTo>
                  <a:lnTo>
                    <a:pt x="22860" y="117348"/>
                  </a:lnTo>
                  <a:lnTo>
                    <a:pt x="47244" y="117348"/>
                  </a:lnTo>
                  <a:lnTo>
                    <a:pt x="50292" y="116332"/>
                  </a:lnTo>
                  <a:close/>
                </a:path>
                <a:path w="79375" h="117475">
                  <a:moveTo>
                    <a:pt x="79248" y="92963"/>
                  </a:moveTo>
                  <a:lnTo>
                    <a:pt x="79248" y="73151"/>
                  </a:lnTo>
                  <a:lnTo>
                    <a:pt x="77724" y="70103"/>
                  </a:lnTo>
                  <a:lnTo>
                    <a:pt x="76200" y="65532"/>
                  </a:lnTo>
                  <a:lnTo>
                    <a:pt x="74676" y="62484"/>
                  </a:lnTo>
                  <a:lnTo>
                    <a:pt x="71628" y="60960"/>
                  </a:lnTo>
                  <a:lnTo>
                    <a:pt x="64008" y="53339"/>
                  </a:lnTo>
                  <a:lnTo>
                    <a:pt x="60960" y="51815"/>
                  </a:lnTo>
                  <a:lnTo>
                    <a:pt x="56388" y="50292"/>
                  </a:lnTo>
                  <a:lnTo>
                    <a:pt x="53340" y="50292"/>
                  </a:lnTo>
                  <a:lnTo>
                    <a:pt x="41148" y="44196"/>
                  </a:lnTo>
                  <a:lnTo>
                    <a:pt x="38100" y="44196"/>
                  </a:lnTo>
                  <a:lnTo>
                    <a:pt x="36575" y="42672"/>
                  </a:lnTo>
                  <a:lnTo>
                    <a:pt x="33527" y="41148"/>
                  </a:lnTo>
                  <a:lnTo>
                    <a:pt x="28955" y="36575"/>
                  </a:lnTo>
                  <a:lnTo>
                    <a:pt x="28956" y="68580"/>
                  </a:lnTo>
                  <a:lnTo>
                    <a:pt x="32004" y="68580"/>
                  </a:lnTo>
                  <a:lnTo>
                    <a:pt x="41148" y="73151"/>
                  </a:lnTo>
                  <a:lnTo>
                    <a:pt x="42672" y="73151"/>
                  </a:lnTo>
                  <a:lnTo>
                    <a:pt x="45720" y="74675"/>
                  </a:lnTo>
                  <a:lnTo>
                    <a:pt x="50292" y="79248"/>
                  </a:lnTo>
                  <a:lnTo>
                    <a:pt x="50292" y="116332"/>
                  </a:lnTo>
                  <a:lnTo>
                    <a:pt x="51816" y="115824"/>
                  </a:lnTo>
                  <a:lnTo>
                    <a:pt x="57912" y="114300"/>
                  </a:lnTo>
                  <a:lnTo>
                    <a:pt x="71628" y="105156"/>
                  </a:lnTo>
                  <a:lnTo>
                    <a:pt x="74676" y="102108"/>
                  </a:lnTo>
                  <a:lnTo>
                    <a:pt x="76200" y="97536"/>
                  </a:lnTo>
                  <a:lnTo>
                    <a:pt x="79248" y="92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4147" y="4378452"/>
              <a:ext cx="85725" cy="117475"/>
            </a:xfrm>
            <a:custGeom>
              <a:avLst/>
              <a:gdLst/>
              <a:ahLst/>
              <a:cxnLst/>
              <a:rect l="l" t="t" r="r" b="b"/>
              <a:pathLst>
                <a:path w="85725" h="117475">
                  <a:moveTo>
                    <a:pt x="83819" y="32003"/>
                  </a:moveTo>
                  <a:lnTo>
                    <a:pt x="83819" y="12192"/>
                  </a:lnTo>
                  <a:lnTo>
                    <a:pt x="82295" y="12192"/>
                  </a:lnTo>
                  <a:lnTo>
                    <a:pt x="82295" y="10668"/>
                  </a:lnTo>
                  <a:lnTo>
                    <a:pt x="79247" y="7620"/>
                  </a:lnTo>
                  <a:lnTo>
                    <a:pt x="76199" y="6096"/>
                  </a:lnTo>
                  <a:lnTo>
                    <a:pt x="74675" y="4572"/>
                  </a:lnTo>
                  <a:lnTo>
                    <a:pt x="71627" y="4572"/>
                  </a:lnTo>
                  <a:lnTo>
                    <a:pt x="70103" y="3048"/>
                  </a:lnTo>
                  <a:lnTo>
                    <a:pt x="67055" y="3048"/>
                  </a:lnTo>
                  <a:lnTo>
                    <a:pt x="64007" y="1524"/>
                  </a:lnTo>
                  <a:lnTo>
                    <a:pt x="60959" y="1524"/>
                  </a:lnTo>
                  <a:lnTo>
                    <a:pt x="57911" y="0"/>
                  </a:lnTo>
                  <a:lnTo>
                    <a:pt x="44195" y="0"/>
                  </a:lnTo>
                  <a:lnTo>
                    <a:pt x="38099" y="1524"/>
                  </a:lnTo>
                  <a:lnTo>
                    <a:pt x="30479" y="4572"/>
                  </a:lnTo>
                  <a:lnTo>
                    <a:pt x="24383" y="6096"/>
                  </a:lnTo>
                  <a:lnTo>
                    <a:pt x="1285" y="39528"/>
                  </a:lnTo>
                  <a:lnTo>
                    <a:pt x="0" y="60960"/>
                  </a:lnTo>
                  <a:lnTo>
                    <a:pt x="0" y="77724"/>
                  </a:lnTo>
                  <a:lnTo>
                    <a:pt x="3048" y="85344"/>
                  </a:lnTo>
                  <a:lnTo>
                    <a:pt x="4571" y="91439"/>
                  </a:lnTo>
                  <a:lnTo>
                    <a:pt x="28956" y="114680"/>
                  </a:lnTo>
                  <a:lnTo>
                    <a:pt x="28956" y="59436"/>
                  </a:lnTo>
                  <a:lnTo>
                    <a:pt x="29479" y="50887"/>
                  </a:lnTo>
                  <a:lnTo>
                    <a:pt x="45719" y="24384"/>
                  </a:lnTo>
                  <a:lnTo>
                    <a:pt x="60959" y="24384"/>
                  </a:lnTo>
                  <a:lnTo>
                    <a:pt x="64007" y="25908"/>
                  </a:lnTo>
                  <a:lnTo>
                    <a:pt x="65531" y="27432"/>
                  </a:lnTo>
                  <a:lnTo>
                    <a:pt x="68579" y="27432"/>
                  </a:lnTo>
                  <a:lnTo>
                    <a:pt x="70103" y="28956"/>
                  </a:lnTo>
                  <a:lnTo>
                    <a:pt x="73151" y="30480"/>
                  </a:lnTo>
                  <a:lnTo>
                    <a:pt x="76199" y="33527"/>
                  </a:lnTo>
                  <a:lnTo>
                    <a:pt x="77723" y="33527"/>
                  </a:lnTo>
                  <a:lnTo>
                    <a:pt x="79247" y="35051"/>
                  </a:lnTo>
                  <a:lnTo>
                    <a:pt x="80771" y="35051"/>
                  </a:lnTo>
                  <a:lnTo>
                    <a:pt x="83819" y="32003"/>
                  </a:lnTo>
                  <a:close/>
                </a:path>
                <a:path w="85725" h="117475">
                  <a:moveTo>
                    <a:pt x="82296" y="108203"/>
                  </a:moveTo>
                  <a:lnTo>
                    <a:pt x="82296" y="80772"/>
                  </a:lnTo>
                  <a:lnTo>
                    <a:pt x="80772" y="80772"/>
                  </a:lnTo>
                  <a:lnTo>
                    <a:pt x="77724" y="83820"/>
                  </a:lnTo>
                  <a:lnTo>
                    <a:pt x="76200" y="83820"/>
                  </a:lnTo>
                  <a:lnTo>
                    <a:pt x="74676" y="85344"/>
                  </a:lnTo>
                  <a:lnTo>
                    <a:pt x="71628" y="86868"/>
                  </a:lnTo>
                  <a:lnTo>
                    <a:pt x="70104" y="88392"/>
                  </a:lnTo>
                  <a:lnTo>
                    <a:pt x="60960" y="92963"/>
                  </a:lnTo>
                  <a:lnTo>
                    <a:pt x="45720" y="92963"/>
                  </a:lnTo>
                  <a:lnTo>
                    <a:pt x="39624" y="89915"/>
                  </a:lnTo>
                  <a:lnTo>
                    <a:pt x="38100" y="86868"/>
                  </a:lnTo>
                  <a:lnTo>
                    <a:pt x="33528" y="82296"/>
                  </a:lnTo>
                  <a:lnTo>
                    <a:pt x="30480" y="73151"/>
                  </a:lnTo>
                  <a:lnTo>
                    <a:pt x="30480" y="70103"/>
                  </a:lnTo>
                  <a:lnTo>
                    <a:pt x="28956" y="64008"/>
                  </a:lnTo>
                  <a:lnTo>
                    <a:pt x="28956" y="114680"/>
                  </a:lnTo>
                  <a:lnTo>
                    <a:pt x="33528" y="115824"/>
                  </a:lnTo>
                  <a:lnTo>
                    <a:pt x="41148" y="117348"/>
                  </a:lnTo>
                  <a:lnTo>
                    <a:pt x="59436" y="117348"/>
                  </a:lnTo>
                  <a:lnTo>
                    <a:pt x="62484" y="115824"/>
                  </a:lnTo>
                  <a:lnTo>
                    <a:pt x="65532" y="115824"/>
                  </a:lnTo>
                  <a:lnTo>
                    <a:pt x="71628" y="112775"/>
                  </a:lnTo>
                  <a:lnTo>
                    <a:pt x="74676" y="112775"/>
                  </a:lnTo>
                  <a:lnTo>
                    <a:pt x="76200" y="111251"/>
                  </a:lnTo>
                  <a:lnTo>
                    <a:pt x="79248" y="109727"/>
                  </a:lnTo>
                  <a:lnTo>
                    <a:pt x="80772" y="108203"/>
                  </a:lnTo>
                  <a:lnTo>
                    <a:pt x="82296" y="108203"/>
                  </a:lnTo>
                  <a:close/>
                </a:path>
                <a:path w="85725" h="117475">
                  <a:moveTo>
                    <a:pt x="83820" y="106680"/>
                  </a:moveTo>
                  <a:lnTo>
                    <a:pt x="83820" y="82296"/>
                  </a:lnTo>
                  <a:lnTo>
                    <a:pt x="82296" y="82296"/>
                  </a:lnTo>
                  <a:lnTo>
                    <a:pt x="82296" y="106680"/>
                  </a:lnTo>
                  <a:lnTo>
                    <a:pt x="83820" y="106680"/>
                  </a:lnTo>
                  <a:close/>
                </a:path>
                <a:path w="85725" h="117475">
                  <a:moveTo>
                    <a:pt x="85343" y="99060"/>
                  </a:moveTo>
                  <a:lnTo>
                    <a:pt x="85343" y="88392"/>
                  </a:lnTo>
                  <a:lnTo>
                    <a:pt x="83820" y="86868"/>
                  </a:lnTo>
                  <a:lnTo>
                    <a:pt x="83820" y="100584"/>
                  </a:lnTo>
                  <a:lnTo>
                    <a:pt x="85343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0160" y="4378452"/>
              <a:ext cx="94615" cy="117475"/>
            </a:xfrm>
            <a:custGeom>
              <a:avLst/>
              <a:gdLst/>
              <a:ahLst/>
              <a:cxnLst/>
              <a:rect l="l" t="t" r="r" b="b"/>
              <a:pathLst>
                <a:path w="94615" h="117475">
                  <a:moveTo>
                    <a:pt x="65531" y="67056"/>
                  </a:moveTo>
                  <a:lnTo>
                    <a:pt x="65531" y="48768"/>
                  </a:lnTo>
                  <a:lnTo>
                    <a:pt x="38100" y="48768"/>
                  </a:lnTo>
                  <a:lnTo>
                    <a:pt x="3048" y="68580"/>
                  </a:lnTo>
                  <a:lnTo>
                    <a:pt x="0" y="73151"/>
                  </a:lnTo>
                  <a:lnTo>
                    <a:pt x="0" y="94487"/>
                  </a:lnTo>
                  <a:lnTo>
                    <a:pt x="1524" y="99060"/>
                  </a:lnTo>
                  <a:lnTo>
                    <a:pt x="4571" y="103632"/>
                  </a:lnTo>
                  <a:lnTo>
                    <a:pt x="6096" y="106680"/>
                  </a:lnTo>
                  <a:lnTo>
                    <a:pt x="10668" y="109727"/>
                  </a:lnTo>
                  <a:lnTo>
                    <a:pt x="13715" y="112775"/>
                  </a:lnTo>
                  <a:lnTo>
                    <a:pt x="16764" y="114300"/>
                  </a:lnTo>
                  <a:lnTo>
                    <a:pt x="21336" y="115824"/>
                  </a:lnTo>
                  <a:lnTo>
                    <a:pt x="27431" y="117348"/>
                  </a:lnTo>
                  <a:lnTo>
                    <a:pt x="27431" y="80772"/>
                  </a:lnTo>
                  <a:lnTo>
                    <a:pt x="28956" y="77724"/>
                  </a:lnTo>
                  <a:lnTo>
                    <a:pt x="28956" y="76200"/>
                  </a:lnTo>
                  <a:lnTo>
                    <a:pt x="33528" y="71627"/>
                  </a:lnTo>
                  <a:lnTo>
                    <a:pt x="39624" y="68580"/>
                  </a:lnTo>
                  <a:lnTo>
                    <a:pt x="42671" y="68580"/>
                  </a:lnTo>
                  <a:lnTo>
                    <a:pt x="45720" y="67056"/>
                  </a:lnTo>
                  <a:lnTo>
                    <a:pt x="65531" y="67056"/>
                  </a:lnTo>
                  <a:close/>
                </a:path>
                <a:path w="94615" h="117475">
                  <a:moveTo>
                    <a:pt x="6095" y="25908"/>
                  </a:moveTo>
                  <a:lnTo>
                    <a:pt x="6095" y="15239"/>
                  </a:lnTo>
                  <a:lnTo>
                    <a:pt x="4571" y="16763"/>
                  </a:lnTo>
                  <a:lnTo>
                    <a:pt x="4571" y="24384"/>
                  </a:lnTo>
                  <a:lnTo>
                    <a:pt x="6095" y="25908"/>
                  </a:lnTo>
                  <a:close/>
                </a:path>
                <a:path w="94615" h="117475">
                  <a:moveTo>
                    <a:pt x="94487" y="112775"/>
                  </a:moveTo>
                  <a:lnTo>
                    <a:pt x="94487" y="27432"/>
                  </a:lnTo>
                  <a:lnTo>
                    <a:pt x="91439" y="22860"/>
                  </a:lnTo>
                  <a:lnTo>
                    <a:pt x="89915" y="16763"/>
                  </a:lnTo>
                  <a:lnTo>
                    <a:pt x="88391" y="13715"/>
                  </a:lnTo>
                  <a:lnTo>
                    <a:pt x="80771" y="6096"/>
                  </a:lnTo>
                  <a:lnTo>
                    <a:pt x="74675" y="4572"/>
                  </a:lnTo>
                  <a:lnTo>
                    <a:pt x="70103" y="3048"/>
                  </a:lnTo>
                  <a:lnTo>
                    <a:pt x="64007" y="1524"/>
                  </a:lnTo>
                  <a:lnTo>
                    <a:pt x="56387" y="0"/>
                  </a:lnTo>
                  <a:lnTo>
                    <a:pt x="39623" y="0"/>
                  </a:lnTo>
                  <a:lnTo>
                    <a:pt x="35051" y="1524"/>
                  </a:lnTo>
                  <a:lnTo>
                    <a:pt x="30479" y="1524"/>
                  </a:lnTo>
                  <a:lnTo>
                    <a:pt x="27431" y="3048"/>
                  </a:lnTo>
                  <a:lnTo>
                    <a:pt x="22859" y="4572"/>
                  </a:lnTo>
                  <a:lnTo>
                    <a:pt x="19811" y="4572"/>
                  </a:lnTo>
                  <a:lnTo>
                    <a:pt x="10667" y="9144"/>
                  </a:lnTo>
                  <a:lnTo>
                    <a:pt x="7619" y="12192"/>
                  </a:lnTo>
                  <a:lnTo>
                    <a:pt x="6095" y="12192"/>
                  </a:lnTo>
                  <a:lnTo>
                    <a:pt x="6095" y="30480"/>
                  </a:lnTo>
                  <a:lnTo>
                    <a:pt x="9143" y="33527"/>
                  </a:lnTo>
                  <a:lnTo>
                    <a:pt x="12191" y="33527"/>
                  </a:lnTo>
                  <a:lnTo>
                    <a:pt x="13715" y="32003"/>
                  </a:lnTo>
                  <a:lnTo>
                    <a:pt x="15239" y="32003"/>
                  </a:lnTo>
                  <a:lnTo>
                    <a:pt x="16763" y="30480"/>
                  </a:lnTo>
                  <a:lnTo>
                    <a:pt x="25907" y="25908"/>
                  </a:lnTo>
                  <a:lnTo>
                    <a:pt x="28955" y="25908"/>
                  </a:lnTo>
                  <a:lnTo>
                    <a:pt x="33527" y="24384"/>
                  </a:lnTo>
                  <a:lnTo>
                    <a:pt x="36575" y="22860"/>
                  </a:lnTo>
                  <a:lnTo>
                    <a:pt x="53339" y="22860"/>
                  </a:lnTo>
                  <a:lnTo>
                    <a:pt x="54863" y="24384"/>
                  </a:lnTo>
                  <a:lnTo>
                    <a:pt x="57911" y="24384"/>
                  </a:lnTo>
                  <a:lnTo>
                    <a:pt x="64007" y="30480"/>
                  </a:lnTo>
                  <a:lnTo>
                    <a:pt x="64007" y="33527"/>
                  </a:lnTo>
                  <a:lnTo>
                    <a:pt x="65531" y="36575"/>
                  </a:lnTo>
                  <a:lnTo>
                    <a:pt x="65531" y="108203"/>
                  </a:lnTo>
                  <a:lnTo>
                    <a:pt x="70103" y="103632"/>
                  </a:lnTo>
                  <a:lnTo>
                    <a:pt x="70103" y="114300"/>
                  </a:lnTo>
                  <a:lnTo>
                    <a:pt x="71628" y="114300"/>
                  </a:lnTo>
                  <a:lnTo>
                    <a:pt x="73152" y="115824"/>
                  </a:lnTo>
                  <a:lnTo>
                    <a:pt x="91440" y="115824"/>
                  </a:lnTo>
                  <a:lnTo>
                    <a:pt x="94487" y="112775"/>
                  </a:lnTo>
                  <a:close/>
                </a:path>
                <a:path w="94615" h="117475">
                  <a:moveTo>
                    <a:pt x="65531" y="108203"/>
                  </a:moveTo>
                  <a:lnTo>
                    <a:pt x="65531" y="85344"/>
                  </a:lnTo>
                  <a:lnTo>
                    <a:pt x="62484" y="88392"/>
                  </a:lnTo>
                  <a:lnTo>
                    <a:pt x="57912" y="91439"/>
                  </a:lnTo>
                  <a:lnTo>
                    <a:pt x="54864" y="94487"/>
                  </a:lnTo>
                  <a:lnTo>
                    <a:pt x="51815" y="96012"/>
                  </a:lnTo>
                  <a:lnTo>
                    <a:pt x="47243" y="97536"/>
                  </a:lnTo>
                  <a:lnTo>
                    <a:pt x="38100" y="97536"/>
                  </a:lnTo>
                  <a:lnTo>
                    <a:pt x="35052" y="96012"/>
                  </a:lnTo>
                  <a:lnTo>
                    <a:pt x="32003" y="92963"/>
                  </a:lnTo>
                  <a:lnTo>
                    <a:pt x="28956" y="91439"/>
                  </a:lnTo>
                  <a:lnTo>
                    <a:pt x="27431" y="86868"/>
                  </a:lnTo>
                  <a:lnTo>
                    <a:pt x="27431" y="117348"/>
                  </a:lnTo>
                  <a:lnTo>
                    <a:pt x="50292" y="117348"/>
                  </a:lnTo>
                  <a:lnTo>
                    <a:pt x="56387" y="114300"/>
                  </a:lnTo>
                  <a:lnTo>
                    <a:pt x="65531" y="108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555" y="4331208"/>
              <a:ext cx="29209" cy="163195"/>
            </a:xfrm>
            <a:custGeom>
              <a:avLst/>
              <a:gdLst/>
              <a:ahLst/>
              <a:cxnLst/>
              <a:rect l="l" t="t" r="r" b="b"/>
              <a:pathLst>
                <a:path w="29209" h="163195">
                  <a:moveTo>
                    <a:pt x="1524" y="160019"/>
                  </a:moveTo>
                  <a:lnTo>
                    <a:pt x="1524" y="3047"/>
                  </a:lnTo>
                  <a:lnTo>
                    <a:pt x="0" y="3047"/>
                  </a:lnTo>
                  <a:lnTo>
                    <a:pt x="0" y="160019"/>
                  </a:lnTo>
                  <a:lnTo>
                    <a:pt x="1524" y="160019"/>
                  </a:lnTo>
                  <a:close/>
                </a:path>
                <a:path w="29209" h="163195">
                  <a:moveTo>
                    <a:pt x="25908" y="163067"/>
                  </a:moveTo>
                  <a:lnTo>
                    <a:pt x="25907" y="0"/>
                  </a:lnTo>
                  <a:lnTo>
                    <a:pt x="4571" y="0"/>
                  </a:lnTo>
                  <a:lnTo>
                    <a:pt x="3047" y="1524"/>
                  </a:lnTo>
                  <a:lnTo>
                    <a:pt x="1524" y="1524"/>
                  </a:lnTo>
                  <a:lnTo>
                    <a:pt x="1524" y="161543"/>
                  </a:lnTo>
                  <a:lnTo>
                    <a:pt x="3048" y="161543"/>
                  </a:lnTo>
                  <a:lnTo>
                    <a:pt x="4572" y="163067"/>
                  </a:lnTo>
                  <a:lnTo>
                    <a:pt x="25908" y="163067"/>
                  </a:lnTo>
                  <a:close/>
                </a:path>
                <a:path w="29209" h="163195">
                  <a:moveTo>
                    <a:pt x="28956" y="161543"/>
                  </a:moveTo>
                  <a:lnTo>
                    <a:pt x="28956" y="1524"/>
                  </a:lnTo>
                  <a:lnTo>
                    <a:pt x="25907" y="1524"/>
                  </a:lnTo>
                  <a:lnTo>
                    <a:pt x="25908" y="161543"/>
                  </a:lnTo>
                  <a:lnTo>
                    <a:pt x="28956" y="161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8467" y="4331208"/>
              <a:ext cx="29209" cy="163195"/>
            </a:xfrm>
            <a:custGeom>
              <a:avLst/>
              <a:gdLst/>
              <a:ahLst/>
              <a:cxnLst/>
              <a:rect l="l" t="t" r="r" b="b"/>
              <a:pathLst>
                <a:path w="29209" h="163195">
                  <a:moveTo>
                    <a:pt x="28956" y="160019"/>
                  </a:moveTo>
                  <a:lnTo>
                    <a:pt x="28956" y="3047"/>
                  </a:lnTo>
                  <a:lnTo>
                    <a:pt x="27431" y="1524"/>
                  </a:lnTo>
                  <a:lnTo>
                    <a:pt x="25907" y="1524"/>
                  </a:lnTo>
                  <a:lnTo>
                    <a:pt x="24384" y="0"/>
                  </a:lnTo>
                  <a:lnTo>
                    <a:pt x="4571" y="0"/>
                  </a:lnTo>
                  <a:lnTo>
                    <a:pt x="3047" y="1524"/>
                  </a:lnTo>
                  <a:lnTo>
                    <a:pt x="1523" y="1524"/>
                  </a:lnTo>
                  <a:lnTo>
                    <a:pt x="0" y="3047"/>
                  </a:lnTo>
                  <a:lnTo>
                    <a:pt x="0" y="160019"/>
                  </a:lnTo>
                  <a:lnTo>
                    <a:pt x="1524" y="161543"/>
                  </a:lnTo>
                  <a:lnTo>
                    <a:pt x="3048" y="161543"/>
                  </a:lnTo>
                  <a:lnTo>
                    <a:pt x="4572" y="163067"/>
                  </a:lnTo>
                  <a:lnTo>
                    <a:pt x="24384" y="163067"/>
                  </a:lnTo>
                  <a:lnTo>
                    <a:pt x="25908" y="161543"/>
                  </a:lnTo>
                  <a:lnTo>
                    <a:pt x="27432" y="161543"/>
                  </a:lnTo>
                  <a:lnTo>
                    <a:pt x="28956" y="160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6672" y="4331208"/>
              <a:ext cx="1572768" cy="2042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076" y="4564379"/>
              <a:ext cx="2798064" cy="2482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160" y="2223516"/>
              <a:ext cx="2969260" cy="1828800"/>
            </a:xfrm>
            <a:custGeom>
              <a:avLst/>
              <a:gdLst/>
              <a:ahLst/>
              <a:cxnLst/>
              <a:rect l="l" t="t" r="r" b="b"/>
              <a:pathLst>
                <a:path w="2969260" h="1828800">
                  <a:moveTo>
                    <a:pt x="0" y="1828799"/>
                  </a:moveTo>
                  <a:lnTo>
                    <a:pt x="2968751" y="1828799"/>
                  </a:lnTo>
                  <a:lnTo>
                    <a:pt x="2968751" y="0"/>
                  </a:lnTo>
                  <a:lnTo>
                    <a:pt x="0" y="0"/>
                  </a:lnTo>
                  <a:lnTo>
                    <a:pt x="0" y="1828799"/>
                  </a:lnTo>
                  <a:close/>
                </a:path>
              </a:pathLst>
            </a:custGeom>
            <a:ln w="9143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3983" y="2337816"/>
              <a:ext cx="505968" cy="1569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7008" y="2328672"/>
              <a:ext cx="822959" cy="1661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16835" y="2328672"/>
              <a:ext cx="1237488" cy="205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3196" y="3025139"/>
              <a:ext cx="2595880" cy="913130"/>
            </a:xfrm>
            <a:custGeom>
              <a:avLst/>
              <a:gdLst/>
              <a:ahLst/>
              <a:cxnLst/>
              <a:rect l="l" t="t" r="r" b="b"/>
              <a:pathLst>
                <a:path w="2595879" h="913129">
                  <a:moveTo>
                    <a:pt x="2331633" y="748523"/>
                  </a:moveTo>
                  <a:lnTo>
                    <a:pt x="18287" y="0"/>
                  </a:lnTo>
                  <a:lnTo>
                    <a:pt x="0" y="54864"/>
                  </a:lnTo>
                  <a:lnTo>
                    <a:pt x="2313808" y="803537"/>
                  </a:lnTo>
                  <a:lnTo>
                    <a:pt x="2331633" y="748523"/>
                  </a:lnTo>
                  <a:close/>
                </a:path>
                <a:path w="2595879" h="913129">
                  <a:moveTo>
                    <a:pt x="2359152" y="900837"/>
                  </a:moveTo>
                  <a:lnTo>
                    <a:pt x="2359152" y="757428"/>
                  </a:lnTo>
                  <a:lnTo>
                    <a:pt x="2340864" y="812292"/>
                  </a:lnTo>
                  <a:lnTo>
                    <a:pt x="2313808" y="803537"/>
                  </a:lnTo>
                  <a:lnTo>
                    <a:pt x="2278379" y="912876"/>
                  </a:lnTo>
                  <a:lnTo>
                    <a:pt x="2359152" y="900837"/>
                  </a:lnTo>
                  <a:close/>
                </a:path>
                <a:path w="2595879" h="913129">
                  <a:moveTo>
                    <a:pt x="2359152" y="757428"/>
                  </a:moveTo>
                  <a:lnTo>
                    <a:pt x="2331633" y="748523"/>
                  </a:lnTo>
                  <a:lnTo>
                    <a:pt x="2313808" y="803537"/>
                  </a:lnTo>
                  <a:lnTo>
                    <a:pt x="2340864" y="812292"/>
                  </a:lnTo>
                  <a:lnTo>
                    <a:pt x="2359152" y="757428"/>
                  </a:lnTo>
                  <a:close/>
                </a:path>
                <a:path w="2595879" h="913129">
                  <a:moveTo>
                    <a:pt x="2595371" y="865632"/>
                  </a:moveTo>
                  <a:lnTo>
                    <a:pt x="2366771" y="640080"/>
                  </a:lnTo>
                  <a:lnTo>
                    <a:pt x="2331633" y="748523"/>
                  </a:lnTo>
                  <a:lnTo>
                    <a:pt x="2359152" y="757428"/>
                  </a:lnTo>
                  <a:lnTo>
                    <a:pt x="2359152" y="900837"/>
                  </a:lnTo>
                  <a:lnTo>
                    <a:pt x="2595371" y="865632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8623" y="4219955"/>
              <a:ext cx="2583180" cy="1463040"/>
            </a:xfrm>
            <a:custGeom>
              <a:avLst/>
              <a:gdLst/>
              <a:ahLst/>
              <a:cxnLst/>
              <a:rect l="l" t="t" r="r" b="b"/>
              <a:pathLst>
                <a:path w="2583179" h="1463039">
                  <a:moveTo>
                    <a:pt x="2347157" y="165924"/>
                  </a:moveTo>
                  <a:lnTo>
                    <a:pt x="2319261" y="115891"/>
                  </a:lnTo>
                  <a:lnTo>
                    <a:pt x="0" y="1412748"/>
                  </a:lnTo>
                  <a:lnTo>
                    <a:pt x="27431" y="1463040"/>
                  </a:lnTo>
                  <a:lnTo>
                    <a:pt x="2347157" y="165924"/>
                  </a:lnTo>
                  <a:close/>
                </a:path>
                <a:path w="2583179" h="1463039">
                  <a:moveTo>
                    <a:pt x="2583179" y="0"/>
                  </a:moveTo>
                  <a:lnTo>
                    <a:pt x="2263140" y="15240"/>
                  </a:lnTo>
                  <a:lnTo>
                    <a:pt x="2319261" y="115891"/>
                  </a:lnTo>
                  <a:lnTo>
                    <a:pt x="2343912" y="102108"/>
                  </a:lnTo>
                  <a:lnTo>
                    <a:pt x="2371343" y="152400"/>
                  </a:lnTo>
                  <a:lnTo>
                    <a:pt x="2371343" y="209301"/>
                  </a:lnTo>
                  <a:lnTo>
                    <a:pt x="2403348" y="266700"/>
                  </a:lnTo>
                  <a:lnTo>
                    <a:pt x="2583179" y="0"/>
                  </a:lnTo>
                  <a:close/>
                </a:path>
                <a:path w="2583179" h="1463039">
                  <a:moveTo>
                    <a:pt x="2371343" y="152400"/>
                  </a:moveTo>
                  <a:lnTo>
                    <a:pt x="2343912" y="102108"/>
                  </a:lnTo>
                  <a:lnTo>
                    <a:pt x="2319261" y="115891"/>
                  </a:lnTo>
                  <a:lnTo>
                    <a:pt x="2347157" y="165924"/>
                  </a:lnTo>
                  <a:lnTo>
                    <a:pt x="2371343" y="152400"/>
                  </a:lnTo>
                  <a:close/>
                </a:path>
                <a:path w="2583179" h="1463039">
                  <a:moveTo>
                    <a:pt x="2371343" y="209301"/>
                  </a:moveTo>
                  <a:lnTo>
                    <a:pt x="2371343" y="152400"/>
                  </a:lnTo>
                  <a:lnTo>
                    <a:pt x="2347157" y="165924"/>
                  </a:lnTo>
                  <a:lnTo>
                    <a:pt x="2371343" y="2093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73140" y="3296411"/>
              <a:ext cx="1696720" cy="1207135"/>
            </a:xfrm>
            <a:custGeom>
              <a:avLst/>
              <a:gdLst/>
              <a:ahLst/>
              <a:cxnLst/>
              <a:rect l="l" t="t" r="r" b="b"/>
              <a:pathLst>
                <a:path w="1696720" h="1207135">
                  <a:moveTo>
                    <a:pt x="0" y="201167"/>
                  </a:moveTo>
                  <a:lnTo>
                    <a:pt x="5305" y="154994"/>
                  </a:lnTo>
                  <a:lnTo>
                    <a:pt x="20420" y="112633"/>
                  </a:lnTo>
                  <a:lnTo>
                    <a:pt x="44147" y="75284"/>
                  </a:lnTo>
                  <a:lnTo>
                    <a:pt x="75284" y="44147"/>
                  </a:lnTo>
                  <a:lnTo>
                    <a:pt x="112633" y="20420"/>
                  </a:lnTo>
                  <a:lnTo>
                    <a:pt x="154994" y="5305"/>
                  </a:lnTo>
                  <a:lnTo>
                    <a:pt x="201167" y="0"/>
                  </a:lnTo>
                  <a:lnTo>
                    <a:pt x="1495043" y="0"/>
                  </a:lnTo>
                  <a:lnTo>
                    <a:pt x="1541217" y="5305"/>
                  </a:lnTo>
                  <a:lnTo>
                    <a:pt x="1583578" y="20420"/>
                  </a:lnTo>
                  <a:lnTo>
                    <a:pt x="1620927" y="44147"/>
                  </a:lnTo>
                  <a:lnTo>
                    <a:pt x="1652064" y="75284"/>
                  </a:lnTo>
                  <a:lnTo>
                    <a:pt x="1675791" y="112633"/>
                  </a:lnTo>
                  <a:lnTo>
                    <a:pt x="1690906" y="154994"/>
                  </a:lnTo>
                  <a:lnTo>
                    <a:pt x="1696211" y="201167"/>
                  </a:lnTo>
                  <a:lnTo>
                    <a:pt x="1696211" y="1005839"/>
                  </a:lnTo>
                  <a:lnTo>
                    <a:pt x="1690906" y="1052013"/>
                  </a:lnTo>
                  <a:lnTo>
                    <a:pt x="1675791" y="1094374"/>
                  </a:lnTo>
                  <a:lnTo>
                    <a:pt x="1652064" y="1131723"/>
                  </a:lnTo>
                  <a:lnTo>
                    <a:pt x="1620927" y="1162860"/>
                  </a:lnTo>
                  <a:lnTo>
                    <a:pt x="1583578" y="1186587"/>
                  </a:lnTo>
                  <a:lnTo>
                    <a:pt x="1541217" y="1201702"/>
                  </a:lnTo>
                  <a:lnTo>
                    <a:pt x="1495043" y="1207007"/>
                  </a:lnTo>
                  <a:lnTo>
                    <a:pt x="201167" y="1207007"/>
                  </a:lnTo>
                  <a:lnTo>
                    <a:pt x="154994" y="1201702"/>
                  </a:lnTo>
                  <a:lnTo>
                    <a:pt x="112633" y="1186587"/>
                  </a:lnTo>
                  <a:lnTo>
                    <a:pt x="75284" y="1162860"/>
                  </a:lnTo>
                  <a:lnTo>
                    <a:pt x="44147" y="1131723"/>
                  </a:lnTo>
                  <a:lnTo>
                    <a:pt x="20420" y="1094374"/>
                  </a:lnTo>
                  <a:lnTo>
                    <a:pt x="5305" y="1052013"/>
                  </a:lnTo>
                  <a:lnTo>
                    <a:pt x="0" y="1005839"/>
                  </a:lnTo>
                  <a:lnTo>
                    <a:pt x="0" y="201167"/>
                  </a:lnTo>
                  <a:close/>
                </a:path>
              </a:pathLst>
            </a:custGeom>
            <a:ln w="9143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2531" y="3476244"/>
              <a:ext cx="242316" cy="155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3804" y="3464052"/>
              <a:ext cx="251460" cy="1645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85076" y="3512820"/>
              <a:ext cx="102107" cy="1188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14616" y="3512820"/>
              <a:ext cx="67055" cy="1158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41364" y="3788664"/>
              <a:ext cx="512063" cy="609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9440" y="3788664"/>
              <a:ext cx="609600" cy="609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6740" y="4722876"/>
              <a:ext cx="777240" cy="413384"/>
            </a:xfrm>
            <a:custGeom>
              <a:avLst/>
              <a:gdLst/>
              <a:ahLst/>
              <a:cxnLst/>
              <a:rect l="l" t="t" r="r" b="b"/>
              <a:pathLst>
                <a:path w="777239" h="413385">
                  <a:moveTo>
                    <a:pt x="777239" y="342900"/>
                  </a:moveTo>
                  <a:lnTo>
                    <a:pt x="777239" y="68579"/>
                  </a:lnTo>
                  <a:lnTo>
                    <a:pt x="771644" y="41790"/>
                  </a:lnTo>
                  <a:lnTo>
                    <a:pt x="756475" y="20002"/>
                  </a:lnTo>
                  <a:lnTo>
                    <a:pt x="734163" y="5357"/>
                  </a:lnTo>
                  <a:lnTo>
                    <a:pt x="707136" y="0"/>
                  </a:lnTo>
                  <a:lnTo>
                    <a:pt x="68580" y="0"/>
                  </a:lnTo>
                  <a:lnTo>
                    <a:pt x="42433" y="5357"/>
                  </a:lnTo>
                  <a:lnTo>
                    <a:pt x="20574" y="20002"/>
                  </a:lnTo>
                  <a:lnTo>
                    <a:pt x="5572" y="41790"/>
                  </a:lnTo>
                  <a:lnTo>
                    <a:pt x="0" y="68579"/>
                  </a:lnTo>
                  <a:lnTo>
                    <a:pt x="0" y="342900"/>
                  </a:lnTo>
                  <a:lnTo>
                    <a:pt x="5572" y="369927"/>
                  </a:lnTo>
                  <a:lnTo>
                    <a:pt x="20574" y="392239"/>
                  </a:lnTo>
                  <a:lnTo>
                    <a:pt x="42433" y="407408"/>
                  </a:lnTo>
                  <a:lnTo>
                    <a:pt x="68580" y="413003"/>
                  </a:lnTo>
                  <a:lnTo>
                    <a:pt x="707136" y="413003"/>
                  </a:lnTo>
                  <a:lnTo>
                    <a:pt x="734163" y="407408"/>
                  </a:lnTo>
                  <a:lnTo>
                    <a:pt x="756475" y="392239"/>
                  </a:lnTo>
                  <a:lnTo>
                    <a:pt x="771644" y="369927"/>
                  </a:lnTo>
                  <a:lnTo>
                    <a:pt x="777239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6740" y="4722876"/>
              <a:ext cx="777240" cy="413384"/>
            </a:xfrm>
            <a:custGeom>
              <a:avLst/>
              <a:gdLst/>
              <a:ahLst/>
              <a:cxnLst/>
              <a:rect l="l" t="t" r="r" b="b"/>
              <a:pathLst>
                <a:path w="777239" h="413385">
                  <a:moveTo>
                    <a:pt x="0" y="68579"/>
                  </a:moveTo>
                  <a:lnTo>
                    <a:pt x="5572" y="41790"/>
                  </a:lnTo>
                  <a:lnTo>
                    <a:pt x="20573" y="20002"/>
                  </a:lnTo>
                  <a:lnTo>
                    <a:pt x="42433" y="5357"/>
                  </a:lnTo>
                  <a:lnTo>
                    <a:pt x="68579" y="0"/>
                  </a:lnTo>
                  <a:lnTo>
                    <a:pt x="707135" y="0"/>
                  </a:lnTo>
                  <a:lnTo>
                    <a:pt x="734163" y="5357"/>
                  </a:lnTo>
                  <a:lnTo>
                    <a:pt x="756475" y="20002"/>
                  </a:lnTo>
                  <a:lnTo>
                    <a:pt x="771644" y="41790"/>
                  </a:lnTo>
                  <a:lnTo>
                    <a:pt x="777239" y="68579"/>
                  </a:lnTo>
                  <a:lnTo>
                    <a:pt x="777239" y="342899"/>
                  </a:lnTo>
                  <a:lnTo>
                    <a:pt x="771644" y="369927"/>
                  </a:lnTo>
                  <a:lnTo>
                    <a:pt x="756475" y="392239"/>
                  </a:lnTo>
                  <a:lnTo>
                    <a:pt x="734163" y="407408"/>
                  </a:lnTo>
                  <a:lnTo>
                    <a:pt x="707135" y="413003"/>
                  </a:lnTo>
                  <a:lnTo>
                    <a:pt x="68579" y="413003"/>
                  </a:lnTo>
                  <a:lnTo>
                    <a:pt x="42433" y="407408"/>
                  </a:lnTo>
                  <a:lnTo>
                    <a:pt x="20573" y="392239"/>
                  </a:lnTo>
                  <a:lnTo>
                    <a:pt x="5572" y="369927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143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7803" y="4866132"/>
              <a:ext cx="83820" cy="152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32959" y="4866132"/>
              <a:ext cx="208787" cy="152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63084" y="4867655"/>
              <a:ext cx="176783" cy="1508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49540" y="2314955"/>
              <a:ext cx="2369820" cy="1432560"/>
            </a:xfrm>
            <a:custGeom>
              <a:avLst/>
              <a:gdLst/>
              <a:ahLst/>
              <a:cxnLst/>
              <a:rect l="l" t="t" r="r" b="b"/>
              <a:pathLst>
                <a:path w="2369820" h="1432560">
                  <a:moveTo>
                    <a:pt x="2137970" y="171670"/>
                  </a:moveTo>
                  <a:lnTo>
                    <a:pt x="2108826" y="122997"/>
                  </a:lnTo>
                  <a:lnTo>
                    <a:pt x="0" y="1382267"/>
                  </a:lnTo>
                  <a:lnTo>
                    <a:pt x="28955" y="1432559"/>
                  </a:lnTo>
                  <a:lnTo>
                    <a:pt x="2137970" y="171670"/>
                  </a:lnTo>
                  <a:close/>
                </a:path>
                <a:path w="2369820" h="1432560">
                  <a:moveTo>
                    <a:pt x="2369819" y="0"/>
                  </a:moveTo>
                  <a:lnTo>
                    <a:pt x="2049779" y="24383"/>
                  </a:lnTo>
                  <a:lnTo>
                    <a:pt x="2108826" y="122997"/>
                  </a:lnTo>
                  <a:lnTo>
                    <a:pt x="2133600" y="108203"/>
                  </a:lnTo>
                  <a:lnTo>
                    <a:pt x="2162555" y="156971"/>
                  </a:lnTo>
                  <a:lnTo>
                    <a:pt x="2162555" y="212731"/>
                  </a:lnTo>
                  <a:lnTo>
                    <a:pt x="2197607" y="271271"/>
                  </a:lnTo>
                  <a:lnTo>
                    <a:pt x="2369819" y="0"/>
                  </a:lnTo>
                  <a:close/>
                </a:path>
                <a:path w="2369820" h="1432560">
                  <a:moveTo>
                    <a:pt x="2162555" y="156971"/>
                  </a:moveTo>
                  <a:lnTo>
                    <a:pt x="2133600" y="108203"/>
                  </a:lnTo>
                  <a:lnTo>
                    <a:pt x="2108826" y="122997"/>
                  </a:lnTo>
                  <a:lnTo>
                    <a:pt x="2137970" y="171670"/>
                  </a:lnTo>
                  <a:lnTo>
                    <a:pt x="2162555" y="156971"/>
                  </a:lnTo>
                  <a:close/>
                </a:path>
                <a:path w="2369820" h="1432560">
                  <a:moveTo>
                    <a:pt x="2162555" y="212731"/>
                  </a:moveTo>
                  <a:lnTo>
                    <a:pt x="2162555" y="156971"/>
                  </a:lnTo>
                  <a:lnTo>
                    <a:pt x="2137970" y="171670"/>
                  </a:lnTo>
                  <a:lnTo>
                    <a:pt x="2162555" y="21273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58200" y="2424683"/>
              <a:ext cx="862965" cy="1216660"/>
            </a:xfrm>
            <a:custGeom>
              <a:avLst/>
              <a:gdLst/>
              <a:ahLst/>
              <a:cxnLst/>
              <a:rect l="l" t="t" r="r" b="b"/>
              <a:pathLst>
                <a:path w="862965" h="1216660">
                  <a:moveTo>
                    <a:pt x="862583" y="1072895"/>
                  </a:moveTo>
                  <a:lnTo>
                    <a:pt x="862583" y="143255"/>
                  </a:lnTo>
                  <a:lnTo>
                    <a:pt x="855293" y="97926"/>
                  </a:lnTo>
                  <a:lnTo>
                    <a:pt x="834981" y="58594"/>
                  </a:lnTo>
                  <a:lnTo>
                    <a:pt x="803989" y="27602"/>
                  </a:lnTo>
                  <a:lnTo>
                    <a:pt x="764657" y="7290"/>
                  </a:lnTo>
                  <a:lnTo>
                    <a:pt x="719327" y="0"/>
                  </a:lnTo>
                  <a:lnTo>
                    <a:pt x="144779" y="0"/>
                  </a:lnTo>
                  <a:lnTo>
                    <a:pt x="99291" y="7290"/>
                  </a:lnTo>
                  <a:lnTo>
                    <a:pt x="59582" y="27602"/>
                  </a:lnTo>
                  <a:lnTo>
                    <a:pt x="28139" y="58594"/>
                  </a:lnTo>
                  <a:lnTo>
                    <a:pt x="7449" y="97926"/>
                  </a:lnTo>
                  <a:lnTo>
                    <a:pt x="0" y="143256"/>
                  </a:lnTo>
                  <a:lnTo>
                    <a:pt x="0" y="1072895"/>
                  </a:lnTo>
                  <a:lnTo>
                    <a:pt x="7449" y="1118225"/>
                  </a:lnTo>
                  <a:lnTo>
                    <a:pt x="28139" y="1157557"/>
                  </a:lnTo>
                  <a:lnTo>
                    <a:pt x="59582" y="1188549"/>
                  </a:lnTo>
                  <a:lnTo>
                    <a:pt x="99291" y="1208861"/>
                  </a:lnTo>
                  <a:lnTo>
                    <a:pt x="144779" y="1216152"/>
                  </a:lnTo>
                  <a:lnTo>
                    <a:pt x="719327" y="1216152"/>
                  </a:lnTo>
                  <a:lnTo>
                    <a:pt x="764657" y="1208861"/>
                  </a:lnTo>
                  <a:lnTo>
                    <a:pt x="803989" y="1188549"/>
                  </a:lnTo>
                  <a:lnTo>
                    <a:pt x="834981" y="1157557"/>
                  </a:lnTo>
                  <a:lnTo>
                    <a:pt x="855293" y="1118225"/>
                  </a:lnTo>
                  <a:lnTo>
                    <a:pt x="862583" y="10728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8200" y="2424683"/>
              <a:ext cx="862965" cy="1216660"/>
            </a:xfrm>
            <a:custGeom>
              <a:avLst/>
              <a:gdLst/>
              <a:ahLst/>
              <a:cxnLst/>
              <a:rect l="l" t="t" r="r" b="b"/>
              <a:pathLst>
                <a:path w="862965" h="1216660">
                  <a:moveTo>
                    <a:pt x="0" y="143255"/>
                  </a:moveTo>
                  <a:lnTo>
                    <a:pt x="7449" y="97926"/>
                  </a:lnTo>
                  <a:lnTo>
                    <a:pt x="28139" y="58594"/>
                  </a:lnTo>
                  <a:lnTo>
                    <a:pt x="59582" y="27602"/>
                  </a:lnTo>
                  <a:lnTo>
                    <a:pt x="99291" y="7290"/>
                  </a:lnTo>
                  <a:lnTo>
                    <a:pt x="144779" y="0"/>
                  </a:lnTo>
                  <a:lnTo>
                    <a:pt x="719327" y="0"/>
                  </a:lnTo>
                  <a:lnTo>
                    <a:pt x="764657" y="7290"/>
                  </a:lnTo>
                  <a:lnTo>
                    <a:pt x="803989" y="27602"/>
                  </a:lnTo>
                  <a:lnTo>
                    <a:pt x="834981" y="58594"/>
                  </a:lnTo>
                  <a:lnTo>
                    <a:pt x="855293" y="97926"/>
                  </a:lnTo>
                  <a:lnTo>
                    <a:pt x="862583" y="143255"/>
                  </a:lnTo>
                  <a:lnTo>
                    <a:pt x="862583" y="1072895"/>
                  </a:lnTo>
                  <a:lnTo>
                    <a:pt x="855293" y="1118225"/>
                  </a:lnTo>
                  <a:lnTo>
                    <a:pt x="834981" y="1157557"/>
                  </a:lnTo>
                  <a:lnTo>
                    <a:pt x="803989" y="1188549"/>
                  </a:lnTo>
                  <a:lnTo>
                    <a:pt x="764657" y="1208861"/>
                  </a:lnTo>
                  <a:lnTo>
                    <a:pt x="719327" y="1216151"/>
                  </a:lnTo>
                  <a:lnTo>
                    <a:pt x="144779" y="1216151"/>
                  </a:lnTo>
                  <a:lnTo>
                    <a:pt x="99291" y="1208861"/>
                  </a:lnTo>
                  <a:lnTo>
                    <a:pt x="59582" y="1188549"/>
                  </a:lnTo>
                  <a:lnTo>
                    <a:pt x="28139" y="1157557"/>
                  </a:lnTo>
                  <a:lnTo>
                    <a:pt x="7449" y="1118225"/>
                  </a:lnTo>
                  <a:lnTo>
                    <a:pt x="0" y="1072895"/>
                  </a:lnTo>
                  <a:lnTo>
                    <a:pt x="0" y="143255"/>
                  </a:lnTo>
                  <a:close/>
                </a:path>
              </a:pathLst>
            </a:custGeom>
            <a:ln w="9143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17280" y="2586227"/>
              <a:ext cx="108203" cy="152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48343" y="2622804"/>
              <a:ext cx="219455" cy="1584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58783" y="2878835"/>
              <a:ext cx="661416" cy="6629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120883" y="993647"/>
              <a:ext cx="2020823" cy="16855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46664" y="1566672"/>
              <a:ext cx="978408" cy="9890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916411" y="2031492"/>
              <a:ext cx="123444" cy="112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64240" y="1988820"/>
              <a:ext cx="114300" cy="1524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199876" y="1988820"/>
              <a:ext cx="140207" cy="15544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160" y="882395"/>
              <a:ext cx="2969260" cy="1178560"/>
            </a:xfrm>
            <a:custGeom>
              <a:avLst/>
              <a:gdLst/>
              <a:ahLst/>
              <a:cxnLst/>
              <a:rect l="l" t="t" r="r" b="b"/>
              <a:pathLst>
                <a:path w="2969260" h="1178560">
                  <a:moveTo>
                    <a:pt x="0" y="1178051"/>
                  </a:moveTo>
                  <a:lnTo>
                    <a:pt x="2968751" y="1178051"/>
                  </a:lnTo>
                  <a:lnTo>
                    <a:pt x="2968751" y="0"/>
                  </a:lnTo>
                  <a:lnTo>
                    <a:pt x="0" y="0"/>
                  </a:lnTo>
                  <a:lnTo>
                    <a:pt x="0" y="1178051"/>
                  </a:lnTo>
                  <a:close/>
                </a:path>
              </a:pathLst>
            </a:custGeom>
            <a:ln w="9143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7051" y="989075"/>
              <a:ext cx="1089660" cy="16611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55292" y="987552"/>
              <a:ext cx="1235964" cy="20726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56944" y="1312163"/>
              <a:ext cx="1162812" cy="57607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49195" y="1495044"/>
              <a:ext cx="164592" cy="18745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77767" y="2002535"/>
              <a:ext cx="2586355" cy="1475740"/>
            </a:xfrm>
            <a:custGeom>
              <a:avLst/>
              <a:gdLst/>
              <a:ahLst/>
              <a:cxnLst/>
              <a:rect l="l" t="t" r="r" b="b"/>
              <a:pathLst>
                <a:path w="2586354" h="1475739">
                  <a:moveTo>
                    <a:pt x="2350357" y="1308426"/>
                  </a:moveTo>
                  <a:lnTo>
                    <a:pt x="28956" y="0"/>
                  </a:lnTo>
                  <a:lnTo>
                    <a:pt x="0" y="50292"/>
                  </a:lnTo>
                  <a:lnTo>
                    <a:pt x="2321966" y="1359036"/>
                  </a:lnTo>
                  <a:lnTo>
                    <a:pt x="2350357" y="1308426"/>
                  </a:lnTo>
                  <a:close/>
                </a:path>
                <a:path w="2586354" h="1475739">
                  <a:moveTo>
                    <a:pt x="2375916" y="1464215"/>
                  </a:moveTo>
                  <a:lnTo>
                    <a:pt x="2375916" y="1322832"/>
                  </a:lnTo>
                  <a:lnTo>
                    <a:pt x="2346960" y="1373124"/>
                  </a:lnTo>
                  <a:lnTo>
                    <a:pt x="2321966" y="1359036"/>
                  </a:lnTo>
                  <a:lnTo>
                    <a:pt x="2266188" y="1458468"/>
                  </a:lnTo>
                  <a:lnTo>
                    <a:pt x="2375916" y="1464215"/>
                  </a:lnTo>
                  <a:close/>
                </a:path>
                <a:path w="2586354" h="1475739">
                  <a:moveTo>
                    <a:pt x="2375916" y="1322832"/>
                  </a:moveTo>
                  <a:lnTo>
                    <a:pt x="2350357" y="1308426"/>
                  </a:lnTo>
                  <a:lnTo>
                    <a:pt x="2321966" y="1359036"/>
                  </a:lnTo>
                  <a:lnTo>
                    <a:pt x="2346960" y="1373124"/>
                  </a:lnTo>
                  <a:lnTo>
                    <a:pt x="2375916" y="1322832"/>
                  </a:lnTo>
                  <a:close/>
                </a:path>
                <a:path w="2586354" h="1475739">
                  <a:moveTo>
                    <a:pt x="2586228" y="1475231"/>
                  </a:moveTo>
                  <a:lnTo>
                    <a:pt x="2406396" y="1208532"/>
                  </a:lnTo>
                  <a:lnTo>
                    <a:pt x="2350357" y="1308426"/>
                  </a:lnTo>
                  <a:lnTo>
                    <a:pt x="2375916" y="1322832"/>
                  </a:lnTo>
                  <a:lnTo>
                    <a:pt x="2375916" y="1464215"/>
                  </a:lnTo>
                  <a:lnTo>
                    <a:pt x="2586228" y="147523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44968" y="4122420"/>
              <a:ext cx="2374900" cy="2026920"/>
            </a:xfrm>
            <a:custGeom>
              <a:avLst/>
              <a:gdLst/>
              <a:ahLst/>
              <a:cxnLst/>
              <a:rect l="l" t="t" r="r" b="b"/>
              <a:pathLst>
                <a:path w="2374900" h="2026920">
                  <a:moveTo>
                    <a:pt x="2174567" y="1819618"/>
                  </a:moveTo>
                  <a:lnTo>
                    <a:pt x="38100" y="0"/>
                  </a:lnTo>
                  <a:lnTo>
                    <a:pt x="0" y="44195"/>
                  </a:lnTo>
                  <a:lnTo>
                    <a:pt x="2138224" y="1862516"/>
                  </a:lnTo>
                  <a:lnTo>
                    <a:pt x="2174567" y="1819618"/>
                  </a:lnTo>
                  <a:close/>
                </a:path>
                <a:path w="2374900" h="2026920">
                  <a:moveTo>
                    <a:pt x="2196083" y="1983217"/>
                  </a:moveTo>
                  <a:lnTo>
                    <a:pt x="2196083" y="1837943"/>
                  </a:lnTo>
                  <a:lnTo>
                    <a:pt x="2159507" y="1880615"/>
                  </a:lnTo>
                  <a:lnTo>
                    <a:pt x="2138224" y="1862516"/>
                  </a:lnTo>
                  <a:lnTo>
                    <a:pt x="2063496" y="1950719"/>
                  </a:lnTo>
                  <a:lnTo>
                    <a:pt x="2196083" y="1983217"/>
                  </a:lnTo>
                  <a:close/>
                </a:path>
                <a:path w="2374900" h="2026920">
                  <a:moveTo>
                    <a:pt x="2196083" y="1837943"/>
                  </a:moveTo>
                  <a:lnTo>
                    <a:pt x="2174567" y="1819618"/>
                  </a:lnTo>
                  <a:lnTo>
                    <a:pt x="2138224" y="1862516"/>
                  </a:lnTo>
                  <a:lnTo>
                    <a:pt x="2159507" y="1880615"/>
                  </a:lnTo>
                  <a:lnTo>
                    <a:pt x="2196083" y="1837943"/>
                  </a:lnTo>
                  <a:close/>
                </a:path>
                <a:path w="2374900" h="2026920">
                  <a:moveTo>
                    <a:pt x="2374391" y="2026919"/>
                  </a:moveTo>
                  <a:lnTo>
                    <a:pt x="2249424" y="1731264"/>
                  </a:lnTo>
                  <a:lnTo>
                    <a:pt x="2174567" y="1819618"/>
                  </a:lnTo>
                  <a:lnTo>
                    <a:pt x="2196083" y="1837943"/>
                  </a:lnTo>
                  <a:lnTo>
                    <a:pt x="2196083" y="1983217"/>
                  </a:lnTo>
                  <a:lnTo>
                    <a:pt x="2374391" y="2026919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58200" y="4626864"/>
              <a:ext cx="862965" cy="1217930"/>
            </a:xfrm>
            <a:custGeom>
              <a:avLst/>
              <a:gdLst/>
              <a:ahLst/>
              <a:cxnLst/>
              <a:rect l="l" t="t" r="r" b="b"/>
              <a:pathLst>
                <a:path w="862965" h="1217929">
                  <a:moveTo>
                    <a:pt x="862583" y="1072896"/>
                  </a:moveTo>
                  <a:lnTo>
                    <a:pt x="862583" y="144780"/>
                  </a:lnTo>
                  <a:lnTo>
                    <a:pt x="855293" y="99291"/>
                  </a:lnTo>
                  <a:lnTo>
                    <a:pt x="834981" y="59582"/>
                  </a:lnTo>
                  <a:lnTo>
                    <a:pt x="803989" y="28139"/>
                  </a:lnTo>
                  <a:lnTo>
                    <a:pt x="764657" y="7449"/>
                  </a:lnTo>
                  <a:lnTo>
                    <a:pt x="719327" y="0"/>
                  </a:lnTo>
                  <a:lnTo>
                    <a:pt x="144779" y="0"/>
                  </a:lnTo>
                  <a:lnTo>
                    <a:pt x="99291" y="7449"/>
                  </a:lnTo>
                  <a:lnTo>
                    <a:pt x="59582" y="28139"/>
                  </a:lnTo>
                  <a:lnTo>
                    <a:pt x="28139" y="59582"/>
                  </a:lnTo>
                  <a:lnTo>
                    <a:pt x="7449" y="99291"/>
                  </a:lnTo>
                  <a:lnTo>
                    <a:pt x="0" y="144780"/>
                  </a:lnTo>
                  <a:lnTo>
                    <a:pt x="0" y="1072896"/>
                  </a:lnTo>
                  <a:lnTo>
                    <a:pt x="7449" y="1118384"/>
                  </a:lnTo>
                  <a:lnTo>
                    <a:pt x="28139" y="1158093"/>
                  </a:lnTo>
                  <a:lnTo>
                    <a:pt x="59582" y="1189536"/>
                  </a:lnTo>
                  <a:lnTo>
                    <a:pt x="99291" y="1210226"/>
                  </a:lnTo>
                  <a:lnTo>
                    <a:pt x="144779" y="1217676"/>
                  </a:lnTo>
                  <a:lnTo>
                    <a:pt x="719327" y="1217676"/>
                  </a:lnTo>
                  <a:lnTo>
                    <a:pt x="764657" y="1210226"/>
                  </a:lnTo>
                  <a:lnTo>
                    <a:pt x="803989" y="1189536"/>
                  </a:lnTo>
                  <a:lnTo>
                    <a:pt x="834981" y="1158093"/>
                  </a:lnTo>
                  <a:lnTo>
                    <a:pt x="855293" y="1118384"/>
                  </a:lnTo>
                  <a:lnTo>
                    <a:pt x="862583" y="10728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458200" y="4626863"/>
              <a:ext cx="862965" cy="1217930"/>
            </a:xfrm>
            <a:custGeom>
              <a:avLst/>
              <a:gdLst/>
              <a:ahLst/>
              <a:cxnLst/>
              <a:rect l="l" t="t" r="r" b="b"/>
              <a:pathLst>
                <a:path w="862965" h="1217929">
                  <a:moveTo>
                    <a:pt x="0" y="144779"/>
                  </a:moveTo>
                  <a:lnTo>
                    <a:pt x="7449" y="99291"/>
                  </a:lnTo>
                  <a:lnTo>
                    <a:pt x="28139" y="59582"/>
                  </a:lnTo>
                  <a:lnTo>
                    <a:pt x="59582" y="28139"/>
                  </a:lnTo>
                  <a:lnTo>
                    <a:pt x="99291" y="7449"/>
                  </a:lnTo>
                  <a:lnTo>
                    <a:pt x="144779" y="0"/>
                  </a:lnTo>
                  <a:lnTo>
                    <a:pt x="719327" y="0"/>
                  </a:lnTo>
                  <a:lnTo>
                    <a:pt x="764657" y="7449"/>
                  </a:lnTo>
                  <a:lnTo>
                    <a:pt x="803989" y="28139"/>
                  </a:lnTo>
                  <a:lnTo>
                    <a:pt x="834981" y="59582"/>
                  </a:lnTo>
                  <a:lnTo>
                    <a:pt x="855293" y="99291"/>
                  </a:lnTo>
                  <a:lnTo>
                    <a:pt x="862583" y="144779"/>
                  </a:lnTo>
                  <a:lnTo>
                    <a:pt x="862583" y="1072895"/>
                  </a:lnTo>
                  <a:lnTo>
                    <a:pt x="855293" y="1118384"/>
                  </a:lnTo>
                  <a:lnTo>
                    <a:pt x="834981" y="1158093"/>
                  </a:lnTo>
                  <a:lnTo>
                    <a:pt x="803989" y="1189536"/>
                  </a:lnTo>
                  <a:lnTo>
                    <a:pt x="764657" y="1210226"/>
                  </a:lnTo>
                  <a:lnTo>
                    <a:pt x="719327" y="1217675"/>
                  </a:lnTo>
                  <a:lnTo>
                    <a:pt x="144779" y="1217675"/>
                  </a:lnTo>
                  <a:lnTo>
                    <a:pt x="99291" y="1210226"/>
                  </a:lnTo>
                  <a:lnTo>
                    <a:pt x="59582" y="1189536"/>
                  </a:lnTo>
                  <a:lnTo>
                    <a:pt x="28139" y="1158093"/>
                  </a:lnTo>
                  <a:lnTo>
                    <a:pt x="7449" y="1118384"/>
                  </a:lnTo>
                  <a:lnTo>
                    <a:pt x="0" y="1072895"/>
                  </a:lnTo>
                  <a:lnTo>
                    <a:pt x="0" y="144779"/>
                  </a:lnTo>
                  <a:close/>
                </a:path>
              </a:pathLst>
            </a:custGeom>
            <a:ln w="9143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47759" y="4790030"/>
              <a:ext cx="143256" cy="15676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18447" y="4791455"/>
              <a:ext cx="109727" cy="1524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10016" y="5033771"/>
              <a:ext cx="739140" cy="73914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120883" y="5312663"/>
              <a:ext cx="2020823" cy="168554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608564" y="5838444"/>
              <a:ext cx="1092708" cy="11033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40" y="2065020"/>
              <a:ext cx="3774947" cy="28361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70888" y="3023616"/>
              <a:ext cx="420624" cy="16001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02992" y="3520440"/>
              <a:ext cx="426719" cy="11273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35736" y="3520440"/>
              <a:ext cx="124967" cy="11277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85088" y="3477767"/>
              <a:ext cx="114300" cy="1524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22247" y="3477767"/>
              <a:ext cx="138684" cy="15544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矩形 61"/>
          <p:cNvSpPr/>
          <p:nvPr/>
        </p:nvSpPr>
        <p:spPr>
          <a:xfrm>
            <a:off x="881585" y="563744"/>
            <a:ext cx="10698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2.Hyperkernel</a:t>
            </a:r>
            <a:r>
              <a:rPr lang="en-US" altLang="zh-CN" sz="3600" dirty="0">
                <a:latin typeface="Calibri" charset="0"/>
                <a:cs typeface="Times New Roman" charset="0"/>
              </a:rPr>
              <a:t>: Push-Button Verification of an OS Kernel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5035" y="2656841"/>
            <a:ext cx="273050" cy="372110"/>
          </a:xfrm>
          <a:custGeom>
            <a:avLst/>
            <a:gdLst/>
            <a:ahLst/>
            <a:cxnLst/>
            <a:rect l="l" t="t" r="r" b="b"/>
            <a:pathLst>
              <a:path w="273050" h="372109">
                <a:moveTo>
                  <a:pt x="269747" y="28956"/>
                </a:moveTo>
                <a:lnTo>
                  <a:pt x="269747" y="3048"/>
                </a:lnTo>
                <a:lnTo>
                  <a:pt x="268224" y="1524"/>
                </a:lnTo>
                <a:lnTo>
                  <a:pt x="266700" y="1524"/>
                </a:lnTo>
                <a:lnTo>
                  <a:pt x="266700" y="0"/>
                </a:lnTo>
                <a:lnTo>
                  <a:pt x="4571" y="0"/>
                </a:lnTo>
                <a:lnTo>
                  <a:pt x="4571" y="1524"/>
                </a:lnTo>
                <a:lnTo>
                  <a:pt x="3047" y="1524"/>
                </a:lnTo>
                <a:lnTo>
                  <a:pt x="3047" y="3048"/>
                </a:lnTo>
                <a:lnTo>
                  <a:pt x="1524" y="4572"/>
                </a:lnTo>
                <a:lnTo>
                  <a:pt x="0" y="4572"/>
                </a:lnTo>
                <a:lnTo>
                  <a:pt x="0" y="24384"/>
                </a:lnTo>
                <a:lnTo>
                  <a:pt x="1524" y="25908"/>
                </a:lnTo>
                <a:lnTo>
                  <a:pt x="1524" y="27432"/>
                </a:lnTo>
                <a:lnTo>
                  <a:pt x="4571" y="30480"/>
                </a:lnTo>
                <a:lnTo>
                  <a:pt x="118872" y="30480"/>
                </a:lnTo>
                <a:lnTo>
                  <a:pt x="118872" y="367284"/>
                </a:lnTo>
                <a:lnTo>
                  <a:pt x="120396" y="368808"/>
                </a:lnTo>
                <a:lnTo>
                  <a:pt x="121920" y="368808"/>
                </a:lnTo>
                <a:lnTo>
                  <a:pt x="123444" y="370332"/>
                </a:lnTo>
                <a:lnTo>
                  <a:pt x="128016" y="370332"/>
                </a:lnTo>
                <a:lnTo>
                  <a:pt x="129540" y="371856"/>
                </a:lnTo>
                <a:lnTo>
                  <a:pt x="138684" y="371856"/>
                </a:lnTo>
                <a:lnTo>
                  <a:pt x="141732" y="370332"/>
                </a:lnTo>
                <a:lnTo>
                  <a:pt x="147828" y="370332"/>
                </a:lnTo>
                <a:lnTo>
                  <a:pt x="149352" y="368808"/>
                </a:lnTo>
                <a:lnTo>
                  <a:pt x="150876" y="368808"/>
                </a:lnTo>
                <a:lnTo>
                  <a:pt x="152400" y="367284"/>
                </a:lnTo>
                <a:lnTo>
                  <a:pt x="152400" y="365760"/>
                </a:lnTo>
                <a:lnTo>
                  <a:pt x="153924" y="365760"/>
                </a:lnTo>
                <a:lnTo>
                  <a:pt x="153924" y="30480"/>
                </a:lnTo>
                <a:lnTo>
                  <a:pt x="266700" y="30480"/>
                </a:lnTo>
                <a:lnTo>
                  <a:pt x="268224" y="28956"/>
                </a:lnTo>
                <a:lnTo>
                  <a:pt x="269747" y="28956"/>
                </a:lnTo>
                <a:close/>
              </a:path>
              <a:path w="273050" h="372109">
                <a:moveTo>
                  <a:pt x="271272" y="25908"/>
                </a:moveTo>
                <a:lnTo>
                  <a:pt x="271272" y="4572"/>
                </a:lnTo>
                <a:lnTo>
                  <a:pt x="269747" y="4572"/>
                </a:lnTo>
                <a:lnTo>
                  <a:pt x="269747" y="27432"/>
                </a:lnTo>
                <a:lnTo>
                  <a:pt x="271272" y="25908"/>
                </a:lnTo>
                <a:close/>
              </a:path>
              <a:path w="273050" h="372109">
                <a:moveTo>
                  <a:pt x="272796" y="19812"/>
                </a:moveTo>
                <a:lnTo>
                  <a:pt x="272796" y="10668"/>
                </a:lnTo>
                <a:lnTo>
                  <a:pt x="271272" y="9144"/>
                </a:lnTo>
                <a:lnTo>
                  <a:pt x="271272" y="22860"/>
                </a:lnTo>
                <a:lnTo>
                  <a:pt x="272796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5074" y="2627884"/>
            <a:ext cx="210820" cy="401320"/>
          </a:xfrm>
          <a:custGeom>
            <a:avLst/>
            <a:gdLst/>
            <a:ahLst/>
            <a:cxnLst/>
            <a:rect l="l" t="t" r="r" b="b"/>
            <a:pathLst>
              <a:path w="210819" h="401319">
                <a:moveTo>
                  <a:pt x="1524" y="396240"/>
                </a:moveTo>
                <a:lnTo>
                  <a:pt x="1524" y="4572"/>
                </a:lnTo>
                <a:lnTo>
                  <a:pt x="0" y="6096"/>
                </a:lnTo>
                <a:lnTo>
                  <a:pt x="0" y="394716"/>
                </a:lnTo>
                <a:lnTo>
                  <a:pt x="1524" y="396240"/>
                </a:lnTo>
                <a:close/>
              </a:path>
              <a:path w="210819" h="401319">
                <a:moveTo>
                  <a:pt x="33528" y="396240"/>
                </a:moveTo>
                <a:lnTo>
                  <a:pt x="33528" y="4572"/>
                </a:lnTo>
                <a:lnTo>
                  <a:pt x="30479" y="1524"/>
                </a:lnTo>
                <a:lnTo>
                  <a:pt x="27431" y="1524"/>
                </a:lnTo>
                <a:lnTo>
                  <a:pt x="25907" y="0"/>
                </a:lnTo>
                <a:lnTo>
                  <a:pt x="9143" y="0"/>
                </a:lnTo>
                <a:lnTo>
                  <a:pt x="6096" y="1524"/>
                </a:lnTo>
                <a:lnTo>
                  <a:pt x="3047" y="1524"/>
                </a:lnTo>
                <a:lnTo>
                  <a:pt x="1524" y="3048"/>
                </a:lnTo>
                <a:lnTo>
                  <a:pt x="1524" y="397764"/>
                </a:lnTo>
                <a:lnTo>
                  <a:pt x="3048" y="397764"/>
                </a:lnTo>
                <a:lnTo>
                  <a:pt x="4572" y="399288"/>
                </a:lnTo>
                <a:lnTo>
                  <a:pt x="9144" y="399288"/>
                </a:lnTo>
                <a:lnTo>
                  <a:pt x="10668" y="400812"/>
                </a:lnTo>
                <a:lnTo>
                  <a:pt x="19812" y="400812"/>
                </a:lnTo>
                <a:lnTo>
                  <a:pt x="22860" y="399288"/>
                </a:lnTo>
                <a:lnTo>
                  <a:pt x="28956" y="399288"/>
                </a:lnTo>
                <a:lnTo>
                  <a:pt x="30480" y="397764"/>
                </a:lnTo>
                <a:lnTo>
                  <a:pt x="32004" y="397764"/>
                </a:lnTo>
                <a:lnTo>
                  <a:pt x="32004" y="396240"/>
                </a:lnTo>
                <a:lnTo>
                  <a:pt x="33528" y="396240"/>
                </a:lnTo>
                <a:close/>
              </a:path>
              <a:path w="210819" h="401319">
                <a:moveTo>
                  <a:pt x="210312" y="394716"/>
                </a:moveTo>
                <a:lnTo>
                  <a:pt x="210312" y="236220"/>
                </a:lnTo>
                <a:lnTo>
                  <a:pt x="205740" y="188976"/>
                </a:lnTo>
                <a:lnTo>
                  <a:pt x="184403" y="148812"/>
                </a:lnTo>
                <a:lnTo>
                  <a:pt x="152090" y="128587"/>
                </a:lnTo>
                <a:lnTo>
                  <a:pt x="118872" y="123444"/>
                </a:lnTo>
                <a:lnTo>
                  <a:pt x="108346" y="124253"/>
                </a:lnTo>
                <a:lnTo>
                  <a:pt x="65889" y="140660"/>
                </a:lnTo>
                <a:lnTo>
                  <a:pt x="33528" y="169164"/>
                </a:lnTo>
                <a:lnTo>
                  <a:pt x="33528" y="207264"/>
                </a:lnTo>
                <a:lnTo>
                  <a:pt x="44696" y="194405"/>
                </a:lnTo>
                <a:lnTo>
                  <a:pt x="55435" y="183261"/>
                </a:lnTo>
                <a:lnTo>
                  <a:pt x="95249" y="155829"/>
                </a:lnTo>
                <a:lnTo>
                  <a:pt x="114300" y="152400"/>
                </a:lnTo>
                <a:lnTo>
                  <a:pt x="122015" y="152709"/>
                </a:lnTo>
                <a:lnTo>
                  <a:pt x="156948" y="169854"/>
                </a:lnTo>
                <a:lnTo>
                  <a:pt x="173974" y="208835"/>
                </a:lnTo>
                <a:lnTo>
                  <a:pt x="175260" y="394716"/>
                </a:lnTo>
                <a:lnTo>
                  <a:pt x="176784" y="394716"/>
                </a:lnTo>
                <a:lnTo>
                  <a:pt x="176784" y="397764"/>
                </a:lnTo>
                <a:lnTo>
                  <a:pt x="179832" y="397764"/>
                </a:lnTo>
                <a:lnTo>
                  <a:pt x="181356" y="399288"/>
                </a:lnTo>
                <a:lnTo>
                  <a:pt x="184475" y="399323"/>
                </a:lnTo>
                <a:lnTo>
                  <a:pt x="187452" y="400812"/>
                </a:lnTo>
                <a:lnTo>
                  <a:pt x="196596" y="400812"/>
                </a:lnTo>
                <a:lnTo>
                  <a:pt x="199644" y="399288"/>
                </a:lnTo>
                <a:lnTo>
                  <a:pt x="205740" y="399288"/>
                </a:lnTo>
                <a:lnTo>
                  <a:pt x="205740" y="397764"/>
                </a:lnTo>
                <a:lnTo>
                  <a:pt x="207264" y="397764"/>
                </a:lnTo>
                <a:lnTo>
                  <a:pt x="210312" y="394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3110" y="2751328"/>
            <a:ext cx="228600" cy="280670"/>
          </a:xfrm>
          <a:custGeom>
            <a:avLst/>
            <a:gdLst/>
            <a:ahLst/>
            <a:cxnLst/>
            <a:rect l="l" t="t" r="r" b="b"/>
            <a:pathLst>
              <a:path w="228600" h="280669">
                <a:moveTo>
                  <a:pt x="228600" y="134111"/>
                </a:moveTo>
                <a:lnTo>
                  <a:pt x="228600" y="120395"/>
                </a:lnTo>
                <a:lnTo>
                  <a:pt x="228290" y="108108"/>
                </a:lnTo>
                <a:lnTo>
                  <a:pt x="219432" y="63793"/>
                </a:lnTo>
                <a:lnTo>
                  <a:pt x="196810" y="28241"/>
                </a:lnTo>
                <a:lnTo>
                  <a:pt x="158329" y="5786"/>
                </a:lnTo>
                <a:lnTo>
                  <a:pt x="120396" y="0"/>
                </a:lnTo>
                <a:lnTo>
                  <a:pt x="106965" y="571"/>
                </a:lnTo>
                <a:lnTo>
                  <a:pt x="59888" y="15168"/>
                </a:lnTo>
                <a:lnTo>
                  <a:pt x="25860" y="47577"/>
                </a:lnTo>
                <a:lnTo>
                  <a:pt x="9143" y="82295"/>
                </a:lnTo>
                <a:lnTo>
                  <a:pt x="571" y="124515"/>
                </a:lnTo>
                <a:lnTo>
                  <a:pt x="0" y="140207"/>
                </a:lnTo>
                <a:lnTo>
                  <a:pt x="547" y="156805"/>
                </a:lnTo>
                <a:lnTo>
                  <a:pt x="7620" y="201167"/>
                </a:lnTo>
                <a:lnTo>
                  <a:pt x="32003" y="243839"/>
                </a:lnTo>
                <a:lnTo>
                  <a:pt x="36576" y="248424"/>
                </a:lnTo>
                <a:lnTo>
                  <a:pt x="36576" y="117347"/>
                </a:lnTo>
                <a:lnTo>
                  <a:pt x="37742" y="108465"/>
                </a:lnTo>
                <a:lnTo>
                  <a:pt x="49720" y="68960"/>
                </a:lnTo>
                <a:lnTo>
                  <a:pt x="76342" y="40314"/>
                </a:lnTo>
                <a:lnTo>
                  <a:pt x="117347" y="28955"/>
                </a:lnTo>
                <a:lnTo>
                  <a:pt x="135397" y="30384"/>
                </a:lnTo>
                <a:lnTo>
                  <a:pt x="175259" y="51815"/>
                </a:lnTo>
                <a:lnTo>
                  <a:pt x="193262" y="97893"/>
                </a:lnTo>
                <a:lnTo>
                  <a:pt x="193547" y="117347"/>
                </a:lnTo>
                <a:lnTo>
                  <a:pt x="193547" y="144779"/>
                </a:lnTo>
                <a:lnTo>
                  <a:pt x="216408" y="144779"/>
                </a:lnTo>
                <a:lnTo>
                  <a:pt x="219456" y="143255"/>
                </a:lnTo>
                <a:lnTo>
                  <a:pt x="224028" y="141731"/>
                </a:lnTo>
                <a:lnTo>
                  <a:pt x="227076" y="138683"/>
                </a:lnTo>
                <a:lnTo>
                  <a:pt x="228600" y="134111"/>
                </a:lnTo>
                <a:close/>
              </a:path>
              <a:path w="228600" h="280669">
                <a:moveTo>
                  <a:pt x="193547" y="144779"/>
                </a:moveTo>
                <a:lnTo>
                  <a:pt x="193547" y="117347"/>
                </a:lnTo>
                <a:lnTo>
                  <a:pt x="36576" y="117347"/>
                </a:lnTo>
                <a:lnTo>
                  <a:pt x="36576" y="144779"/>
                </a:lnTo>
                <a:lnTo>
                  <a:pt x="193547" y="144779"/>
                </a:lnTo>
                <a:close/>
              </a:path>
              <a:path w="228600" h="280669">
                <a:moveTo>
                  <a:pt x="217932" y="254507"/>
                </a:moveTo>
                <a:lnTo>
                  <a:pt x="217932" y="233171"/>
                </a:lnTo>
                <a:lnTo>
                  <a:pt x="214884" y="230123"/>
                </a:lnTo>
                <a:lnTo>
                  <a:pt x="210312" y="230123"/>
                </a:lnTo>
                <a:lnTo>
                  <a:pt x="207264" y="231647"/>
                </a:lnTo>
                <a:lnTo>
                  <a:pt x="198120" y="234695"/>
                </a:lnTo>
                <a:lnTo>
                  <a:pt x="185928" y="240791"/>
                </a:lnTo>
                <a:lnTo>
                  <a:pt x="179927" y="242238"/>
                </a:lnTo>
                <a:lnTo>
                  <a:pt x="174117" y="243839"/>
                </a:lnTo>
                <a:lnTo>
                  <a:pt x="167497" y="245506"/>
                </a:lnTo>
                <a:lnTo>
                  <a:pt x="160020" y="246887"/>
                </a:lnTo>
                <a:lnTo>
                  <a:pt x="152876" y="248650"/>
                </a:lnTo>
                <a:lnTo>
                  <a:pt x="145160" y="249554"/>
                </a:lnTo>
                <a:lnTo>
                  <a:pt x="136874" y="249888"/>
                </a:lnTo>
                <a:lnTo>
                  <a:pt x="124968" y="249851"/>
                </a:lnTo>
                <a:lnTo>
                  <a:pt x="85344" y="242315"/>
                </a:lnTo>
                <a:lnTo>
                  <a:pt x="51863" y="213836"/>
                </a:lnTo>
                <a:lnTo>
                  <a:pt x="37719" y="168020"/>
                </a:lnTo>
                <a:lnTo>
                  <a:pt x="36576" y="144779"/>
                </a:lnTo>
                <a:lnTo>
                  <a:pt x="36576" y="248424"/>
                </a:lnTo>
                <a:lnTo>
                  <a:pt x="71628" y="271271"/>
                </a:lnTo>
                <a:lnTo>
                  <a:pt x="109775" y="279844"/>
                </a:lnTo>
                <a:lnTo>
                  <a:pt x="128015" y="280326"/>
                </a:lnTo>
                <a:lnTo>
                  <a:pt x="133850" y="280154"/>
                </a:lnTo>
                <a:lnTo>
                  <a:pt x="173354" y="274319"/>
                </a:lnTo>
                <a:lnTo>
                  <a:pt x="180165" y="272598"/>
                </a:lnTo>
                <a:lnTo>
                  <a:pt x="185928" y="271271"/>
                </a:lnTo>
                <a:lnTo>
                  <a:pt x="201168" y="265175"/>
                </a:lnTo>
                <a:lnTo>
                  <a:pt x="205740" y="263651"/>
                </a:lnTo>
                <a:lnTo>
                  <a:pt x="210312" y="260603"/>
                </a:lnTo>
                <a:lnTo>
                  <a:pt x="213359" y="259079"/>
                </a:lnTo>
                <a:lnTo>
                  <a:pt x="214884" y="259079"/>
                </a:lnTo>
                <a:lnTo>
                  <a:pt x="214884" y="257555"/>
                </a:lnTo>
                <a:lnTo>
                  <a:pt x="217932" y="254507"/>
                </a:lnTo>
                <a:close/>
              </a:path>
              <a:path w="228600" h="280669">
                <a:moveTo>
                  <a:pt x="219456" y="249935"/>
                </a:moveTo>
                <a:lnTo>
                  <a:pt x="219456" y="240791"/>
                </a:lnTo>
                <a:lnTo>
                  <a:pt x="217932" y="237743"/>
                </a:lnTo>
                <a:lnTo>
                  <a:pt x="217932" y="249935"/>
                </a:lnTo>
                <a:lnTo>
                  <a:pt x="21945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0686" y="2751328"/>
            <a:ext cx="175260" cy="280670"/>
          </a:xfrm>
          <a:custGeom>
            <a:avLst/>
            <a:gdLst/>
            <a:ahLst/>
            <a:cxnLst/>
            <a:rect l="l" t="t" r="r" b="b"/>
            <a:pathLst>
              <a:path w="175260" h="280669">
                <a:moveTo>
                  <a:pt x="1524" y="251459"/>
                </a:moveTo>
                <a:lnTo>
                  <a:pt x="1524" y="230123"/>
                </a:lnTo>
                <a:lnTo>
                  <a:pt x="0" y="231647"/>
                </a:lnTo>
                <a:lnTo>
                  <a:pt x="0" y="248411"/>
                </a:lnTo>
                <a:lnTo>
                  <a:pt x="1524" y="251459"/>
                </a:lnTo>
                <a:close/>
              </a:path>
              <a:path w="175260" h="280669">
                <a:moveTo>
                  <a:pt x="140207" y="264396"/>
                </a:moveTo>
                <a:lnTo>
                  <a:pt x="140207" y="211835"/>
                </a:lnTo>
                <a:lnTo>
                  <a:pt x="137159" y="224027"/>
                </a:lnTo>
                <a:lnTo>
                  <a:pt x="134112" y="230123"/>
                </a:lnTo>
                <a:lnTo>
                  <a:pt x="105156" y="246887"/>
                </a:lnTo>
                <a:lnTo>
                  <a:pt x="97536" y="249935"/>
                </a:lnTo>
                <a:lnTo>
                  <a:pt x="58697" y="248007"/>
                </a:lnTo>
                <a:lnTo>
                  <a:pt x="19812" y="231647"/>
                </a:lnTo>
                <a:lnTo>
                  <a:pt x="16763" y="228599"/>
                </a:lnTo>
                <a:lnTo>
                  <a:pt x="12192" y="225551"/>
                </a:lnTo>
                <a:lnTo>
                  <a:pt x="3048" y="225551"/>
                </a:lnTo>
                <a:lnTo>
                  <a:pt x="3048" y="227075"/>
                </a:lnTo>
                <a:lnTo>
                  <a:pt x="1524" y="227075"/>
                </a:lnTo>
                <a:lnTo>
                  <a:pt x="1524" y="254507"/>
                </a:lnTo>
                <a:lnTo>
                  <a:pt x="3048" y="257555"/>
                </a:lnTo>
                <a:lnTo>
                  <a:pt x="6095" y="259079"/>
                </a:lnTo>
                <a:lnTo>
                  <a:pt x="10668" y="263651"/>
                </a:lnTo>
                <a:lnTo>
                  <a:pt x="15239" y="265175"/>
                </a:lnTo>
                <a:lnTo>
                  <a:pt x="19812" y="268223"/>
                </a:lnTo>
                <a:lnTo>
                  <a:pt x="25907" y="269747"/>
                </a:lnTo>
                <a:lnTo>
                  <a:pt x="65722" y="279463"/>
                </a:lnTo>
                <a:lnTo>
                  <a:pt x="76200" y="280299"/>
                </a:lnTo>
                <a:lnTo>
                  <a:pt x="85343" y="280231"/>
                </a:lnTo>
                <a:lnTo>
                  <a:pt x="89487" y="280106"/>
                </a:lnTo>
                <a:lnTo>
                  <a:pt x="99440" y="279082"/>
                </a:lnTo>
                <a:lnTo>
                  <a:pt x="108823" y="277201"/>
                </a:lnTo>
                <a:lnTo>
                  <a:pt x="117348" y="274319"/>
                </a:lnTo>
                <a:lnTo>
                  <a:pt x="126182" y="271510"/>
                </a:lnTo>
                <a:lnTo>
                  <a:pt x="134302" y="267842"/>
                </a:lnTo>
                <a:lnTo>
                  <a:pt x="140207" y="264396"/>
                </a:lnTo>
                <a:close/>
              </a:path>
              <a:path w="175260" h="280669">
                <a:moveTo>
                  <a:pt x="161544" y="42671"/>
                </a:moveTo>
                <a:lnTo>
                  <a:pt x="161544" y="22859"/>
                </a:lnTo>
                <a:lnTo>
                  <a:pt x="153924" y="15239"/>
                </a:lnTo>
                <a:lnTo>
                  <a:pt x="150875" y="13715"/>
                </a:lnTo>
                <a:lnTo>
                  <a:pt x="146303" y="12191"/>
                </a:lnTo>
                <a:lnTo>
                  <a:pt x="143256" y="9143"/>
                </a:lnTo>
                <a:lnTo>
                  <a:pt x="134112" y="6095"/>
                </a:lnTo>
                <a:lnTo>
                  <a:pt x="109727" y="0"/>
                </a:lnTo>
                <a:lnTo>
                  <a:pt x="96012" y="0"/>
                </a:lnTo>
                <a:lnTo>
                  <a:pt x="56387" y="6095"/>
                </a:lnTo>
                <a:lnTo>
                  <a:pt x="24383" y="28639"/>
                </a:lnTo>
                <a:lnTo>
                  <a:pt x="9429" y="66293"/>
                </a:lnTo>
                <a:lnTo>
                  <a:pt x="9143" y="73151"/>
                </a:lnTo>
                <a:lnTo>
                  <a:pt x="9429" y="80891"/>
                </a:lnTo>
                <a:lnTo>
                  <a:pt x="28956" y="121919"/>
                </a:lnTo>
                <a:lnTo>
                  <a:pt x="41148" y="131469"/>
                </a:lnTo>
                <a:lnTo>
                  <a:pt x="41148" y="65531"/>
                </a:lnTo>
                <a:lnTo>
                  <a:pt x="42671" y="59435"/>
                </a:lnTo>
                <a:lnTo>
                  <a:pt x="44195" y="54863"/>
                </a:lnTo>
                <a:lnTo>
                  <a:pt x="47243" y="48767"/>
                </a:lnTo>
                <a:lnTo>
                  <a:pt x="50292" y="44195"/>
                </a:lnTo>
                <a:lnTo>
                  <a:pt x="54863" y="41147"/>
                </a:lnTo>
                <a:lnTo>
                  <a:pt x="59436" y="36575"/>
                </a:lnTo>
                <a:lnTo>
                  <a:pt x="64007" y="33527"/>
                </a:lnTo>
                <a:lnTo>
                  <a:pt x="71627" y="32003"/>
                </a:lnTo>
                <a:lnTo>
                  <a:pt x="77724" y="30479"/>
                </a:lnTo>
                <a:lnTo>
                  <a:pt x="85105" y="29003"/>
                </a:lnTo>
                <a:lnTo>
                  <a:pt x="103631" y="28955"/>
                </a:lnTo>
                <a:lnTo>
                  <a:pt x="118871" y="32003"/>
                </a:lnTo>
                <a:lnTo>
                  <a:pt x="124968" y="33527"/>
                </a:lnTo>
                <a:lnTo>
                  <a:pt x="131063" y="36575"/>
                </a:lnTo>
                <a:lnTo>
                  <a:pt x="135636" y="38099"/>
                </a:lnTo>
                <a:lnTo>
                  <a:pt x="141731" y="41147"/>
                </a:lnTo>
                <a:lnTo>
                  <a:pt x="144780" y="44195"/>
                </a:lnTo>
                <a:lnTo>
                  <a:pt x="153924" y="48767"/>
                </a:lnTo>
                <a:lnTo>
                  <a:pt x="156971" y="48767"/>
                </a:lnTo>
                <a:lnTo>
                  <a:pt x="160019" y="45719"/>
                </a:lnTo>
                <a:lnTo>
                  <a:pt x="160019" y="44195"/>
                </a:lnTo>
                <a:lnTo>
                  <a:pt x="161544" y="42671"/>
                </a:lnTo>
                <a:close/>
              </a:path>
              <a:path w="175260" h="280669">
                <a:moveTo>
                  <a:pt x="175259" y="201167"/>
                </a:moveTo>
                <a:lnTo>
                  <a:pt x="153924" y="152399"/>
                </a:lnTo>
                <a:lnTo>
                  <a:pt x="120395" y="132778"/>
                </a:lnTo>
                <a:lnTo>
                  <a:pt x="89487" y="121048"/>
                </a:lnTo>
                <a:lnTo>
                  <a:pt x="83819" y="118871"/>
                </a:lnTo>
                <a:lnTo>
                  <a:pt x="76200" y="114299"/>
                </a:lnTo>
                <a:lnTo>
                  <a:pt x="68580" y="111251"/>
                </a:lnTo>
                <a:lnTo>
                  <a:pt x="50292" y="97535"/>
                </a:lnTo>
                <a:lnTo>
                  <a:pt x="47243" y="92963"/>
                </a:lnTo>
                <a:lnTo>
                  <a:pt x="42671" y="86867"/>
                </a:lnTo>
                <a:lnTo>
                  <a:pt x="41148" y="79247"/>
                </a:lnTo>
                <a:lnTo>
                  <a:pt x="41148" y="131469"/>
                </a:lnTo>
                <a:lnTo>
                  <a:pt x="44600" y="133707"/>
                </a:lnTo>
                <a:lnTo>
                  <a:pt x="50292" y="137159"/>
                </a:lnTo>
                <a:lnTo>
                  <a:pt x="56387" y="139748"/>
                </a:lnTo>
                <a:lnTo>
                  <a:pt x="68722" y="145303"/>
                </a:lnTo>
                <a:lnTo>
                  <a:pt x="74675" y="147827"/>
                </a:lnTo>
                <a:lnTo>
                  <a:pt x="81272" y="150113"/>
                </a:lnTo>
                <a:lnTo>
                  <a:pt x="87439" y="152399"/>
                </a:lnTo>
                <a:lnTo>
                  <a:pt x="93321" y="154685"/>
                </a:lnTo>
                <a:lnTo>
                  <a:pt x="106680" y="160019"/>
                </a:lnTo>
                <a:lnTo>
                  <a:pt x="114300" y="164591"/>
                </a:lnTo>
                <a:lnTo>
                  <a:pt x="120395" y="169163"/>
                </a:lnTo>
                <a:lnTo>
                  <a:pt x="126492" y="172211"/>
                </a:lnTo>
                <a:lnTo>
                  <a:pt x="131063" y="176783"/>
                </a:lnTo>
                <a:lnTo>
                  <a:pt x="135636" y="182879"/>
                </a:lnTo>
                <a:lnTo>
                  <a:pt x="138683" y="188975"/>
                </a:lnTo>
                <a:lnTo>
                  <a:pt x="140207" y="195071"/>
                </a:lnTo>
                <a:lnTo>
                  <a:pt x="140207" y="264396"/>
                </a:lnTo>
                <a:lnTo>
                  <a:pt x="141565" y="263604"/>
                </a:lnTo>
                <a:lnTo>
                  <a:pt x="167639" y="233171"/>
                </a:lnTo>
                <a:lnTo>
                  <a:pt x="174712" y="210026"/>
                </a:lnTo>
                <a:lnTo>
                  <a:pt x="175259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3670" y="2627884"/>
            <a:ext cx="226060" cy="403860"/>
          </a:xfrm>
          <a:custGeom>
            <a:avLst/>
            <a:gdLst/>
            <a:ahLst/>
            <a:cxnLst/>
            <a:rect l="l" t="t" r="r" b="b"/>
            <a:pathLst>
              <a:path w="226060" h="403859">
                <a:moveTo>
                  <a:pt x="30480" y="394716"/>
                </a:moveTo>
                <a:lnTo>
                  <a:pt x="30480" y="1524"/>
                </a:lnTo>
                <a:lnTo>
                  <a:pt x="27431" y="1524"/>
                </a:lnTo>
                <a:lnTo>
                  <a:pt x="24384" y="0"/>
                </a:lnTo>
                <a:lnTo>
                  <a:pt x="7619" y="0"/>
                </a:lnTo>
                <a:lnTo>
                  <a:pt x="6096" y="1524"/>
                </a:lnTo>
                <a:lnTo>
                  <a:pt x="3048" y="1524"/>
                </a:lnTo>
                <a:lnTo>
                  <a:pt x="1524" y="3048"/>
                </a:lnTo>
                <a:lnTo>
                  <a:pt x="0" y="3048"/>
                </a:lnTo>
                <a:lnTo>
                  <a:pt x="0" y="397764"/>
                </a:lnTo>
                <a:lnTo>
                  <a:pt x="1524" y="397764"/>
                </a:lnTo>
                <a:lnTo>
                  <a:pt x="3048" y="399288"/>
                </a:lnTo>
                <a:lnTo>
                  <a:pt x="7619" y="399288"/>
                </a:lnTo>
                <a:lnTo>
                  <a:pt x="9143" y="400812"/>
                </a:lnTo>
                <a:lnTo>
                  <a:pt x="19812" y="400812"/>
                </a:lnTo>
                <a:lnTo>
                  <a:pt x="21336" y="399288"/>
                </a:lnTo>
                <a:lnTo>
                  <a:pt x="27431" y="399288"/>
                </a:lnTo>
                <a:lnTo>
                  <a:pt x="28956" y="397764"/>
                </a:lnTo>
                <a:lnTo>
                  <a:pt x="28956" y="396240"/>
                </a:lnTo>
                <a:lnTo>
                  <a:pt x="30480" y="394716"/>
                </a:lnTo>
                <a:close/>
              </a:path>
              <a:path w="226060" h="403859">
                <a:moveTo>
                  <a:pt x="188975" y="373249"/>
                </a:moveTo>
                <a:lnTo>
                  <a:pt x="188975" y="265176"/>
                </a:lnTo>
                <a:lnTo>
                  <a:pt x="188714" y="275439"/>
                </a:lnTo>
                <a:lnTo>
                  <a:pt x="188023" y="285559"/>
                </a:lnTo>
                <a:lnTo>
                  <a:pt x="180212" y="323469"/>
                </a:lnTo>
                <a:lnTo>
                  <a:pt x="155924" y="359354"/>
                </a:lnTo>
                <a:lnTo>
                  <a:pt x="115824" y="374904"/>
                </a:lnTo>
                <a:lnTo>
                  <a:pt x="105537" y="374046"/>
                </a:lnTo>
                <a:lnTo>
                  <a:pt x="64389" y="352829"/>
                </a:lnTo>
                <a:lnTo>
                  <a:pt x="33528" y="320040"/>
                </a:lnTo>
                <a:lnTo>
                  <a:pt x="33528" y="6096"/>
                </a:lnTo>
                <a:lnTo>
                  <a:pt x="32004" y="4571"/>
                </a:lnTo>
                <a:lnTo>
                  <a:pt x="32004" y="3048"/>
                </a:lnTo>
                <a:lnTo>
                  <a:pt x="30480" y="3048"/>
                </a:lnTo>
                <a:lnTo>
                  <a:pt x="30480" y="359664"/>
                </a:lnTo>
                <a:lnTo>
                  <a:pt x="36171" y="365117"/>
                </a:lnTo>
                <a:lnTo>
                  <a:pt x="46982" y="374880"/>
                </a:lnTo>
                <a:lnTo>
                  <a:pt x="51816" y="379476"/>
                </a:lnTo>
                <a:lnTo>
                  <a:pt x="59436" y="385572"/>
                </a:lnTo>
                <a:lnTo>
                  <a:pt x="65531" y="390144"/>
                </a:lnTo>
                <a:lnTo>
                  <a:pt x="71628" y="393192"/>
                </a:lnTo>
                <a:lnTo>
                  <a:pt x="79248" y="396240"/>
                </a:lnTo>
                <a:lnTo>
                  <a:pt x="85343" y="399288"/>
                </a:lnTo>
                <a:lnTo>
                  <a:pt x="91440" y="400812"/>
                </a:lnTo>
                <a:lnTo>
                  <a:pt x="106680" y="403859"/>
                </a:lnTo>
                <a:lnTo>
                  <a:pt x="115824" y="403766"/>
                </a:lnTo>
                <a:lnTo>
                  <a:pt x="161544" y="393192"/>
                </a:lnTo>
                <a:lnTo>
                  <a:pt x="180784" y="381000"/>
                </a:lnTo>
                <a:lnTo>
                  <a:pt x="188975" y="373249"/>
                </a:lnTo>
                <a:close/>
              </a:path>
              <a:path w="226060" h="403859">
                <a:moveTo>
                  <a:pt x="225552" y="260604"/>
                </a:moveTo>
                <a:lnTo>
                  <a:pt x="221694" y="220098"/>
                </a:lnTo>
                <a:lnTo>
                  <a:pt x="207240" y="174045"/>
                </a:lnTo>
                <a:lnTo>
                  <a:pt x="178879" y="140160"/>
                </a:lnTo>
                <a:lnTo>
                  <a:pt x="134445" y="124253"/>
                </a:lnTo>
                <a:lnTo>
                  <a:pt x="120396" y="123443"/>
                </a:lnTo>
                <a:lnTo>
                  <a:pt x="114300" y="123443"/>
                </a:lnTo>
                <a:lnTo>
                  <a:pt x="99060" y="126492"/>
                </a:lnTo>
                <a:lnTo>
                  <a:pt x="92964" y="128015"/>
                </a:lnTo>
                <a:lnTo>
                  <a:pt x="85343" y="129540"/>
                </a:lnTo>
                <a:lnTo>
                  <a:pt x="79248" y="134112"/>
                </a:lnTo>
                <a:lnTo>
                  <a:pt x="73533" y="136683"/>
                </a:lnTo>
                <a:lnTo>
                  <a:pt x="67818" y="139827"/>
                </a:lnTo>
                <a:lnTo>
                  <a:pt x="33528" y="169164"/>
                </a:lnTo>
                <a:lnTo>
                  <a:pt x="33528" y="207264"/>
                </a:lnTo>
                <a:lnTo>
                  <a:pt x="39243" y="200453"/>
                </a:lnTo>
                <a:lnTo>
                  <a:pt x="44957" y="193929"/>
                </a:lnTo>
                <a:lnTo>
                  <a:pt x="50672" y="187975"/>
                </a:lnTo>
                <a:lnTo>
                  <a:pt x="56387" y="182880"/>
                </a:lnTo>
                <a:lnTo>
                  <a:pt x="62103" y="177429"/>
                </a:lnTo>
                <a:lnTo>
                  <a:pt x="97536" y="155448"/>
                </a:lnTo>
                <a:lnTo>
                  <a:pt x="105156" y="153924"/>
                </a:lnTo>
                <a:lnTo>
                  <a:pt x="111252" y="152400"/>
                </a:lnTo>
                <a:lnTo>
                  <a:pt x="117348" y="152400"/>
                </a:lnTo>
                <a:lnTo>
                  <a:pt x="127325" y="152995"/>
                </a:lnTo>
                <a:lnTo>
                  <a:pt x="164782" y="173545"/>
                </a:lnTo>
                <a:lnTo>
                  <a:pt x="184237" y="214026"/>
                </a:lnTo>
                <a:lnTo>
                  <a:pt x="188928" y="254889"/>
                </a:lnTo>
                <a:lnTo>
                  <a:pt x="188975" y="373249"/>
                </a:lnTo>
                <a:lnTo>
                  <a:pt x="189190" y="373046"/>
                </a:lnTo>
                <a:lnTo>
                  <a:pt x="213955" y="332303"/>
                </a:lnTo>
                <a:lnTo>
                  <a:pt x="223456" y="291465"/>
                </a:lnTo>
                <a:lnTo>
                  <a:pt x="225004" y="276320"/>
                </a:lnTo>
                <a:lnTo>
                  <a:pt x="225552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8470" y="2751328"/>
            <a:ext cx="144780" cy="277495"/>
          </a:xfrm>
          <a:custGeom>
            <a:avLst/>
            <a:gdLst/>
            <a:ahLst/>
            <a:cxnLst/>
            <a:rect l="l" t="t" r="r" b="b"/>
            <a:pathLst>
              <a:path w="144780" h="277494">
                <a:moveTo>
                  <a:pt x="1524" y="271271"/>
                </a:moveTo>
                <a:lnTo>
                  <a:pt x="1524" y="9143"/>
                </a:lnTo>
                <a:lnTo>
                  <a:pt x="0" y="9143"/>
                </a:lnTo>
                <a:lnTo>
                  <a:pt x="0" y="271271"/>
                </a:lnTo>
                <a:lnTo>
                  <a:pt x="1524" y="271271"/>
                </a:lnTo>
                <a:close/>
              </a:path>
              <a:path w="144780" h="277494">
                <a:moveTo>
                  <a:pt x="30480" y="275843"/>
                </a:moveTo>
                <a:lnTo>
                  <a:pt x="30480" y="4571"/>
                </a:lnTo>
                <a:lnTo>
                  <a:pt x="24384" y="4571"/>
                </a:lnTo>
                <a:lnTo>
                  <a:pt x="22860" y="3047"/>
                </a:lnTo>
                <a:lnTo>
                  <a:pt x="10668" y="3047"/>
                </a:lnTo>
                <a:lnTo>
                  <a:pt x="9143" y="4571"/>
                </a:lnTo>
                <a:lnTo>
                  <a:pt x="4572" y="4571"/>
                </a:lnTo>
                <a:lnTo>
                  <a:pt x="3048" y="6095"/>
                </a:lnTo>
                <a:lnTo>
                  <a:pt x="1524" y="6095"/>
                </a:lnTo>
                <a:lnTo>
                  <a:pt x="1524" y="274319"/>
                </a:lnTo>
                <a:lnTo>
                  <a:pt x="4572" y="274319"/>
                </a:lnTo>
                <a:lnTo>
                  <a:pt x="6096" y="275843"/>
                </a:lnTo>
                <a:lnTo>
                  <a:pt x="9143" y="275843"/>
                </a:lnTo>
                <a:lnTo>
                  <a:pt x="12192" y="277367"/>
                </a:lnTo>
                <a:lnTo>
                  <a:pt x="21336" y="277367"/>
                </a:lnTo>
                <a:lnTo>
                  <a:pt x="24384" y="275843"/>
                </a:lnTo>
                <a:lnTo>
                  <a:pt x="30480" y="275843"/>
                </a:lnTo>
                <a:close/>
              </a:path>
              <a:path w="144780" h="277494">
                <a:moveTo>
                  <a:pt x="141731" y="39623"/>
                </a:moveTo>
                <a:lnTo>
                  <a:pt x="141731" y="9143"/>
                </a:lnTo>
                <a:lnTo>
                  <a:pt x="140208" y="7619"/>
                </a:lnTo>
                <a:lnTo>
                  <a:pt x="138684" y="7619"/>
                </a:lnTo>
                <a:lnTo>
                  <a:pt x="137160" y="6095"/>
                </a:lnTo>
                <a:lnTo>
                  <a:pt x="134112" y="4571"/>
                </a:lnTo>
                <a:lnTo>
                  <a:pt x="131064" y="4571"/>
                </a:lnTo>
                <a:lnTo>
                  <a:pt x="128016" y="3047"/>
                </a:lnTo>
                <a:lnTo>
                  <a:pt x="123443" y="1523"/>
                </a:lnTo>
                <a:lnTo>
                  <a:pt x="117348" y="1523"/>
                </a:lnTo>
                <a:lnTo>
                  <a:pt x="114300" y="0"/>
                </a:lnTo>
                <a:lnTo>
                  <a:pt x="99060" y="0"/>
                </a:lnTo>
                <a:lnTo>
                  <a:pt x="92964" y="1523"/>
                </a:lnTo>
                <a:lnTo>
                  <a:pt x="88392" y="1523"/>
                </a:lnTo>
                <a:lnTo>
                  <a:pt x="82296" y="3047"/>
                </a:lnTo>
                <a:lnTo>
                  <a:pt x="77724" y="6095"/>
                </a:lnTo>
                <a:lnTo>
                  <a:pt x="71628" y="9143"/>
                </a:lnTo>
                <a:lnTo>
                  <a:pt x="59436" y="18287"/>
                </a:lnTo>
                <a:lnTo>
                  <a:pt x="53340" y="25907"/>
                </a:lnTo>
                <a:lnTo>
                  <a:pt x="48744" y="31027"/>
                </a:lnTo>
                <a:lnTo>
                  <a:pt x="44005" y="37147"/>
                </a:lnTo>
                <a:lnTo>
                  <a:pt x="38981" y="44124"/>
                </a:lnTo>
                <a:lnTo>
                  <a:pt x="33528" y="51815"/>
                </a:lnTo>
                <a:lnTo>
                  <a:pt x="33528" y="9143"/>
                </a:lnTo>
                <a:lnTo>
                  <a:pt x="32004" y="9143"/>
                </a:lnTo>
                <a:lnTo>
                  <a:pt x="32004" y="6095"/>
                </a:lnTo>
                <a:lnTo>
                  <a:pt x="30480" y="6095"/>
                </a:lnTo>
                <a:lnTo>
                  <a:pt x="30480" y="274319"/>
                </a:lnTo>
                <a:lnTo>
                  <a:pt x="32004" y="274319"/>
                </a:lnTo>
                <a:lnTo>
                  <a:pt x="35052" y="271271"/>
                </a:lnTo>
                <a:lnTo>
                  <a:pt x="35052" y="94487"/>
                </a:lnTo>
                <a:lnTo>
                  <a:pt x="40505" y="85891"/>
                </a:lnTo>
                <a:lnTo>
                  <a:pt x="45529" y="78295"/>
                </a:lnTo>
                <a:lnTo>
                  <a:pt x="50268" y="71556"/>
                </a:lnTo>
                <a:lnTo>
                  <a:pt x="54864" y="65531"/>
                </a:lnTo>
                <a:lnTo>
                  <a:pt x="59197" y="59221"/>
                </a:lnTo>
                <a:lnTo>
                  <a:pt x="92964" y="33527"/>
                </a:lnTo>
                <a:lnTo>
                  <a:pt x="97536" y="32003"/>
                </a:lnTo>
                <a:lnTo>
                  <a:pt x="111252" y="32003"/>
                </a:lnTo>
                <a:lnTo>
                  <a:pt x="114300" y="33527"/>
                </a:lnTo>
                <a:lnTo>
                  <a:pt x="118872" y="33527"/>
                </a:lnTo>
                <a:lnTo>
                  <a:pt x="124968" y="36575"/>
                </a:lnTo>
                <a:lnTo>
                  <a:pt x="128016" y="36575"/>
                </a:lnTo>
                <a:lnTo>
                  <a:pt x="129540" y="38099"/>
                </a:lnTo>
                <a:lnTo>
                  <a:pt x="132587" y="38099"/>
                </a:lnTo>
                <a:lnTo>
                  <a:pt x="134112" y="39623"/>
                </a:lnTo>
                <a:lnTo>
                  <a:pt x="141731" y="39623"/>
                </a:lnTo>
                <a:close/>
              </a:path>
              <a:path w="144780" h="277494">
                <a:moveTo>
                  <a:pt x="143256" y="36575"/>
                </a:moveTo>
                <a:lnTo>
                  <a:pt x="143256" y="10667"/>
                </a:lnTo>
                <a:lnTo>
                  <a:pt x="141731" y="10667"/>
                </a:lnTo>
                <a:lnTo>
                  <a:pt x="141731" y="36575"/>
                </a:lnTo>
                <a:lnTo>
                  <a:pt x="143256" y="36575"/>
                </a:lnTo>
                <a:close/>
              </a:path>
              <a:path w="144780" h="277494">
                <a:moveTo>
                  <a:pt x="144780" y="28955"/>
                </a:moveTo>
                <a:lnTo>
                  <a:pt x="144780" y="21335"/>
                </a:lnTo>
                <a:lnTo>
                  <a:pt x="143256" y="18287"/>
                </a:lnTo>
                <a:lnTo>
                  <a:pt x="143256" y="32003"/>
                </a:lnTo>
                <a:lnTo>
                  <a:pt x="144780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3" y="2627884"/>
            <a:ext cx="196850" cy="401320"/>
          </a:xfrm>
          <a:custGeom>
            <a:avLst/>
            <a:gdLst/>
            <a:ahLst/>
            <a:cxnLst/>
            <a:rect l="l" t="t" r="r" b="b"/>
            <a:pathLst>
              <a:path w="196850" h="401319">
                <a:moveTo>
                  <a:pt x="33527" y="396240"/>
                </a:moveTo>
                <a:lnTo>
                  <a:pt x="33527" y="4571"/>
                </a:lnTo>
                <a:lnTo>
                  <a:pt x="30480" y="1524"/>
                </a:lnTo>
                <a:lnTo>
                  <a:pt x="27431" y="1524"/>
                </a:lnTo>
                <a:lnTo>
                  <a:pt x="25907" y="0"/>
                </a:lnTo>
                <a:lnTo>
                  <a:pt x="9143" y="0"/>
                </a:lnTo>
                <a:lnTo>
                  <a:pt x="6095" y="1524"/>
                </a:lnTo>
                <a:lnTo>
                  <a:pt x="3048" y="1524"/>
                </a:lnTo>
                <a:lnTo>
                  <a:pt x="0" y="4571"/>
                </a:lnTo>
                <a:lnTo>
                  <a:pt x="0" y="396240"/>
                </a:lnTo>
                <a:lnTo>
                  <a:pt x="1524" y="397764"/>
                </a:lnTo>
                <a:lnTo>
                  <a:pt x="3048" y="397764"/>
                </a:lnTo>
                <a:lnTo>
                  <a:pt x="4572" y="399288"/>
                </a:lnTo>
                <a:lnTo>
                  <a:pt x="9143" y="399288"/>
                </a:lnTo>
                <a:lnTo>
                  <a:pt x="10668" y="400812"/>
                </a:lnTo>
                <a:lnTo>
                  <a:pt x="19812" y="400812"/>
                </a:lnTo>
                <a:lnTo>
                  <a:pt x="22860" y="399288"/>
                </a:lnTo>
                <a:lnTo>
                  <a:pt x="28956" y="399288"/>
                </a:lnTo>
                <a:lnTo>
                  <a:pt x="30480" y="397764"/>
                </a:lnTo>
                <a:lnTo>
                  <a:pt x="32004" y="397764"/>
                </a:lnTo>
                <a:lnTo>
                  <a:pt x="32004" y="396240"/>
                </a:lnTo>
                <a:lnTo>
                  <a:pt x="33527" y="396240"/>
                </a:lnTo>
                <a:close/>
              </a:path>
              <a:path w="196850" h="401319">
                <a:moveTo>
                  <a:pt x="187451" y="135636"/>
                </a:moveTo>
                <a:lnTo>
                  <a:pt x="187451" y="132587"/>
                </a:lnTo>
                <a:lnTo>
                  <a:pt x="182880" y="128015"/>
                </a:lnTo>
                <a:lnTo>
                  <a:pt x="178307" y="128015"/>
                </a:lnTo>
                <a:lnTo>
                  <a:pt x="176783" y="126492"/>
                </a:lnTo>
                <a:lnTo>
                  <a:pt x="161544" y="126492"/>
                </a:lnTo>
                <a:lnTo>
                  <a:pt x="160019" y="128015"/>
                </a:lnTo>
                <a:lnTo>
                  <a:pt x="152400" y="128015"/>
                </a:lnTo>
                <a:lnTo>
                  <a:pt x="150875" y="129540"/>
                </a:lnTo>
                <a:lnTo>
                  <a:pt x="149351" y="129540"/>
                </a:lnTo>
                <a:lnTo>
                  <a:pt x="33527" y="245364"/>
                </a:lnTo>
                <a:lnTo>
                  <a:pt x="76200" y="297103"/>
                </a:lnTo>
                <a:lnTo>
                  <a:pt x="76200" y="243840"/>
                </a:lnTo>
                <a:lnTo>
                  <a:pt x="179831" y="146304"/>
                </a:lnTo>
                <a:lnTo>
                  <a:pt x="181356" y="143256"/>
                </a:lnTo>
                <a:lnTo>
                  <a:pt x="184404" y="141732"/>
                </a:lnTo>
                <a:lnTo>
                  <a:pt x="184404" y="138684"/>
                </a:lnTo>
                <a:lnTo>
                  <a:pt x="187451" y="135636"/>
                </a:lnTo>
                <a:close/>
              </a:path>
              <a:path w="196850" h="401319">
                <a:moveTo>
                  <a:pt x="195072" y="397764"/>
                </a:moveTo>
                <a:lnTo>
                  <a:pt x="195072" y="385572"/>
                </a:lnTo>
                <a:lnTo>
                  <a:pt x="190500" y="381000"/>
                </a:lnTo>
                <a:lnTo>
                  <a:pt x="76200" y="243840"/>
                </a:lnTo>
                <a:lnTo>
                  <a:pt x="76200" y="297103"/>
                </a:lnTo>
                <a:lnTo>
                  <a:pt x="155448" y="393192"/>
                </a:lnTo>
                <a:lnTo>
                  <a:pt x="160019" y="397764"/>
                </a:lnTo>
                <a:lnTo>
                  <a:pt x="161544" y="397764"/>
                </a:lnTo>
                <a:lnTo>
                  <a:pt x="163068" y="399288"/>
                </a:lnTo>
                <a:lnTo>
                  <a:pt x="169163" y="399288"/>
                </a:lnTo>
                <a:lnTo>
                  <a:pt x="172212" y="400812"/>
                </a:lnTo>
                <a:lnTo>
                  <a:pt x="182880" y="400812"/>
                </a:lnTo>
                <a:lnTo>
                  <a:pt x="185927" y="399288"/>
                </a:lnTo>
                <a:lnTo>
                  <a:pt x="192024" y="399288"/>
                </a:lnTo>
                <a:lnTo>
                  <a:pt x="193548" y="397764"/>
                </a:lnTo>
                <a:lnTo>
                  <a:pt x="195072" y="397764"/>
                </a:lnTo>
                <a:close/>
              </a:path>
              <a:path w="196850" h="401319">
                <a:moveTo>
                  <a:pt x="196595" y="396240"/>
                </a:moveTo>
                <a:lnTo>
                  <a:pt x="196595" y="388620"/>
                </a:lnTo>
                <a:lnTo>
                  <a:pt x="195072" y="387096"/>
                </a:lnTo>
                <a:lnTo>
                  <a:pt x="195072" y="396240"/>
                </a:lnTo>
                <a:lnTo>
                  <a:pt x="196595" y="396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5670" y="2621789"/>
            <a:ext cx="93345" cy="501650"/>
          </a:xfrm>
          <a:custGeom>
            <a:avLst/>
            <a:gdLst/>
            <a:ahLst/>
            <a:cxnLst/>
            <a:rect l="l" t="t" r="r" b="b"/>
            <a:pathLst>
              <a:path w="93344" h="501650">
                <a:moveTo>
                  <a:pt x="92964" y="9144"/>
                </a:moveTo>
                <a:lnTo>
                  <a:pt x="92964" y="3048"/>
                </a:lnTo>
                <a:lnTo>
                  <a:pt x="91440" y="3048"/>
                </a:lnTo>
                <a:lnTo>
                  <a:pt x="89916" y="1524"/>
                </a:lnTo>
                <a:lnTo>
                  <a:pt x="86868" y="1524"/>
                </a:lnTo>
                <a:lnTo>
                  <a:pt x="85343" y="0"/>
                </a:lnTo>
                <a:lnTo>
                  <a:pt x="71628" y="0"/>
                </a:lnTo>
                <a:lnTo>
                  <a:pt x="70104" y="1524"/>
                </a:lnTo>
                <a:lnTo>
                  <a:pt x="65531" y="1524"/>
                </a:lnTo>
                <a:lnTo>
                  <a:pt x="65531" y="3048"/>
                </a:lnTo>
                <a:lnTo>
                  <a:pt x="64008" y="3048"/>
                </a:lnTo>
                <a:lnTo>
                  <a:pt x="64008" y="4572"/>
                </a:lnTo>
                <a:lnTo>
                  <a:pt x="56507" y="19431"/>
                </a:lnTo>
                <a:lnTo>
                  <a:pt x="36575" y="64008"/>
                </a:lnTo>
                <a:lnTo>
                  <a:pt x="21359" y="109227"/>
                </a:lnTo>
                <a:lnTo>
                  <a:pt x="9525" y="155638"/>
                </a:lnTo>
                <a:lnTo>
                  <a:pt x="2571" y="203454"/>
                </a:lnTo>
                <a:lnTo>
                  <a:pt x="0" y="251460"/>
                </a:lnTo>
                <a:lnTo>
                  <a:pt x="261" y="267462"/>
                </a:lnTo>
                <a:lnTo>
                  <a:pt x="3048" y="315468"/>
                </a:lnTo>
                <a:lnTo>
                  <a:pt x="11834" y="362831"/>
                </a:lnTo>
                <a:lnTo>
                  <a:pt x="24574" y="409003"/>
                </a:lnTo>
                <a:lnTo>
                  <a:pt x="36575" y="442208"/>
                </a:lnTo>
                <a:lnTo>
                  <a:pt x="36575" y="249936"/>
                </a:lnTo>
                <a:lnTo>
                  <a:pt x="37433" y="219979"/>
                </a:lnTo>
                <a:lnTo>
                  <a:pt x="44291" y="159496"/>
                </a:lnTo>
                <a:lnTo>
                  <a:pt x="58031" y="98940"/>
                </a:lnTo>
                <a:lnTo>
                  <a:pt x="79224" y="38885"/>
                </a:lnTo>
                <a:lnTo>
                  <a:pt x="92964" y="9144"/>
                </a:lnTo>
                <a:close/>
              </a:path>
              <a:path w="93344" h="501650">
                <a:moveTo>
                  <a:pt x="92964" y="498348"/>
                </a:moveTo>
                <a:lnTo>
                  <a:pt x="92964" y="493776"/>
                </a:lnTo>
                <a:lnTo>
                  <a:pt x="91440" y="492252"/>
                </a:lnTo>
                <a:lnTo>
                  <a:pt x="78581" y="462510"/>
                </a:lnTo>
                <a:lnTo>
                  <a:pt x="58007" y="402455"/>
                </a:lnTo>
                <a:lnTo>
                  <a:pt x="44291" y="341876"/>
                </a:lnTo>
                <a:lnTo>
                  <a:pt x="37433" y="280773"/>
                </a:lnTo>
                <a:lnTo>
                  <a:pt x="36575" y="249936"/>
                </a:lnTo>
                <a:lnTo>
                  <a:pt x="36575" y="442208"/>
                </a:lnTo>
                <a:lnTo>
                  <a:pt x="48768" y="468439"/>
                </a:lnTo>
                <a:lnTo>
                  <a:pt x="55626" y="482846"/>
                </a:lnTo>
                <a:lnTo>
                  <a:pt x="62484" y="496824"/>
                </a:lnTo>
                <a:lnTo>
                  <a:pt x="65531" y="499872"/>
                </a:lnTo>
                <a:lnTo>
                  <a:pt x="67056" y="499872"/>
                </a:lnTo>
                <a:lnTo>
                  <a:pt x="67056" y="501396"/>
                </a:lnTo>
                <a:lnTo>
                  <a:pt x="89916" y="501396"/>
                </a:lnTo>
                <a:lnTo>
                  <a:pt x="92964" y="498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3311" y="2621789"/>
            <a:ext cx="94615" cy="501650"/>
          </a:xfrm>
          <a:custGeom>
            <a:avLst/>
            <a:gdLst/>
            <a:ahLst/>
            <a:cxnLst/>
            <a:rect l="l" t="t" r="r" b="b"/>
            <a:pathLst>
              <a:path w="94614" h="501650">
                <a:moveTo>
                  <a:pt x="1524" y="498348"/>
                </a:moveTo>
                <a:lnTo>
                  <a:pt x="1524" y="496824"/>
                </a:lnTo>
                <a:lnTo>
                  <a:pt x="0" y="498348"/>
                </a:lnTo>
                <a:lnTo>
                  <a:pt x="1524" y="498348"/>
                </a:lnTo>
                <a:close/>
              </a:path>
              <a:path w="94614" h="501650">
                <a:moveTo>
                  <a:pt x="94487" y="251460"/>
                </a:moveTo>
                <a:lnTo>
                  <a:pt x="89915" y="187642"/>
                </a:lnTo>
                <a:lnTo>
                  <a:pt x="76200" y="124968"/>
                </a:lnTo>
                <a:lnTo>
                  <a:pt x="56768" y="63627"/>
                </a:lnTo>
                <a:lnTo>
                  <a:pt x="30479" y="4572"/>
                </a:lnTo>
                <a:lnTo>
                  <a:pt x="27431" y="1524"/>
                </a:lnTo>
                <a:lnTo>
                  <a:pt x="24383" y="1524"/>
                </a:lnTo>
                <a:lnTo>
                  <a:pt x="21335" y="0"/>
                </a:lnTo>
                <a:lnTo>
                  <a:pt x="9143" y="0"/>
                </a:lnTo>
                <a:lnTo>
                  <a:pt x="7619" y="1524"/>
                </a:lnTo>
                <a:lnTo>
                  <a:pt x="3047" y="1524"/>
                </a:lnTo>
                <a:lnTo>
                  <a:pt x="3047" y="3048"/>
                </a:lnTo>
                <a:lnTo>
                  <a:pt x="1524" y="3048"/>
                </a:lnTo>
                <a:lnTo>
                  <a:pt x="1524" y="9144"/>
                </a:lnTo>
                <a:lnTo>
                  <a:pt x="26860" y="68770"/>
                </a:lnTo>
                <a:lnTo>
                  <a:pt x="44195" y="129540"/>
                </a:lnTo>
                <a:lnTo>
                  <a:pt x="54483" y="189738"/>
                </a:lnTo>
                <a:lnTo>
                  <a:pt x="57912" y="249936"/>
                </a:lnTo>
                <a:lnTo>
                  <a:pt x="57912" y="438912"/>
                </a:lnTo>
                <a:lnTo>
                  <a:pt x="63579" y="424029"/>
                </a:lnTo>
                <a:lnTo>
                  <a:pt x="68960" y="409003"/>
                </a:lnTo>
                <a:lnTo>
                  <a:pt x="73771" y="393692"/>
                </a:lnTo>
                <a:lnTo>
                  <a:pt x="77724" y="377952"/>
                </a:lnTo>
                <a:lnTo>
                  <a:pt x="81772" y="362831"/>
                </a:lnTo>
                <a:lnTo>
                  <a:pt x="89915" y="315468"/>
                </a:lnTo>
                <a:lnTo>
                  <a:pt x="94202" y="267462"/>
                </a:lnTo>
                <a:lnTo>
                  <a:pt x="94487" y="251460"/>
                </a:lnTo>
                <a:close/>
              </a:path>
              <a:path w="94614" h="501650">
                <a:moveTo>
                  <a:pt x="57912" y="438912"/>
                </a:moveTo>
                <a:lnTo>
                  <a:pt x="57912" y="249936"/>
                </a:lnTo>
                <a:lnTo>
                  <a:pt x="57054" y="280773"/>
                </a:lnTo>
                <a:lnTo>
                  <a:pt x="50196" y="341876"/>
                </a:lnTo>
                <a:lnTo>
                  <a:pt x="36456" y="402531"/>
                </a:lnTo>
                <a:lnTo>
                  <a:pt x="15906" y="462510"/>
                </a:lnTo>
                <a:lnTo>
                  <a:pt x="1524" y="493776"/>
                </a:lnTo>
                <a:lnTo>
                  <a:pt x="1524" y="499872"/>
                </a:lnTo>
                <a:lnTo>
                  <a:pt x="3047" y="499872"/>
                </a:lnTo>
                <a:lnTo>
                  <a:pt x="4571" y="501396"/>
                </a:lnTo>
                <a:lnTo>
                  <a:pt x="24383" y="501396"/>
                </a:lnTo>
                <a:lnTo>
                  <a:pt x="25907" y="499872"/>
                </a:lnTo>
                <a:lnTo>
                  <a:pt x="28956" y="499872"/>
                </a:lnTo>
                <a:lnTo>
                  <a:pt x="28956" y="498348"/>
                </a:lnTo>
                <a:lnTo>
                  <a:pt x="30479" y="498348"/>
                </a:lnTo>
                <a:lnTo>
                  <a:pt x="30479" y="496824"/>
                </a:lnTo>
                <a:lnTo>
                  <a:pt x="38195" y="482846"/>
                </a:lnTo>
                <a:lnTo>
                  <a:pt x="45338" y="468439"/>
                </a:lnTo>
                <a:lnTo>
                  <a:pt x="51911" y="453747"/>
                </a:lnTo>
                <a:lnTo>
                  <a:pt x="57912" y="43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5918" y="2751328"/>
            <a:ext cx="175260" cy="280670"/>
          </a:xfrm>
          <a:custGeom>
            <a:avLst/>
            <a:gdLst/>
            <a:ahLst/>
            <a:cxnLst/>
            <a:rect l="l" t="t" r="r" b="b"/>
            <a:pathLst>
              <a:path w="175260" h="280669">
                <a:moveTo>
                  <a:pt x="1524" y="248411"/>
                </a:moveTo>
                <a:lnTo>
                  <a:pt x="1524" y="233171"/>
                </a:lnTo>
                <a:lnTo>
                  <a:pt x="0" y="236219"/>
                </a:lnTo>
                <a:lnTo>
                  <a:pt x="0" y="245363"/>
                </a:lnTo>
                <a:lnTo>
                  <a:pt x="1524" y="248411"/>
                </a:lnTo>
                <a:close/>
              </a:path>
              <a:path w="175260" h="280669">
                <a:moveTo>
                  <a:pt x="141732" y="264396"/>
                </a:moveTo>
                <a:lnTo>
                  <a:pt x="141732" y="211835"/>
                </a:lnTo>
                <a:lnTo>
                  <a:pt x="140208" y="217931"/>
                </a:lnTo>
                <a:lnTo>
                  <a:pt x="134112" y="230123"/>
                </a:lnTo>
                <a:lnTo>
                  <a:pt x="131064" y="234695"/>
                </a:lnTo>
                <a:lnTo>
                  <a:pt x="124968" y="239267"/>
                </a:lnTo>
                <a:lnTo>
                  <a:pt x="112776" y="245363"/>
                </a:lnTo>
                <a:lnTo>
                  <a:pt x="106680" y="246887"/>
                </a:lnTo>
                <a:lnTo>
                  <a:pt x="99060" y="249935"/>
                </a:lnTo>
                <a:lnTo>
                  <a:pt x="60221" y="248007"/>
                </a:lnTo>
                <a:lnTo>
                  <a:pt x="16764" y="228599"/>
                </a:lnTo>
                <a:lnTo>
                  <a:pt x="13716" y="225551"/>
                </a:lnTo>
                <a:lnTo>
                  <a:pt x="4572" y="225551"/>
                </a:lnTo>
                <a:lnTo>
                  <a:pt x="3048" y="227075"/>
                </a:lnTo>
                <a:lnTo>
                  <a:pt x="3048" y="228599"/>
                </a:lnTo>
                <a:lnTo>
                  <a:pt x="1524" y="230123"/>
                </a:lnTo>
                <a:lnTo>
                  <a:pt x="1524" y="251459"/>
                </a:lnTo>
                <a:lnTo>
                  <a:pt x="4572" y="257555"/>
                </a:lnTo>
                <a:lnTo>
                  <a:pt x="6096" y="259079"/>
                </a:lnTo>
                <a:lnTo>
                  <a:pt x="9144" y="260603"/>
                </a:lnTo>
                <a:lnTo>
                  <a:pt x="12192" y="263651"/>
                </a:lnTo>
                <a:lnTo>
                  <a:pt x="16764" y="265175"/>
                </a:lnTo>
                <a:lnTo>
                  <a:pt x="21336" y="268223"/>
                </a:lnTo>
                <a:lnTo>
                  <a:pt x="25908" y="269747"/>
                </a:lnTo>
                <a:lnTo>
                  <a:pt x="32004" y="272795"/>
                </a:lnTo>
                <a:lnTo>
                  <a:pt x="39624" y="274319"/>
                </a:lnTo>
                <a:lnTo>
                  <a:pt x="45720" y="275843"/>
                </a:lnTo>
                <a:lnTo>
                  <a:pt x="54864" y="277367"/>
                </a:lnTo>
                <a:lnTo>
                  <a:pt x="62484" y="278891"/>
                </a:lnTo>
                <a:lnTo>
                  <a:pt x="71628" y="280415"/>
                </a:lnTo>
                <a:lnTo>
                  <a:pt x="109728" y="277186"/>
                </a:lnTo>
                <a:lnTo>
                  <a:pt x="135826" y="267842"/>
                </a:lnTo>
                <a:lnTo>
                  <a:pt x="141732" y="264396"/>
                </a:lnTo>
                <a:close/>
              </a:path>
              <a:path w="175260" h="280669">
                <a:moveTo>
                  <a:pt x="160020" y="47243"/>
                </a:moveTo>
                <a:lnTo>
                  <a:pt x="160020" y="19811"/>
                </a:lnTo>
                <a:lnTo>
                  <a:pt x="156972" y="16763"/>
                </a:lnTo>
                <a:lnTo>
                  <a:pt x="147828" y="12191"/>
                </a:lnTo>
                <a:lnTo>
                  <a:pt x="144780" y="9143"/>
                </a:lnTo>
                <a:lnTo>
                  <a:pt x="140208" y="7619"/>
                </a:lnTo>
                <a:lnTo>
                  <a:pt x="134112" y="6095"/>
                </a:lnTo>
                <a:lnTo>
                  <a:pt x="129540" y="4571"/>
                </a:lnTo>
                <a:lnTo>
                  <a:pt x="117348" y="1523"/>
                </a:lnTo>
                <a:lnTo>
                  <a:pt x="109728" y="0"/>
                </a:lnTo>
                <a:lnTo>
                  <a:pt x="96964" y="26"/>
                </a:lnTo>
                <a:lnTo>
                  <a:pt x="57912" y="6095"/>
                </a:lnTo>
                <a:lnTo>
                  <a:pt x="25312" y="28574"/>
                </a:lnTo>
                <a:lnTo>
                  <a:pt x="9453" y="66293"/>
                </a:lnTo>
                <a:lnTo>
                  <a:pt x="9144" y="73151"/>
                </a:lnTo>
                <a:lnTo>
                  <a:pt x="9667" y="80891"/>
                </a:lnTo>
                <a:lnTo>
                  <a:pt x="30480" y="121919"/>
                </a:lnTo>
                <a:lnTo>
                  <a:pt x="42672" y="131469"/>
                </a:lnTo>
                <a:lnTo>
                  <a:pt x="42672" y="65531"/>
                </a:lnTo>
                <a:lnTo>
                  <a:pt x="44196" y="59435"/>
                </a:lnTo>
                <a:lnTo>
                  <a:pt x="71628" y="32003"/>
                </a:lnTo>
                <a:lnTo>
                  <a:pt x="105156" y="28955"/>
                </a:lnTo>
                <a:lnTo>
                  <a:pt x="112776" y="30479"/>
                </a:lnTo>
                <a:lnTo>
                  <a:pt x="118872" y="32003"/>
                </a:lnTo>
                <a:lnTo>
                  <a:pt x="126492" y="33527"/>
                </a:lnTo>
                <a:lnTo>
                  <a:pt x="132588" y="36575"/>
                </a:lnTo>
                <a:lnTo>
                  <a:pt x="137160" y="38099"/>
                </a:lnTo>
                <a:lnTo>
                  <a:pt x="146304" y="44195"/>
                </a:lnTo>
                <a:lnTo>
                  <a:pt x="155448" y="48767"/>
                </a:lnTo>
                <a:lnTo>
                  <a:pt x="158496" y="48767"/>
                </a:lnTo>
                <a:lnTo>
                  <a:pt x="158496" y="47243"/>
                </a:lnTo>
                <a:lnTo>
                  <a:pt x="160020" y="47243"/>
                </a:lnTo>
                <a:close/>
              </a:path>
              <a:path w="175260" h="280669">
                <a:moveTo>
                  <a:pt x="175260" y="201167"/>
                </a:moveTo>
                <a:lnTo>
                  <a:pt x="161544" y="158495"/>
                </a:lnTo>
                <a:lnTo>
                  <a:pt x="127515" y="135516"/>
                </a:lnTo>
                <a:lnTo>
                  <a:pt x="103131" y="125729"/>
                </a:lnTo>
                <a:lnTo>
                  <a:pt x="96964" y="123443"/>
                </a:lnTo>
                <a:lnTo>
                  <a:pt x="91082" y="121157"/>
                </a:lnTo>
                <a:lnTo>
                  <a:pt x="85344" y="118871"/>
                </a:lnTo>
                <a:lnTo>
                  <a:pt x="70104" y="111251"/>
                </a:lnTo>
                <a:lnTo>
                  <a:pt x="64008" y="106679"/>
                </a:lnTo>
                <a:lnTo>
                  <a:pt x="56388" y="102107"/>
                </a:lnTo>
                <a:lnTo>
                  <a:pt x="51816" y="97535"/>
                </a:lnTo>
                <a:lnTo>
                  <a:pt x="48768" y="92963"/>
                </a:lnTo>
                <a:lnTo>
                  <a:pt x="44196" y="86867"/>
                </a:lnTo>
                <a:lnTo>
                  <a:pt x="42672" y="79247"/>
                </a:lnTo>
                <a:lnTo>
                  <a:pt x="42672" y="131469"/>
                </a:lnTo>
                <a:lnTo>
                  <a:pt x="46124" y="133707"/>
                </a:lnTo>
                <a:lnTo>
                  <a:pt x="51816" y="137159"/>
                </a:lnTo>
                <a:lnTo>
                  <a:pt x="57554" y="139684"/>
                </a:lnTo>
                <a:lnTo>
                  <a:pt x="63436" y="142493"/>
                </a:lnTo>
                <a:lnTo>
                  <a:pt x="69603" y="145303"/>
                </a:lnTo>
                <a:lnTo>
                  <a:pt x="76200" y="147827"/>
                </a:lnTo>
                <a:lnTo>
                  <a:pt x="81938" y="150113"/>
                </a:lnTo>
                <a:lnTo>
                  <a:pt x="87820" y="152399"/>
                </a:lnTo>
                <a:lnTo>
                  <a:pt x="93987" y="154685"/>
                </a:lnTo>
                <a:lnTo>
                  <a:pt x="100584" y="156971"/>
                </a:lnTo>
                <a:lnTo>
                  <a:pt x="108204" y="160019"/>
                </a:lnTo>
                <a:lnTo>
                  <a:pt x="114300" y="164591"/>
                </a:lnTo>
                <a:lnTo>
                  <a:pt x="121920" y="169163"/>
                </a:lnTo>
                <a:lnTo>
                  <a:pt x="128016" y="172211"/>
                </a:lnTo>
                <a:lnTo>
                  <a:pt x="132588" y="176783"/>
                </a:lnTo>
                <a:lnTo>
                  <a:pt x="135636" y="182879"/>
                </a:lnTo>
                <a:lnTo>
                  <a:pt x="140208" y="188975"/>
                </a:lnTo>
                <a:lnTo>
                  <a:pt x="141732" y="195071"/>
                </a:lnTo>
                <a:lnTo>
                  <a:pt x="141732" y="264396"/>
                </a:lnTo>
                <a:lnTo>
                  <a:pt x="143089" y="263604"/>
                </a:lnTo>
                <a:lnTo>
                  <a:pt x="169164" y="233171"/>
                </a:lnTo>
                <a:lnTo>
                  <a:pt x="174950" y="210026"/>
                </a:lnTo>
                <a:lnTo>
                  <a:pt x="175260" y="201167"/>
                </a:lnTo>
                <a:close/>
              </a:path>
              <a:path w="175260" h="280669">
                <a:moveTo>
                  <a:pt x="161544" y="44195"/>
                </a:moveTo>
                <a:lnTo>
                  <a:pt x="161544" y="21335"/>
                </a:lnTo>
                <a:lnTo>
                  <a:pt x="160020" y="21335"/>
                </a:lnTo>
                <a:lnTo>
                  <a:pt x="160020" y="45719"/>
                </a:lnTo>
                <a:lnTo>
                  <a:pt x="161544" y="44195"/>
                </a:lnTo>
                <a:close/>
              </a:path>
              <a:path w="175260" h="280669">
                <a:moveTo>
                  <a:pt x="163068" y="41147"/>
                </a:moveTo>
                <a:lnTo>
                  <a:pt x="163068" y="24383"/>
                </a:lnTo>
                <a:lnTo>
                  <a:pt x="161544" y="24383"/>
                </a:lnTo>
                <a:lnTo>
                  <a:pt x="161544" y="42671"/>
                </a:lnTo>
                <a:lnTo>
                  <a:pt x="163068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4707" y="2754377"/>
            <a:ext cx="234950" cy="376555"/>
          </a:xfrm>
          <a:custGeom>
            <a:avLst/>
            <a:gdLst/>
            <a:ahLst/>
            <a:cxnLst/>
            <a:rect l="l" t="t" r="r" b="b"/>
            <a:pathLst>
              <a:path w="234950" h="376555">
                <a:moveTo>
                  <a:pt x="234695" y="7619"/>
                </a:moveTo>
                <a:lnTo>
                  <a:pt x="234695" y="4571"/>
                </a:lnTo>
                <a:lnTo>
                  <a:pt x="231647" y="1523"/>
                </a:lnTo>
                <a:lnTo>
                  <a:pt x="227075" y="1523"/>
                </a:lnTo>
                <a:lnTo>
                  <a:pt x="225551" y="0"/>
                </a:lnTo>
                <a:lnTo>
                  <a:pt x="211835" y="0"/>
                </a:lnTo>
                <a:lnTo>
                  <a:pt x="208787" y="1523"/>
                </a:lnTo>
                <a:lnTo>
                  <a:pt x="204215" y="1523"/>
                </a:lnTo>
                <a:lnTo>
                  <a:pt x="202691" y="3047"/>
                </a:lnTo>
                <a:lnTo>
                  <a:pt x="201167" y="3047"/>
                </a:lnTo>
                <a:lnTo>
                  <a:pt x="199643" y="4571"/>
                </a:lnTo>
                <a:lnTo>
                  <a:pt x="198119" y="7619"/>
                </a:lnTo>
                <a:lnTo>
                  <a:pt x="118871" y="233171"/>
                </a:lnTo>
                <a:lnTo>
                  <a:pt x="117347" y="233171"/>
                </a:lnTo>
                <a:lnTo>
                  <a:pt x="36575" y="7619"/>
                </a:lnTo>
                <a:lnTo>
                  <a:pt x="36575" y="6095"/>
                </a:lnTo>
                <a:lnTo>
                  <a:pt x="32003" y="1523"/>
                </a:lnTo>
                <a:lnTo>
                  <a:pt x="25907" y="1523"/>
                </a:lnTo>
                <a:lnTo>
                  <a:pt x="22859" y="0"/>
                </a:lnTo>
                <a:lnTo>
                  <a:pt x="9143" y="0"/>
                </a:lnTo>
                <a:lnTo>
                  <a:pt x="6095" y="1523"/>
                </a:lnTo>
                <a:lnTo>
                  <a:pt x="1523" y="1523"/>
                </a:lnTo>
                <a:lnTo>
                  <a:pt x="1523" y="3047"/>
                </a:lnTo>
                <a:lnTo>
                  <a:pt x="0" y="3047"/>
                </a:lnTo>
                <a:lnTo>
                  <a:pt x="0" y="10667"/>
                </a:lnTo>
                <a:lnTo>
                  <a:pt x="1523" y="12191"/>
                </a:lnTo>
                <a:lnTo>
                  <a:pt x="94487" y="265175"/>
                </a:lnTo>
                <a:lnTo>
                  <a:pt x="96011" y="266699"/>
                </a:lnTo>
                <a:lnTo>
                  <a:pt x="96011" y="268223"/>
                </a:lnTo>
                <a:lnTo>
                  <a:pt x="99059" y="271271"/>
                </a:lnTo>
                <a:lnTo>
                  <a:pt x="100583" y="271271"/>
                </a:lnTo>
                <a:lnTo>
                  <a:pt x="102107" y="272795"/>
                </a:lnTo>
                <a:lnTo>
                  <a:pt x="102107" y="364633"/>
                </a:lnTo>
                <a:lnTo>
                  <a:pt x="233171" y="12191"/>
                </a:lnTo>
                <a:lnTo>
                  <a:pt x="233171" y="10667"/>
                </a:lnTo>
                <a:lnTo>
                  <a:pt x="234695" y="7619"/>
                </a:lnTo>
                <a:close/>
              </a:path>
              <a:path w="234950" h="376555">
                <a:moveTo>
                  <a:pt x="102107" y="364633"/>
                </a:moveTo>
                <a:lnTo>
                  <a:pt x="102107" y="272795"/>
                </a:lnTo>
                <a:lnTo>
                  <a:pt x="65531" y="364235"/>
                </a:lnTo>
                <a:lnTo>
                  <a:pt x="64007" y="365759"/>
                </a:lnTo>
                <a:lnTo>
                  <a:pt x="64007" y="373379"/>
                </a:lnTo>
                <a:lnTo>
                  <a:pt x="65531" y="373379"/>
                </a:lnTo>
                <a:lnTo>
                  <a:pt x="67055" y="374903"/>
                </a:lnTo>
                <a:lnTo>
                  <a:pt x="68579" y="374903"/>
                </a:lnTo>
                <a:lnTo>
                  <a:pt x="71627" y="376427"/>
                </a:lnTo>
                <a:lnTo>
                  <a:pt x="86867" y="376427"/>
                </a:lnTo>
                <a:lnTo>
                  <a:pt x="91439" y="374903"/>
                </a:lnTo>
                <a:lnTo>
                  <a:pt x="94487" y="374903"/>
                </a:lnTo>
                <a:lnTo>
                  <a:pt x="97535" y="373379"/>
                </a:lnTo>
                <a:lnTo>
                  <a:pt x="99059" y="370331"/>
                </a:lnTo>
                <a:lnTo>
                  <a:pt x="100583" y="368807"/>
                </a:lnTo>
                <a:lnTo>
                  <a:pt x="102107" y="364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6834" y="2751328"/>
            <a:ext cx="175260" cy="280670"/>
          </a:xfrm>
          <a:custGeom>
            <a:avLst/>
            <a:gdLst/>
            <a:ahLst/>
            <a:cxnLst/>
            <a:rect l="l" t="t" r="r" b="b"/>
            <a:pathLst>
              <a:path w="175260" h="280669">
                <a:moveTo>
                  <a:pt x="1524" y="251459"/>
                </a:moveTo>
                <a:lnTo>
                  <a:pt x="1524" y="230123"/>
                </a:lnTo>
                <a:lnTo>
                  <a:pt x="0" y="231647"/>
                </a:lnTo>
                <a:lnTo>
                  <a:pt x="0" y="248411"/>
                </a:lnTo>
                <a:lnTo>
                  <a:pt x="1524" y="251459"/>
                </a:lnTo>
                <a:close/>
              </a:path>
              <a:path w="175260" h="280669">
                <a:moveTo>
                  <a:pt x="140207" y="264396"/>
                </a:moveTo>
                <a:lnTo>
                  <a:pt x="140207" y="211835"/>
                </a:lnTo>
                <a:lnTo>
                  <a:pt x="137160" y="224027"/>
                </a:lnTo>
                <a:lnTo>
                  <a:pt x="134112" y="230123"/>
                </a:lnTo>
                <a:lnTo>
                  <a:pt x="105155" y="246887"/>
                </a:lnTo>
                <a:lnTo>
                  <a:pt x="97536" y="249935"/>
                </a:lnTo>
                <a:lnTo>
                  <a:pt x="58697" y="248007"/>
                </a:lnTo>
                <a:lnTo>
                  <a:pt x="19812" y="231647"/>
                </a:lnTo>
                <a:lnTo>
                  <a:pt x="16763" y="228599"/>
                </a:lnTo>
                <a:lnTo>
                  <a:pt x="12191" y="225551"/>
                </a:lnTo>
                <a:lnTo>
                  <a:pt x="3048" y="225551"/>
                </a:lnTo>
                <a:lnTo>
                  <a:pt x="3048" y="227075"/>
                </a:lnTo>
                <a:lnTo>
                  <a:pt x="1524" y="227075"/>
                </a:lnTo>
                <a:lnTo>
                  <a:pt x="1524" y="254507"/>
                </a:lnTo>
                <a:lnTo>
                  <a:pt x="3048" y="257555"/>
                </a:lnTo>
                <a:lnTo>
                  <a:pt x="6095" y="259079"/>
                </a:lnTo>
                <a:lnTo>
                  <a:pt x="10667" y="263651"/>
                </a:lnTo>
                <a:lnTo>
                  <a:pt x="15239" y="265175"/>
                </a:lnTo>
                <a:lnTo>
                  <a:pt x="19812" y="268223"/>
                </a:lnTo>
                <a:lnTo>
                  <a:pt x="25907" y="269747"/>
                </a:lnTo>
                <a:lnTo>
                  <a:pt x="65722" y="279463"/>
                </a:lnTo>
                <a:lnTo>
                  <a:pt x="76200" y="280299"/>
                </a:lnTo>
                <a:lnTo>
                  <a:pt x="85343" y="280231"/>
                </a:lnTo>
                <a:lnTo>
                  <a:pt x="89487" y="280106"/>
                </a:lnTo>
                <a:lnTo>
                  <a:pt x="99440" y="279082"/>
                </a:lnTo>
                <a:lnTo>
                  <a:pt x="108823" y="277201"/>
                </a:lnTo>
                <a:lnTo>
                  <a:pt x="117348" y="274319"/>
                </a:lnTo>
                <a:lnTo>
                  <a:pt x="126182" y="271510"/>
                </a:lnTo>
                <a:lnTo>
                  <a:pt x="134302" y="267842"/>
                </a:lnTo>
                <a:lnTo>
                  <a:pt x="140207" y="264396"/>
                </a:lnTo>
                <a:close/>
              </a:path>
              <a:path w="175260" h="280669">
                <a:moveTo>
                  <a:pt x="161543" y="42671"/>
                </a:moveTo>
                <a:lnTo>
                  <a:pt x="161543" y="22859"/>
                </a:lnTo>
                <a:lnTo>
                  <a:pt x="153924" y="15239"/>
                </a:lnTo>
                <a:lnTo>
                  <a:pt x="150875" y="13715"/>
                </a:lnTo>
                <a:lnTo>
                  <a:pt x="146303" y="12191"/>
                </a:lnTo>
                <a:lnTo>
                  <a:pt x="143255" y="9143"/>
                </a:lnTo>
                <a:lnTo>
                  <a:pt x="134112" y="6095"/>
                </a:lnTo>
                <a:lnTo>
                  <a:pt x="109727" y="0"/>
                </a:lnTo>
                <a:lnTo>
                  <a:pt x="96012" y="0"/>
                </a:lnTo>
                <a:lnTo>
                  <a:pt x="56387" y="6095"/>
                </a:lnTo>
                <a:lnTo>
                  <a:pt x="24383" y="28639"/>
                </a:lnTo>
                <a:lnTo>
                  <a:pt x="9429" y="66293"/>
                </a:lnTo>
                <a:lnTo>
                  <a:pt x="9143" y="73151"/>
                </a:lnTo>
                <a:lnTo>
                  <a:pt x="9429" y="80891"/>
                </a:lnTo>
                <a:lnTo>
                  <a:pt x="28955" y="121919"/>
                </a:lnTo>
                <a:lnTo>
                  <a:pt x="41148" y="131469"/>
                </a:lnTo>
                <a:lnTo>
                  <a:pt x="41148" y="65531"/>
                </a:lnTo>
                <a:lnTo>
                  <a:pt x="42672" y="59435"/>
                </a:lnTo>
                <a:lnTo>
                  <a:pt x="44195" y="54863"/>
                </a:lnTo>
                <a:lnTo>
                  <a:pt x="47243" y="48767"/>
                </a:lnTo>
                <a:lnTo>
                  <a:pt x="50291" y="44195"/>
                </a:lnTo>
                <a:lnTo>
                  <a:pt x="54863" y="41147"/>
                </a:lnTo>
                <a:lnTo>
                  <a:pt x="59436" y="36575"/>
                </a:lnTo>
                <a:lnTo>
                  <a:pt x="64007" y="33527"/>
                </a:lnTo>
                <a:lnTo>
                  <a:pt x="71627" y="32003"/>
                </a:lnTo>
                <a:lnTo>
                  <a:pt x="77724" y="30479"/>
                </a:lnTo>
                <a:lnTo>
                  <a:pt x="85105" y="29003"/>
                </a:lnTo>
                <a:lnTo>
                  <a:pt x="103631" y="28955"/>
                </a:lnTo>
                <a:lnTo>
                  <a:pt x="118872" y="32003"/>
                </a:lnTo>
                <a:lnTo>
                  <a:pt x="124967" y="33527"/>
                </a:lnTo>
                <a:lnTo>
                  <a:pt x="131063" y="36575"/>
                </a:lnTo>
                <a:lnTo>
                  <a:pt x="135636" y="38099"/>
                </a:lnTo>
                <a:lnTo>
                  <a:pt x="141731" y="41147"/>
                </a:lnTo>
                <a:lnTo>
                  <a:pt x="144779" y="44195"/>
                </a:lnTo>
                <a:lnTo>
                  <a:pt x="153924" y="48767"/>
                </a:lnTo>
                <a:lnTo>
                  <a:pt x="156972" y="48767"/>
                </a:lnTo>
                <a:lnTo>
                  <a:pt x="160019" y="45719"/>
                </a:lnTo>
                <a:lnTo>
                  <a:pt x="160019" y="44195"/>
                </a:lnTo>
                <a:lnTo>
                  <a:pt x="161543" y="42671"/>
                </a:lnTo>
                <a:close/>
              </a:path>
              <a:path w="175260" h="280669">
                <a:moveTo>
                  <a:pt x="175260" y="201167"/>
                </a:moveTo>
                <a:lnTo>
                  <a:pt x="153924" y="152399"/>
                </a:lnTo>
                <a:lnTo>
                  <a:pt x="120395" y="132778"/>
                </a:lnTo>
                <a:lnTo>
                  <a:pt x="89487" y="121048"/>
                </a:lnTo>
                <a:lnTo>
                  <a:pt x="83819" y="118871"/>
                </a:lnTo>
                <a:lnTo>
                  <a:pt x="76200" y="114299"/>
                </a:lnTo>
                <a:lnTo>
                  <a:pt x="68579" y="111251"/>
                </a:lnTo>
                <a:lnTo>
                  <a:pt x="50291" y="97535"/>
                </a:lnTo>
                <a:lnTo>
                  <a:pt x="47243" y="92963"/>
                </a:lnTo>
                <a:lnTo>
                  <a:pt x="42672" y="86867"/>
                </a:lnTo>
                <a:lnTo>
                  <a:pt x="41148" y="79247"/>
                </a:lnTo>
                <a:lnTo>
                  <a:pt x="41148" y="131469"/>
                </a:lnTo>
                <a:lnTo>
                  <a:pt x="44600" y="133707"/>
                </a:lnTo>
                <a:lnTo>
                  <a:pt x="50291" y="137159"/>
                </a:lnTo>
                <a:lnTo>
                  <a:pt x="56387" y="139748"/>
                </a:lnTo>
                <a:lnTo>
                  <a:pt x="68722" y="145303"/>
                </a:lnTo>
                <a:lnTo>
                  <a:pt x="74675" y="147827"/>
                </a:lnTo>
                <a:lnTo>
                  <a:pt x="81272" y="150113"/>
                </a:lnTo>
                <a:lnTo>
                  <a:pt x="87439" y="152399"/>
                </a:lnTo>
                <a:lnTo>
                  <a:pt x="93321" y="154685"/>
                </a:lnTo>
                <a:lnTo>
                  <a:pt x="106679" y="160019"/>
                </a:lnTo>
                <a:lnTo>
                  <a:pt x="114300" y="164591"/>
                </a:lnTo>
                <a:lnTo>
                  <a:pt x="120395" y="169163"/>
                </a:lnTo>
                <a:lnTo>
                  <a:pt x="126491" y="172211"/>
                </a:lnTo>
                <a:lnTo>
                  <a:pt x="131063" y="176783"/>
                </a:lnTo>
                <a:lnTo>
                  <a:pt x="135636" y="182879"/>
                </a:lnTo>
                <a:lnTo>
                  <a:pt x="138683" y="188975"/>
                </a:lnTo>
                <a:lnTo>
                  <a:pt x="140207" y="195071"/>
                </a:lnTo>
                <a:lnTo>
                  <a:pt x="140207" y="264396"/>
                </a:lnTo>
                <a:lnTo>
                  <a:pt x="141565" y="263604"/>
                </a:lnTo>
                <a:lnTo>
                  <a:pt x="167639" y="233171"/>
                </a:lnTo>
                <a:lnTo>
                  <a:pt x="174712" y="210026"/>
                </a:lnTo>
                <a:lnTo>
                  <a:pt x="175260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94098" y="2685797"/>
            <a:ext cx="161925" cy="344805"/>
          </a:xfrm>
          <a:custGeom>
            <a:avLst/>
            <a:gdLst/>
            <a:ahLst/>
            <a:cxnLst/>
            <a:rect l="l" t="t" r="r" b="b"/>
            <a:pathLst>
              <a:path w="161925" h="344805">
                <a:moveTo>
                  <a:pt x="47243" y="99060"/>
                </a:moveTo>
                <a:lnTo>
                  <a:pt x="47243" y="70104"/>
                </a:lnTo>
                <a:lnTo>
                  <a:pt x="6096" y="70104"/>
                </a:lnTo>
                <a:lnTo>
                  <a:pt x="4572" y="71628"/>
                </a:lnTo>
                <a:lnTo>
                  <a:pt x="3048" y="71628"/>
                </a:lnTo>
                <a:lnTo>
                  <a:pt x="3048" y="73152"/>
                </a:lnTo>
                <a:lnTo>
                  <a:pt x="0" y="76200"/>
                </a:lnTo>
                <a:lnTo>
                  <a:pt x="0" y="92964"/>
                </a:lnTo>
                <a:lnTo>
                  <a:pt x="1524" y="96012"/>
                </a:lnTo>
                <a:lnTo>
                  <a:pt x="3048" y="97536"/>
                </a:lnTo>
                <a:lnTo>
                  <a:pt x="6096" y="99060"/>
                </a:lnTo>
                <a:lnTo>
                  <a:pt x="47243" y="99060"/>
                </a:lnTo>
                <a:close/>
              </a:path>
              <a:path w="161925" h="344805">
                <a:moveTo>
                  <a:pt x="160019" y="332232"/>
                </a:moveTo>
                <a:lnTo>
                  <a:pt x="160019" y="309372"/>
                </a:lnTo>
                <a:lnTo>
                  <a:pt x="158496" y="307848"/>
                </a:lnTo>
                <a:lnTo>
                  <a:pt x="156972" y="307848"/>
                </a:lnTo>
                <a:lnTo>
                  <a:pt x="156972" y="306324"/>
                </a:lnTo>
                <a:lnTo>
                  <a:pt x="153924" y="306324"/>
                </a:lnTo>
                <a:lnTo>
                  <a:pt x="150875" y="307848"/>
                </a:lnTo>
                <a:lnTo>
                  <a:pt x="149351" y="307848"/>
                </a:lnTo>
                <a:lnTo>
                  <a:pt x="147827" y="309372"/>
                </a:lnTo>
                <a:lnTo>
                  <a:pt x="144779" y="309372"/>
                </a:lnTo>
                <a:lnTo>
                  <a:pt x="141731" y="310896"/>
                </a:lnTo>
                <a:lnTo>
                  <a:pt x="140208" y="312420"/>
                </a:lnTo>
                <a:lnTo>
                  <a:pt x="135636" y="313944"/>
                </a:lnTo>
                <a:lnTo>
                  <a:pt x="132587" y="313944"/>
                </a:lnTo>
                <a:lnTo>
                  <a:pt x="128015" y="315468"/>
                </a:lnTo>
                <a:lnTo>
                  <a:pt x="120396" y="315468"/>
                </a:lnTo>
                <a:lnTo>
                  <a:pt x="109847" y="314586"/>
                </a:lnTo>
                <a:lnTo>
                  <a:pt x="83058" y="281559"/>
                </a:lnTo>
                <a:lnTo>
                  <a:pt x="80772" y="256032"/>
                </a:lnTo>
                <a:lnTo>
                  <a:pt x="80772" y="3048"/>
                </a:lnTo>
                <a:lnTo>
                  <a:pt x="79248" y="3048"/>
                </a:lnTo>
                <a:lnTo>
                  <a:pt x="76200" y="0"/>
                </a:lnTo>
                <a:lnTo>
                  <a:pt x="53339" y="0"/>
                </a:lnTo>
                <a:lnTo>
                  <a:pt x="51815" y="1524"/>
                </a:lnTo>
                <a:lnTo>
                  <a:pt x="48767" y="1524"/>
                </a:lnTo>
                <a:lnTo>
                  <a:pt x="48767" y="3048"/>
                </a:lnTo>
                <a:lnTo>
                  <a:pt x="47243" y="3048"/>
                </a:lnTo>
                <a:lnTo>
                  <a:pt x="47243" y="260604"/>
                </a:lnTo>
                <a:lnTo>
                  <a:pt x="52839" y="304895"/>
                </a:lnTo>
                <a:lnTo>
                  <a:pt x="78771" y="337042"/>
                </a:lnTo>
                <a:lnTo>
                  <a:pt x="117348" y="344424"/>
                </a:lnTo>
                <a:lnTo>
                  <a:pt x="134112" y="344424"/>
                </a:lnTo>
                <a:lnTo>
                  <a:pt x="137160" y="342900"/>
                </a:lnTo>
                <a:lnTo>
                  <a:pt x="140208" y="342900"/>
                </a:lnTo>
                <a:lnTo>
                  <a:pt x="144779" y="341376"/>
                </a:lnTo>
                <a:lnTo>
                  <a:pt x="147827" y="339852"/>
                </a:lnTo>
                <a:lnTo>
                  <a:pt x="150875" y="339852"/>
                </a:lnTo>
                <a:lnTo>
                  <a:pt x="153924" y="338328"/>
                </a:lnTo>
                <a:lnTo>
                  <a:pt x="160019" y="332232"/>
                </a:lnTo>
                <a:close/>
              </a:path>
              <a:path w="161925" h="344805">
                <a:moveTo>
                  <a:pt x="161543" y="89916"/>
                </a:moveTo>
                <a:lnTo>
                  <a:pt x="161543" y="82296"/>
                </a:lnTo>
                <a:lnTo>
                  <a:pt x="160019" y="80772"/>
                </a:lnTo>
                <a:lnTo>
                  <a:pt x="160019" y="74676"/>
                </a:lnTo>
                <a:lnTo>
                  <a:pt x="158496" y="74676"/>
                </a:lnTo>
                <a:lnTo>
                  <a:pt x="158496" y="73152"/>
                </a:lnTo>
                <a:lnTo>
                  <a:pt x="156972" y="71628"/>
                </a:lnTo>
                <a:lnTo>
                  <a:pt x="155448" y="71628"/>
                </a:lnTo>
                <a:lnTo>
                  <a:pt x="155448" y="70104"/>
                </a:lnTo>
                <a:lnTo>
                  <a:pt x="80772" y="70104"/>
                </a:lnTo>
                <a:lnTo>
                  <a:pt x="80772" y="99060"/>
                </a:lnTo>
                <a:lnTo>
                  <a:pt x="155448" y="99060"/>
                </a:lnTo>
                <a:lnTo>
                  <a:pt x="158496" y="96012"/>
                </a:lnTo>
                <a:lnTo>
                  <a:pt x="161543" y="89916"/>
                </a:lnTo>
                <a:close/>
              </a:path>
              <a:path w="161925" h="344805">
                <a:moveTo>
                  <a:pt x="161543" y="323088"/>
                </a:moveTo>
                <a:lnTo>
                  <a:pt x="161543" y="316992"/>
                </a:lnTo>
                <a:lnTo>
                  <a:pt x="160019" y="315468"/>
                </a:lnTo>
                <a:lnTo>
                  <a:pt x="160019" y="326136"/>
                </a:lnTo>
                <a:lnTo>
                  <a:pt x="161543" y="323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5266" y="2751395"/>
            <a:ext cx="228600" cy="280670"/>
          </a:xfrm>
          <a:custGeom>
            <a:avLst/>
            <a:gdLst/>
            <a:ahLst/>
            <a:cxnLst/>
            <a:rect l="l" t="t" r="r" b="b"/>
            <a:pathLst>
              <a:path w="228600" h="280669">
                <a:moveTo>
                  <a:pt x="228600" y="134045"/>
                </a:moveTo>
                <a:lnTo>
                  <a:pt x="228600" y="120329"/>
                </a:lnTo>
                <a:lnTo>
                  <a:pt x="228290" y="108042"/>
                </a:lnTo>
                <a:lnTo>
                  <a:pt x="218765" y="63727"/>
                </a:lnTo>
                <a:lnTo>
                  <a:pt x="195524" y="28175"/>
                </a:lnTo>
                <a:lnTo>
                  <a:pt x="158305" y="5720"/>
                </a:lnTo>
                <a:lnTo>
                  <a:pt x="117348" y="0"/>
                </a:lnTo>
                <a:lnTo>
                  <a:pt x="105679" y="505"/>
                </a:lnTo>
                <a:lnTo>
                  <a:pt x="59221" y="15102"/>
                </a:lnTo>
                <a:lnTo>
                  <a:pt x="24550" y="47511"/>
                </a:lnTo>
                <a:lnTo>
                  <a:pt x="7620" y="82229"/>
                </a:lnTo>
                <a:lnTo>
                  <a:pt x="547" y="124449"/>
                </a:lnTo>
                <a:lnTo>
                  <a:pt x="0" y="140141"/>
                </a:lnTo>
                <a:lnTo>
                  <a:pt x="547" y="156739"/>
                </a:lnTo>
                <a:lnTo>
                  <a:pt x="7620" y="201101"/>
                </a:lnTo>
                <a:lnTo>
                  <a:pt x="32004" y="243773"/>
                </a:lnTo>
                <a:lnTo>
                  <a:pt x="36575" y="248490"/>
                </a:lnTo>
                <a:lnTo>
                  <a:pt x="36575" y="117281"/>
                </a:lnTo>
                <a:lnTo>
                  <a:pt x="37099" y="108399"/>
                </a:lnTo>
                <a:lnTo>
                  <a:pt x="49149" y="68894"/>
                </a:lnTo>
                <a:lnTo>
                  <a:pt x="75699" y="40248"/>
                </a:lnTo>
                <a:lnTo>
                  <a:pt x="115776" y="28978"/>
                </a:lnTo>
                <a:lnTo>
                  <a:pt x="118872" y="29015"/>
                </a:lnTo>
                <a:lnTo>
                  <a:pt x="163853" y="41748"/>
                </a:lnTo>
                <a:lnTo>
                  <a:pt x="188976" y="80515"/>
                </a:lnTo>
                <a:lnTo>
                  <a:pt x="193548" y="117281"/>
                </a:lnTo>
                <a:lnTo>
                  <a:pt x="193548" y="144713"/>
                </a:lnTo>
                <a:lnTo>
                  <a:pt x="216408" y="144713"/>
                </a:lnTo>
                <a:lnTo>
                  <a:pt x="222504" y="141665"/>
                </a:lnTo>
                <a:lnTo>
                  <a:pt x="227075" y="138617"/>
                </a:lnTo>
                <a:lnTo>
                  <a:pt x="228600" y="134045"/>
                </a:lnTo>
                <a:close/>
              </a:path>
              <a:path w="228600" h="280669">
                <a:moveTo>
                  <a:pt x="193548" y="144713"/>
                </a:moveTo>
                <a:lnTo>
                  <a:pt x="193548" y="117281"/>
                </a:lnTo>
                <a:lnTo>
                  <a:pt x="36575" y="117281"/>
                </a:lnTo>
                <a:lnTo>
                  <a:pt x="36575" y="144713"/>
                </a:lnTo>
                <a:lnTo>
                  <a:pt x="193548" y="144713"/>
                </a:lnTo>
                <a:close/>
              </a:path>
              <a:path w="228600" h="280669">
                <a:moveTo>
                  <a:pt x="216408" y="255965"/>
                </a:moveTo>
                <a:lnTo>
                  <a:pt x="216408" y="231581"/>
                </a:lnTo>
                <a:lnTo>
                  <a:pt x="214884" y="231581"/>
                </a:lnTo>
                <a:lnTo>
                  <a:pt x="214884" y="230057"/>
                </a:lnTo>
                <a:lnTo>
                  <a:pt x="208787" y="230057"/>
                </a:lnTo>
                <a:lnTo>
                  <a:pt x="205740" y="231581"/>
                </a:lnTo>
                <a:lnTo>
                  <a:pt x="196596" y="234629"/>
                </a:lnTo>
                <a:lnTo>
                  <a:pt x="192024" y="237677"/>
                </a:lnTo>
                <a:lnTo>
                  <a:pt x="184404" y="240725"/>
                </a:lnTo>
                <a:lnTo>
                  <a:pt x="178308" y="242249"/>
                </a:lnTo>
                <a:lnTo>
                  <a:pt x="169163" y="245297"/>
                </a:lnTo>
                <a:lnTo>
                  <a:pt x="160020" y="246821"/>
                </a:lnTo>
                <a:lnTo>
                  <a:pt x="152876" y="248584"/>
                </a:lnTo>
                <a:lnTo>
                  <a:pt x="145161" y="249488"/>
                </a:lnTo>
                <a:lnTo>
                  <a:pt x="141541" y="249634"/>
                </a:lnTo>
                <a:lnTo>
                  <a:pt x="123444" y="249745"/>
                </a:lnTo>
                <a:lnTo>
                  <a:pt x="115776" y="249536"/>
                </a:lnTo>
                <a:lnTo>
                  <a:pt x="76747" y="238273"/>
                </a:lnTo>
                <a:lnTo>
                  <a:pt x="47053" y="206054"/>
                </a:lnTo>
                <a:lnTo>
                  <a:pt x="37718" y="167954"/>
                </a:lnTo>
                <a:lnTo>
                  <a:pt x="36575" y="144713"/>
                </a:lnTo>
                <a:lnTo>
                  <a:pt x="36575" y="248490"/>
                </a:lnTo>
                <a:lnTo>
                  <a:pt x="70104" y="271205"/>
                </a:lnTo>
                <a:lnTo>
                  <a:pt x="108894" y="279778"/>
                </a:lnTo>
                <a:lnTo>
                  <a:pt x="123444" y="280349"/>
                </a:lnTo>
                <a:lnTo>
                  <a:pt x="132564" y="280088"/>
                </a:lnTo>
                <a:lnTo>
                  <a:pt x="173354" y="274253"/>
                </a:lnTo>
                <a:lnTo>
                  <a:pt x="179927" y="272587"/>
                </a:lnTo>
                <a:lnTo>
                  <a:pt x="185928" y="271205"/>
                </a:lnTo>
                <a:lnTo>
                  <a:pt x="193548" y="268157"/>
                </a:lnTo>
                <a:lnTo>
                  <a:pt x="199644" y="265109"/>
                </a:lnTo>
                <a:lnTo>
                  <a:pt x="205740" y="263585"/>
                </a:lnTo>
                <a:lnTo>
                  <a:pt x="210312" y="260537"/>
                </a:lnTo>
                <a:lnTo>
                  <a:pt x="213360" y="259013"/>
                </a:lnTo>
                <a:lnTo>
                  <a:pt x="216408" y="255965"/>
                </a:lnTo>
                <a:close/>
              </a:path>
              <a:path w="228600" h="280669">
                <a:moveTo>
                  <a:pt x="217932" y="252917"/>
                </a:moveTo>
                <a:lnTo>
                  <a:pt x="217932" y="234629"/>
                </a:lnTo>
                <a:lnTo>
                  <a:pt x="216408" y="233105"/>
                </a:lnTo>
                <a:lnTo>
                  <a:pt x="216408" y="254441"/>
                </a:lnTo>
                <a:lnTo>
                  <a:pt x="217932" y="252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1591" y="2751328"/>
            <a:ext cx="368935" cy="277495"/>
          </a:xfrm>
          <a:custGeom>
            <a:avLst/>
            <a:gdLst/>
            <a:ahLst/>
            <a:cxnLst/>
            <a:rect l="l" t="t" r="r" b="b"/>
            <a:pathLst>
              <a:path w="368935" h="277494">
                <a:moveTo>
                  <a:pt x="1524" y="271271"/>
                </a:moveTo>
                <a:lnTo>
                  <a:pt x="1524" y="7619"/>
                </a:lnTo>
                <a:lnTo>
                  <a:pt x="0" y="9143"/>
                </a:lnTo>
                <a:lnTo>
                  <a:pt x="0" y="271271"/>
                </a:lnTo>
                <a:lnTo>
                  <a:pt x="1524" y="271271"/>
                </a:lnTo>
                <a:close/>
              </a:path>
              <a:path w="368935" h="277494">
                <a:moveTo>
                  <a:pt x="33527" y="272795"/>
                </a:moveTo>
                <a:lnTo>
                  <a:pt x="33527" y="9143"/>
                </a:lnTo>
                <a:lnTo>
                  <a:pt x="32004" y="9143"/>
                </a:lnTo>
                <a:lnTo>
                  <a:pt x="32004" y="6095"/>
                </a:lnTo>
                <a:lnTo>
                  <a:pt x="30480" y="6095"/>
                </a:lnTo>
                <a:lnTo>
                  <a:pt x="28956" y="4571"/>
                </a:lnTo>
                <a:lnTo>
                  <a:pt x="24384" y="4571"/>
                </a:lnTo>
                <a:lnTo>
                  <a:pt x="22860" y="3047"/>
                </a:lnTo>
                <a:lnTo>
                  <a:pt x="10668" y="3047"/>
                </a:lnTo>
                <a:lnTo>
                  <a:pt x="9144" y="4571"/>
                </a:lnTo>
                <a:lnTo>
                  <a:pt x="4572" y="4571"/>
                </a:lnTo>
                <a:lnTo>
                  <a:pt x="3048" y="6095"/>
                </a:lnTo>
                <a:lnTo>
                  <a:pt x="1524" y="6095"/>
                </a:lnTo>
                <a:lnTo>
                  <a:pt x="1524" y="274319"/>
                </a:lnTo>
                <a:lnTo>
                  <a:pt x="4572" y="274319"/>
                </a:lnTo>
                <a:lnTo>
                  <a:pt x="6096" y="275843"/>
                </a:lnTo>
                <a:lnTo>
                  <a:pt x="9144" y="275843"/>
                </a:lnTo>
                <a:lnTo>
                  <a:pt x="12192" y="277367"/>
                </a:lnTo>
                <a:lnTo>
                  <a:pt x="21336" y="277367"/>
                </a:lnTo>
                <a:lnTo>
                  <a:pt x="24384" y="275843"/>
                </a:lnTo>
                <a:lnTo>
                  <a:pt x="30480" y="275843"/>
                </a:lnTo>
                <a:lnTo>
                  <a:pt x="30480" y="274319"/>
                </a:lnTo>
                <a:lnTo>
                  <a:pt x="32004" y="274319"/>
                </a:lnTo>
                <a:lnTo>
                  <a:pt x="33527" y="272795"/>
                </a:lnTo>
                <a:close/>
              </a:path>
              <a:path w="368935" h="277494">
                <a:moveTo>
                  <a:pt x="368808" y="272795"/>
                </a:moveTo>
                <a:lnTo>
                  <a:pt x="368808" y="106679"/>
                </a:lnTo>
                <a:lnTo>
                  <a:pt x="368522" y="96392"/>
                </a:lnTo>
                <a:lnTo>
                  <a:pt x="361664" y="56435"/>
                </a:lnTo>
                <a:lnTo>
                  <a:pt x="337947" y="19430"/>
                </a:lnTo>
                <a:lnTo>
                  <a:pt x="293941" y="571"/>
                </a:lnTo>
                <a:lnTo>
                  <a:pt x="281939" y="0"/>
                </a:lnTo>
                <a:lnTo>
                  <a:pt x="275844" y="0"/>
                </a:lnTo>
                <a:lnTo>
                  <a:pt x="269748" y="1523"/>
                </a:lnTo>
                <a:lnTo>
                  <a:pt x="262127" y="3047"/>
                </a:lnTo>
                <a:lnTo>
                  <a:pt x="256032" y="4571"/>
                </a:lnTo>
                <a:lnTo>
                  <a:pt x="248412" y="7619"/>
                </a:lnTo>
                <a:lnTo>
                  <a:pt x="242316" y="12191"/>
                </a:lnTo>
                <a:lnTo>
                  <a:pt x="236600" y="15001"/>
                </a:lnTo>
                <a:lnTo>
                  <a:pt x="230886" y="18668"/>
                </a:lnTo>
                <a:lnTo>
                  <a:pt x="225171" y="22907"/>
                </a:lnTo>
                <a:lnTo>
                  <a:pt x="219456" y="27431"/>
                </a:lnTo>
                <a:lnTo>
                  <a:pt x="213479" y="33194"/>
                </a:lnTo>
                <a:lnTo>
                  <a:pt x="207073" y="39242"/>
                </a:lnTo>
                <a:lnTo>
                  <a:pt x="200382" y="45862"/>
                </a:lnTo>
                <a:lnTo>
                  <a:pt x="193548" y="53339"/>
                </a:lnTo>
                <a:lnTo>
                  <a:pt x="187451" y="38099"/>
                </a:lnTo>
                <a:lnTo>
                  <a:pt x="182880" y="32003"/>
                </a:lnTo>
                <a:lnTo>
                  <a:pt x="178308" y="24383"/>
                </a:lnTo>
                <a:lnTo>
                  <a:pt x="160020" y="10667"/>
                </a:lnTo>
                <a:lnTo>
                  <a:pt x="152400" y="6095"/>
                </a:lnTo>
                <a:lnTo>
                  <a:pt x="143256" y="4571"/>
                </a:lnTo>
                <a:lnTo>
                  <a:pt x="137017" y="2571"/>
                </a:lnTo>
                <a:lnTo>
                  <a:pt x="129921" y="1142"/>
                </a:lnTo>
                <a:lnTo>
                  <a:pt x="122253" y="285"/>
                </a:lnTo>
                <a:lnTo>
                  <a:pt x="114300" y="0"/>
                </a:lnTo>
                <a:lnTo>
                  <a:pt x="104894" y="809"/>
                </a:lnTo>
                <a:lnTo>
                  <a:pt x="64388" y="17240"/>
                </a:lnTo>
                <a:lnTo>
                  <a:pt x="33527" y="47243"/>
                </a:lnTo>
                <a:lnTo>
                  <a:pt x="33527" y="271271"/>
                </a:lnTo>
                <a:lnTo>
                  <a:pt x="35051" y="271271"/>
                </a:lnTo>
                <a:lnTo>
                  <a:pt x="35051" y="83819"/>
                </a:lnTo>
                <a:lnTo>
                  <a:pt x="45315" y="70961"/>
                </a:lnTo>
                <a:lnTo>
                  <a:pt x="74675" y="42671"/>
                </a:lnTo>
                <a:lnTo>
                  <a:pt x="111251" y="28955"/>
                </a:lnTo>
                <a:lnTo>
                  <a:pt x="118086" y="29265"/>
                </a:lnTo>
                <a:lnTo>
                  <a:pt x="153924" y="51815"/>
                </a:lnTo>
                <a:lnTo>
                  <a:pt x="157091" y="56935"/>
                </a:lnTo>
                <a:lnTo>
                  <a:pt x="167378" y="100869"/>
                </a:lnTo>
                <a:lnTo>
                  <a:pt x="167639" y="109727"/>
                </a:lnTo>
                <a:lnTo>
                  <a:pt x="167639" y="271271"/>
                </a:lnTo>
                <a:lnTo>
                  <a:pt x="169163" y="272795"/>
                </a:lnTo>
                <a:lnTo>
                  <a:pt x="169163" y="274319"/>
                </a:lnTo>
                <a:lnTo>
                  <a:pt x="170687" y="274319"/>
                </a:lnTo>
                <a:lnTo>
                  <a:pt x="172212" y="275843"/>
                </a:lnTo>
                <a:lnTo>
                  <a:pt x="176784" y="275843"/>
                </a:lnTo>
                <a:lnTo>
                  <a:pt x="178308" y="277367"/>
                </a:lnTo>
                <a:lnTo>
                  <a:pt x="187451" y="277367"/>
                </a:lnTo>
                <a:lnTo>
                  <a:pt x="190500" y="275843"/>
                </a:lnTo>
                <a:lnTo>
                  <a:pt x="196596" y="275843"/>
                </a:lnTo>
                <a:lnTo>
                  <a:pt x="198120" y="274319"/>
                </a:lnTo>
                <a:lnTo>
                  <a:pt x="199644" y="274319"/>
                </a:lnTo>
                <a:lnTo>
                  <a:pt x="199644" y="272795"/>
                </a:lnTo>
                <a:lnTo>
                  <a:pt x="201168" y="272795"/>
                </a:lnTo>
                <a:lnTo>
                  <a:pt x="201168" y="83819"/>
                </a:lnTo>
                <a:lnTo>
                  <a:pt x="212312" y="70961"/>
                </a:lnTo>
                <a:lnTo>
                  <a:pt x="242316" y="42671"/>
                </a:lnTo>
                <a:lnTo>
                  <a:pt x="278892" y="28955"/>
                </a:lnTo>
                <a:lnTo>
                  <a:pt x="288036" y="28955"/>
                </a:lnTo>
                <a:lnTo>
                  <a:pt x="297180" y="30479"/>
                </a:lnTo>
                <a:lnTo>
                  <a:pt x="303275" y="35051"/>
                </a:lnTo>
                <a:lnTo>
                  <a:pt x="310896" y="38099"/>
                </a:lnTo>
                <a:lnTo>
                  <a:pt x="316992" y="44195"/>
                </a:lnTo>
                <a:lnTo>
                  <a:pt x="321563" y="51815"/>
                </a:lnTo>
                <a:lnTo>
                  <a:pt x="324731" y="56935"/>
                </a:lnTo>
                <a:lnTo>
                  <a:pt x="335018" y="100869"/>
                </a:lnTo>
                <a:lnTo>
                  <a:pt x="335280" y="109727"/>
                </a:lnTo>
                <a:lnTo>
                  <a:pt x="335280" y="272795"/>
                </a:lnTo>
                <a:lnTo>
                  <a:pt x="336804" y="274319"/>
                </a:lnTo>
                <a:lnTo>
                  <a:pt x="338327" y="274319"/>
                </a:lnTo>
                <a:lnTo>
                  <a:pt x="339851" y="275843"/>
                </a:lnTo>
                <a:lnTo>
                  <a:pt x="344519" y="275939"/>
                </a:lnTo>
                <a:lnTo>
                  <a:pt x="345948" y="277367"/>
                </a:lnTo>
                <a:lnTo>
                  <a:pt x="355092" y="277367"/>
                </a:lnTo>
                <a:lnTo>
                  <a:pt x="358139" y="275843"/>
                </a:lnTo>
                <a:lnTo>
                  <a:pt x="364236" y="275843"/>
                </a:lnTo>
                <a:lnTo>
                  <a:pt x="365760" y="274319"/>
                </a:lnTo>
                <a:lnTo>
                  <a:pt x="367284" y="274319"/>
                </a:lnTo>
                <a:lnTo>
                  <a:pt x="367284" y="272795"/>
                </a:lnTo>
                <a:lnTo>
                  <a:pt x="368808" y="272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6139" y="2751360"/>
            <a:ext cx="200025" cy="280670"/>
          </a:xfrm>
          <a:custGeom>
            <a:avLst/>
            <a:gdLst/>
            <a:ahLst/>
            <a:cxnLst/>
            <a:rect l="l" t="t" r="r" b="b"/>
            <a:pathLst>
              <a:path w="200025" h="280669">
                <a:moveTo>
                  <a:pt x="198120" y="57880"/>
                </a:moveTo>
                <a:lnTo>
                  <a:pt x="198120" y="38068"/>
                </a:lnTo>
                <a:lnTo>
                  <a:pt x="196596" y="36544"/>
                </a:lnTo>
                <a:lnTo>
                  <a:pt x="196596" y="33496"/>
                </a:lnTo>
                <a:lnTo>
                  <a:pt x="184403" y="21304"/>
                </a:lnTo>
                <a:lnTo>
                  <a:pt x="178308" y="18256"/>
                </a:lnTo>
                <a:lnTo>
                  <a:pt x="173736" y="15208"/>
                </a:lnTo>
                <a:lnTo>
                  <a:pt x="155448" y="6064"/>
                </a:lnTo>
                <a:lnTo>
                  <a:pt x="132587" y="1492"/>
                </a:lnTo>
                <a:lnTo>
                  <a:pt x="123634" y="0"/>
                </a:lnTo>
                <a:lnTo>
                  <a:pt x="114300" y="39"/>
                </a:lnTo>
                <a:lnTo>
                  <a:pt x="70103" y="9112"/>
                </a:lnTo>
                <a:lnTo>
                  <a:pt x="33527" y="33496"/>
                </a:lnTo>
                <a:lnTo>
                  <a:pt x="9144" y="77692"/>
                </a:lnTo>
                <a:lnTo>
                  <a:pt x="571" y="123983"/>
                </a:lnTo>
                <a:lnTo>
                  <a:pt x="0" y="141700"/>
                </a:lnTo>
                <a:lnTo>
                  <a:pt x="333" y="158273"/>
                </a:lnTo>
                <a:lnTo>
                  <a:pt x="7620" y="201136"/>
                </a:lnTo>
                <a:lnTo>
                  <a:pt x="28956" y="243808"/>
                </a:lnTo>
                <a:lnTo>
                  <a:pt x="35051" y="251099"/>
                </a:lnTo>
                <a:lnTo>
                  <a:pt x="35051" y="141700"/>
                </a:lnTo>
                <a:lnTo>
                  <a:pt x="36218" y="115958"/>
                </a:lnTo>
                <a:lnTo>
                  <a:pt x="45981" y="74191"/>
                </a:lnTo>
                <a:lnTo>
                  <a:pt x="79819" y="37306"/>
                </a:lnTo>
                <a:lnTo>
                  <a:pt x="112775" y="30448"/>
                </a:lnTo>
                <a:lnTo>
                  <a:pt x="121610" y="30734"/>
                </a:lnTo>
                <a:lnTo>
                  <a:pt x="160020" y="42640"/>
                </a:lnTo>
                <a:lnTo>
                  <a:pt x="166115" y="45688"/>
                </a:lnTo>
                <a:lnTo>
                  <a:pt x="172212" y="50260"/>
                </a:lnTo>
                <a:lnTo>
                  <a:pt x="176784" y="54832"/>
                </a:lnTo>
                <a:lnTo>
                  <a:pt x="181356" y="57880"/>
                </a:lnTo>
                <a:lnTo>
                  <a:pt x="184403" y="60928"/>
                </a:lnTo>
                <a:lnTo>
                  <a:pt x="187451" y="62452"/>
                </a:lnTo>
                <a:lnTo>
                  <a:pt x="192024" y="62452"/>
                </a:lnTo>
                <a:lnTo>
                  <a:pt x="195072" y="60928"/>
                </a:lnTo>
                <a:lnTo>
                  <a:pt x="198120" y="57880"/>
                </a:lnTo>
                <a:close/>
              </a:path>
              <a:path w="200025" h="280669">
                <a:moveTo>
                  <a:pt x="196596" y="246856"/>
                </a:moveTo>
                <a:lnTo>
                  <a:pt x="196596" y="216376"/>
                </a:lnTo>
                <a:lnTo>
                  <a:pt x="195072" y="216376"/>
                </a:lnTo>
                <a:lnTo>
                  <a:pt x="195072" y="214852"/>
                </a:lnTo>
                <a:lnTo>
                  <a:pt x="190500" y="214852"/>
                </a:lnTo>
                <a:lnTo>
                  <a:pt x="187451" y="216376"/>
                </a:lnTo>
                <a:lnTo>
                  <a:pt x="182879" y="220948"/>
                </a:lnTo>
                <a:lnTo>
                  <a:pt x="178308" y="223996"/>
                </a:lnTo>
                <a:lnTo>
                  <a:pt x="173736" y="228568"/>
                </a:lnTo>
                <a:lnTo>
                  <a:pt x="167639" y="231616"/>
                </a:lnTo>
                <a:lnTo>
                  <a:pt x="161924" y="235021"/>
                </a:lnTo>
                <a:lnTo>
                  <a:pt x="122277" y="249594"/>
                </a:lnTo>
                <a:lnTo>
                  <a:pt x="112775" y="249812"/>
                </a:lnTo>
                <a:lnTo>
                  <a:pt x="105203" y="249356"/>
                </a:lnTo>
                <a:lnTo>
                  <a:pt x="67437" y="234092"/>
                </a:lnTo>
                <a:lnTo>
                  <a:pt x="43743" y="198683"/>
                </a:lnTo>
                <a:lnTo>
                  <a:pt x="35361" y="154225"/>
                </a:lnTo>
                <a:lnTo>
                  <a:pt x="35051" y="141700"/>
                </a:lnTo>
                <a:lnTo>
                  <a:pt x="35051" y="251099"/>
                </a:lnTo>
                <a:lnTo>
                  <a:pt x="73318" y="275240"/>
                </a:lnTo>
                <a:lnTo>
                  <a:pt x="111251" y="280384"/>
                </a:lnTo>
                <a:lnTo>
                  <a:pt x="117228" y="280122"/>
                </a:lnTo>
                <a:lnTo>
                  <a:pt x="167639" y="266668"/>
                </a:lnTo>
                <a:lnTo>
                  <a:pt x="188975" y="252952"/>
                </a:lnTo>
                <a:lnTo>
                  <a:pt x="192024" y="251428"/>
                </a:lnTo>
                <a:lnTo>
                  <a:pt x="196596" y="246856"/>
                </a:lnTo>
                <a:close/>
              </a:path>
              <a:path w="200025" h="280669">
                <a:moveTo>
                  <a:pt x="198120" y="243808"/>
                </a:moveTo>
                <a:lnTo>
                  <a:pt x="198120" y="219424"/>
                </a:lnTo>
                <a:lnTo>
                  <a:pt x="196596" y="217900"/>
                </a:lnTo>
                <a:lnTo>
                  <a:pt x="196596" y="245332"/>
                </a:lnTo>
                <a:lnTo>
                  <a:pt x="198120" y="243808"/>
                </a:lnTo>
                <a:close/>
              </a:path>
              <a:path w="200025" h="280669">
                <a:moveTo>
                  <a:pt x="199644" y="239236"/>
                </a:moveTo>
                <a:lnTo>
                  <a:pt x="199644" y="223996"/>
                </a:lnTo>
                <a:lnTo>
                  <a:pt x="198120" y="222472"/>
                </a:lnTo>
                <a:lnTo>
                  <a:pt x="198120" y="240760"/>
                </a:lnTo>
                <a:lnTo>
                  <a:pt x="199644" y="239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6930" y="2751445"/>
            <a:ext cx="200025" cy="280670"/>
          </a:xfrm>
          <a:custGeom>
            <a:avLst/>
            <a:gdLst/>
            <a:ahLst/>
            <a:cxnLst/>
            <a:rect l="l" t="t" r="r" b="b"/>
            <a:pathLst>
              <a:path w="200025" h="280669">
                <a:moveTo>
                  <a:pt x="164592" y="147711"/>
                </a:moveTo>
                <a:lnTo>
                  <a:pt x="164592" y="118755"/>
                </a:lnTo>
                <a:lnTo>
                  <a:pt x="123444" y="118755"/>
                </a:lnTo>
                <a:lnTo>
                  <a:pt x="84772" y="122631"/>
                </a:lnTo>
                <a:lnTo>
                  <a:pt x="42076" y="135567"/>
                </a:lnTo>
                <a:lnTo>
                  <a:pt x="9144" y="167523"/>
                </a:lnTo>
                <a:lnTo>
                  <a:pt x="0" y="204099"/>
                </a:lnTo>
                <a:lnTo>
                  <a:pt x="309" y="212957"/>
                </a:lnTo>
                <a:lnTo>
                  <a:pt x="17668" y="254105"/>
                </a:lnTo>
                <a:lnTo>
                  <a:pt x="36576" y="268827"/>
                </a:lnTo>
                <a:lnTo>
                  <a:pt x="36576" y="193431"/>
                </a:lnTo>
                <a:lnTo>
                  <a:pt x="38100" y="185811"/>
                </a:lnTo>
                <a:lnTo>
                  <a:pt x="41148" y="179715"/>
                </a:lnTo>
                <a:lnTo>
                  <a:pt x="44196" y="172095"/>
                </a:lnTo>
                <a:lnTo>
                  <a:pt x="48768" y="165999"/>
                </a:lnTo>
                <a:lnTo>
                  <a:pt x="56387" y="161427"/>
                </a:lnTo>
                <a:lnTo>
                  <a:pt x="61507" y="158260"/>
                </a:lnTo>
                <a:lnTo>
                  <a:pt x="67627" y="155522"/>
                </a:lnTo>
                <a:lnTo>
                  <a:pt x="107584" y="147759"/>
                </a:lnTo>
                <a:lnTo>
                  <a:pt x="164592" y="147711"/>
                </a:lnTo>
                <a:close/>
              </a:path>
              <a:path w="200025" h="280669">
                <a:moveTo>
                  <a:pt x="199644" y="271155"/>
                </a:moveTo>
                <a:lnTo>
                  <a:pt x="199644" y="94371"/>
                </a:lnTo>
                <a:lnTo>
                  <a:pt x="199358" y="83465"/>
                </a:lnTo>
                <a:lnTo>
                  <a:pt x="191595" y="46127"/>
                </a:lnTo>
                <a:lnTo>
                  <a:pt x="164973" y="13980"/>
                </a:lnTo>
                <a:lnTo>
                  <a:pt x="128016" y="1765"/>
                </a:lnTo>
                <a:lnTo>
                  <a:pt x="100584" y="0"/>
                </a:lnTo>
                <a:lnTo>
                  <a:pt x="96774" y="145"/>
                </a:lnTo>
                <a:lnTo>
                  <a:pt x="56268" y="7003"/>
                </a:lnTo>
                <a:lnTo>
                  <a:pt x="30480" y="18171"/>
                </a:lnTo>
                <a:lnTo>
                  <a:pt x="22860" y="21219"/>
                </a:lnTo>
                <a:lnTo>
                  <a:pt x="15240" y="28839"/>
                </a:lnTo>
                <a:lnTo>
                  <a:pt x="13716" y="31887"/>
                </a:lnTo>
                <a:lnTo>
                  <a:pt x="12192" y="33411"/>
                </a:lnTo>
                <a:lnTo>
                  <a:pt x="12192" y="51699"/>
                </a:lnTo>
                <a:lnTo>
                  <a:pt x="13716" y="51699"/>
                </a:lnTo>
                <a:lnTo>
                  <a:pt x="13716" y="54747"/>
                </a:lnTo>
                <a:lnTo>
                  <a:pt x="15240" y="54747"/>
                </a:lnTo>
                <a:lnTo>
                  <a:pt x="16764" y="56271"/>
                </a:lnTo>
                <a:lnTo>
                  <a:pt x="21336" y="56271"/>
                </a:lnTo>
                <a:lnTo>
                  <a:pt x="24384" y="54747"/>
                </a:lnTo>
                <a:lnTo>
                  <a:pt x="33528" y="48651"/>
                </a:lnTo>
                <a:lnTo>
                  <a:pt x="45720" y="42555"/>
                </a:lnTo>
                <a:lnTo>
                  <a:pt x="84867" y="29972"/>
                </a:lnTo>
                <a:lnTo>
                  <a:pt x="99941" y="28862"/>
                </a:lnTo>
                <a:lnTo>
                  <a:pt x="103632" y="28940"/>
                </a:lnTo>
                <a:lnTo>
                  <a:pt x="144780" y="41031"/>
                </a:lnTo>
                <a:lnTo>
                  <a:pt x="161544" y="68463"/>
                </a:lnTo>
                <a:lnTo>
                  <a:pt x="163306" y="74702"/>
                </a:lnTo>
                <a:lnTo>
                  <a:pt x="164211" y="81798"/>
                </a:lnTo>
                <a:lnTo>
                  <a:pt x="164544" y="89466"/>
                </a:lnTo>
                <a:lnTo>
                  <a:pt x="164592" y="244962"/>
                </a:lnTo>
                <a:lnTo>
                  <a:pt x="169164" y="240675"/>
                </a:lnTo>
                <a:lnTo>
                  <a:pt x="169164" y="272679"/>
                </a:lnTo>
                <a:lnTo>
                  <a:pt x="170687" y="274203"/>
                </a:lnTo>
                <a:lnTo>
                  <a:pt x="172212" y="274203"/>
                </a:lnTo>
                <a:lnTo>
                  <a:pt x="173736" y="275727"/>
                </a:lnTo>
                <a:lnTo>
                  <a:pt x="176784" y="275727"/>
                </a:lnTo>
                <a:lnTo>
                  <a:pt x="178308" y="277251"/>
                </a:lnTo>
                <a:lnTo>
                  <a:pt x="187452" y="277251"/>
                </a:lnTo>
                <a:lnTo>
                  <a:pt x="190500" y="275727"/>
                </a:lnTo>
                <a:lnTo>
                  <a:pt x="195072" y="275727"/>
                </a:lnTo>
                <a:lnTo>
                  <a:pt x="199644" y="271155"/>
                </a:lnTo>
                <a:close/>
              </a:path>
              <a:path w="200025" h="280669">
                <a:moveTo>
                  <a:pt x="164592" y="244962"/>
                </a:moveTo>
                <a:lnTo>
                  <a:pt x="164592" y="208671"/>
                </a:lnTo>
                <a:lnTo>
                  <a:pt x="155448" y="218387"/>
                </a:lnTo>
                <a:lnTo>
                  <a:pt x="146303" y="226959"/>
                </a:lnTo>
                <a:lnTo>
                  <a:pt x="109537" y="248295"/>
                </a:lnTo>
                <a:lnTo>
                  <a:pt x="89916" y="251343"/>
                </a:lnTo>
                <a:lnTo>
                  <a:pt x="77938" y="250486"/>
                </a:lnTo>
                <a:lnTo>
                  <a:pt x="44291" y="230221"/>
                </a:lnTo>
                <a:lnTo>
                  <a:pt x="36576" y="202575"/>
                </a:lnTo>
                <a:lnTo>
                  <a:pt x="36576" y="268827"/>
                </a:lnTo>
                <a:lnTo>
                  <a:pt x="42576" y="271608"/>
                </a:lnTo>
                <a:lnTo>
                  <a:pt x="51625" y="274667"/>
                </a:lnTo>
                <a:lnTo>
                  <a:pt x="58578" y="277084"/>
                </a:lnTo>
                <a:lnTo>
                  <a:pt x="86868" y="280299"/>
                </a:lnTo>
                <a:lnTo>
                  <a:pt x="98059" y="279489"/>
                </a:lnTo>
                <a:lnTo>
                  <a:pt x="141089" y="263607"/>
                </a:lnTo>
                <a:lnTo>
                  <a:pt x="160020" y="249249"/>
                </a:lnTo>
                <a:lnTo>
                  <a:pt x="164592" y="244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9351" y="2627884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12"/>
                </a:lnTo>
              </a:path>
            </a:pathLst>
          </a:custGeom>
          <a:ln w="33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4318" y="2627884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0812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1666" y="2768092"/>
            <a:ext cx="48895" cy="260985"/>
          </a:xfrm>
          <a:custGeom>
            <a:avLst/>
            <a:gdLst/>
            <a:ahLst/>
            <a:cxnLst/>
            <a:rect l="l" t="t" r="r" b="b"/>
            <a:pathLst>
              <a:path w="48895" h="260984">
                <a:moveTo>
                  <a:pt x="1524" y="41148"/>
                </a:moveTo>
                <a:lnTo>
                  <a:pt x="1524" y="15240"/>
                </a:lnTo>
                <a:lnTo>
                  <a:pt x="0" y="18288"/>
                </a:lnTo>
                <a:lnTo>
                  <a:pt x="0" y="38100"/>
                </a:lnTo>
                <a:lnTo>
                  <a:pt x="1524" y="41148"/>
                </a:lnTo>
                <a:close/>
              </a:path>
              <a:path w="48895" h="260984">
                <a:moveTo>
                  <a:pt x="47244" y="44196"/>
                </a:moveTo>
                <a:lnTo>
                  <a:pt x="47244" y="10668"/>
                </a:lnTo>
                <a:lnTo>
                  <a:pt x="45720" y="7620"/>
                </a:lnTo>
                <a:lnTo>
                  <a:pt x="42672" y="4572"/>
                </a:lnTo>
                <a:lnTo>
                  <a:pt x="36575" y="1524"/>
                </a:lnTo>
                <a:lnTo>
                  <a:pt x="33528" y="1524"/>
                </a:lnTo>
                <a:lnTo>
                  <a:pt x="28956" y="0"/>
                </a:lnTo>
                <a:lnTo>
                  <a:pt x="19812" y="0"/>
                </a:lnTo>
                <a:lnTo>
                  <a:pt x="15240" y="1524"/>
                </a:lnTo>
                <a:lnTo>
                  <a:pt x="12192" y="1524"/>
                </a:lnTo>
                <a:lnTo>
                  <a:pt x="6096" y="4572"/>
                </a:lnTo>
                <a:lnTo>
                  <a:pt x="3048" y="7620"/>
                </a:lnTo>
                <a:lnTo>
                  <a:pt x="1524" y="10668"/>
                </a:lnTo>
                <a:lnTo>
                  <a:pt x="1524" y="44196"/>
                </a:lnTo>
                <a:lnTo>
                  <a:pt x="3048" y="47244"/>
                </a:lnTo>
                <a:lnTo>
                  <a:pt x="9144" y="53340"/>
                </a:lnTo>
                <a:lnTo>
                  <a:pt x="12192" y="53340"/>
                </a:lnTo>
                <a:lnTo>
                  <a:pt x="15240" y="54864"/>
                </a:lnTo>
                <a:lnTo>
                  <a:pt x="33528" y="54864"/>
                </a:lnTo>
                <a:lnTo>
                  <a:pt x="36575" y="53340"/>
                </a:lnTo>
                <a:lnTo>
                  <a:pt x="39624" y="53340"/>
                </a:lnTo>
                <a:lnTo>
                  <a:pt x="42672" y="51816"/>
                </a:lnTo>
                <a:lnTo>
                  <a:pt x="44196" y="48768"/>
                </a:lnTo>
                <a:lnTo>
                  <a:pt x="45720" y="47244"/>
                </a:lnTo>
                <a:lnTo>
                  <a:pt x="47244" y="44196"/>
                </a:lnTo>
                <a:close/>
              </a:path>
              <a:path w="48895" h="260984">
                <a:moveTo>
                  <a:pt x="48768" y="38100"/>
                </a:moveTo>
                <a:lnTo>
                  <a:pt x="48768" y="18288"/>
                </a:lnTo>
                <a:lnTo>
                  <a:pt x="47244" y="15240"/>
                </a:lnTo>
                <a:lnTo>
                  <a:pt x="47244" y="41148"/>
                </a:lnTo>
                <a:lnTo>
                  <a:pt x="48768" y="38100"/>
                </a:lnTo>
                <a:close/>
              </a:path>
              <a:path w="48895" h="260984">
                <a:moveTo>
                  <a:pt x="1524" y="246888"/>
                </a:moveTo>
                <a:lnTo>
                  <a:pt x="1524" y="219456"/>
                </a:lnTo>
                <a:lnTo>
                  <a:pt x="0" y="222504"/>
                </a:lnTo>
                <a:lnTo>
                  <a:pt x="0" y="242316"/>
                </a:lnTo>
                <a:lnTo>
                  <a:pt x="1524" y="246888"/>
                </a:lnTo>
                <a:close/>
              </a:path>
              <a:path w="48895" h="260984">
                <a:moveTo>
                  <a:pt x="47244" y="249936"/>
                </a:moveTo>
                <a:lnTo>
                  <a:pt x="47244" y="216408"/>
                </a:lnTo>
                <a:lnTo>
                  <a:pt x="45720" y="213360"/>
                </a:lnTo>
                <a:lnTo>
                  <a:pt x="44196" y="211836"/>
                </a:lnTo>
                <a:lnTo>
                  <a:pt x="42672" y="208788"/>
                </a:lnTo>
                <a:lnTo>
                  <a:pt x="39624" y="207264"/>
                </a:lnTo>
                <a:lnTo>
                  <a:pt x="36575" y="207264"/>
                </a:lnTo>
                <a:lnTo>
                  <a:pt x="33528" y="205740"/>
                </a:lnTo>
                <a:lnTo>
                  <a:pt x="15240" y="205740"/>
                </a:lnTo>
                <a:lnTo>
                  <a:pt x="12192" y="207264"/>
                </a:lnTo>
                <a:lnTo>
                  <a:pt x="9144" y="207264"/>
                </a:lnTo>
                <a:lnTo>
                  <a:pt x="6096" y="208788"/>
                </a:lnTo>
                <a:lnTo>
                  <a:pt x="4572" y="211836"/>
                </a:lnTo>
                <a:lnTo>
                  <a:pt x="3048" y="213360"/>
                </a:lnTo>
                <a:lnTo>
                  <a:pt x="1524" y="216408"/>
                </a:lnTo>
                <a:lnTo>
                  <a:pt x="1524" y="249936"/>
                </a:lnTo>
                <a:lnTo>
                  <a:pt x="3048" y="252984"/>
                </a:lnTo>
                <a:lnTo>
                  <a:pt x="7620" y="257556"/>
                </a:lnTo>
                <a:lnTo>
                  <a:pt x="9144" y="257556"/>
                </a:lnTo>
                <a:lnTo>
                  <a:pt x="15240" y="260604"/>
                </a:lnTo>
                <a:lnTo>
                  <a:pt x="33528" y="260604"/>
                </a:lnTo>
                <a:lnTo>
                  <a:pt x="42672" y="256032"/>
                </a:lnTo>
                <a:lnTo>
                  <a:pt x="45720" y="252984"/>
                </a:lnTo>
                <a:lnTo>
                  <a:pt x="47244" y="249936"/>
                </a:lnTo>
                <a:close/>
              </a:path>
              <a:path w="48895" h="260984">
                <a:moveTo>
                  <a:pt x="48768" y="242316"/>
                </a:moveTo>
                <a:lnTo>
                  <a:pt x="48768" y="222504"/>
                </a:lnTo>
                <a:lnTo>
                  <a:pt x="47244" y="219456"/>
                </a:lnTo>
                <a:lnTo>
                  <a:pt x="47244" y="246888"/>
                </a:lnTo>
                <a:lnTo>
                  <a:pt x="48768" y="242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4942" y="2656841"/>
            <a:ext cx="271780" cy="370840"/>
          </a:xfrm>
          <a:custGeom>
            <a:avLst/>
            <a:gdLst/>
            <a:ahLst/>
            <a:cxnLst/>
            <a:rect l="l" t="t" r="r" b="b"/>
            <a:pathLst>
              <a:path w="271779" h="370840">
                <a:moveTo>
                  <a:pt x="271272" y="179832"/>
                </a:moveTo>
                <a:lnTo>
                  <a:pt x="268795" y="140779"/>
                </a:lnTo>
                <a:lnTo>
                  <a:pt x="254293" y="89701"/>
                </a:lnTo>
                <a:lnTo>
                  <a:pt x="227075" y="48768"/>
                </a:lnTo>
                <a:lnTo>
                  <a:pt x="189142" y="19621"/>
                </a:lnTo>
                <a:lnTo>
                  <a:pt x="136779" y="3238"/>
                </a:lnTo>
                <a:lnTo>
                  <a:pt x="92964" y="0"/>
                </a:lnTo>
                <a:lnTo>
                  <a:pt x="12192" y="0"/>
                </a:lnTo>
                <a:lnTo>
                  <a:pt x="9144" y="1524"/>
                </a:lnTo>
                <a:lnTo>
                  <a:pt x="4572" y="3048"/>
                </a:lnTo>
                <a:lnTo>
                  <a:pt x="1524" y="6096"/>
                </a:lnTo>
                <a:lnTo>
                  <a:pt x="0" y="10668"/>
                </a:lnTo>
                <a:lnTo>
                  <a:pt x="0" y="358140"/>
                </a:lnTo>
                <a:lnTo>
                  <a:pt x="1524" y="362712"/>
                </a:lnTo>
                <a:lnTo>
                  <a:pt x="4572" y="365760"/>
                </a:lnTo>
                <a:lnTo>
                  <a:pt x="9144" y="368808"/>
                </a:lnTo>
                <a:lnTo>
                  <a:pt x="12192" y="370332"/>
                </a:lnTo>
                <a:lnTo>
                  <a:pt x="35052" y="370332"/>
                </a:lnTo>
                <a:lnTo>
                  <a:pt x="35052" y="30480"/>
                </a:lnTo>
                <a:lnTo>
                  <a:pt x="92964" y="30545"/>
                </a:lnTo>
                <a:lnTo>
                  <a:pt x="144160" y="37552"/>
                </a:lnTo>
                <a:lnTo>
                  <a:pt x="181546" y="56197"/>
                </a:lnTo>
                <a:lnTo>
                  <a:pt x="208835" y="83986"/>
                </a:lnTo>
                <a:lnTo>
                  <a:pt x="225551" y="121920"/>
                </a:lnTo>
                <a:lnTo>
                  <a:pt x="234124" y="165639"/>
                </a:lnTo>
                <a:lnTo>
                  <a:pt x="234696" y="181356"/>
                </a:lnTo>
                <a:lnTo>
                  <a:pt x="234696" y="310221"/>
                </a:lnTo>
                <a:lnTo>
                  <a:pt x="236148" y="308419"/>
                </a:lnTo>
                <a:lnTo>
                  <a:pt x="259079" y="262128"/>
                </a:lnTo>
                <a:lnTo>
                  <a:pt x="268604" y="223266"/>
                </a:lnTo>
                <a:lnTo>
                  <a:pt x="270652" y="202120"/>
                </a:lnTo>
                <a:lnTo>
                  <a:pt x="271272" y="179832"/>
                </a:lnTo>
                <a:close/>
              </a:path>
              <a:path w="271779" h="370840">
                <a:moveTo>
                  <a:pt x="234696" y="310221"/>
                </a:moveTo>
                <a:lnTo>
                  <a:pt x="234696" y="181356"/>
                </a:lnTo>
                <a:lnTo>
                  <a:pt x="234124" y="201096"/>
                </a:lnTo>
                <a:lnTo>
                  <a:pt x="232410" y="219265"/>
                </a:lnTo>
                <a:lnTo>
                  <a:pt x="220432" y="265723"/>
                </a:lnTo>
                <a:lnTo>
                  <a:pt x="199644" y="300228"/>
                </a:lnTo>
                <a:lnTo>
                  <a:pt x="168354" y="324016"/>
                </a:lnTo>
                <a:lnTo>
                  <a:pt x="126873" y="336042"/>
                </a:lnTo>
                <a:lnTo>
                  <a:pt x="35052" y="338328"/>
                </a:lnTo>
                <a:lnTo>
                  <a:pt x="35052" y="370332"/>
                </a:lnTo>
                <a:lnTo>
                  <a:pt x="91440" y="370217"/>
                </a:lnTo>
                <a:lnTo>
                  <a:pt x="132206" y="366903"/>
                </a:lnTo>
                <a:lnTo>
                  <a:pt x="169164" y="356616"/>
                </a:lnTo>
                <a:lnTo>
                  <a:pt x="213312" y="332398"/>
                </a:lnTo>
                <a:lnTo>
                  <a:pt x="225551" y="321564"/>
                </a:lnTo>
                <a:lnTo>
                  <a:pt x="234696" y="310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5651" y="2751328"/>
            <a:ext cx="228600" cy="280670"/>
          </a:xfrm>
          <a:custGeom>
            <a:avLst/>
            <a:gdLst/>
            <a:ahLst/>
            <a:cxnLst/>
            <a:rect l="l" t="t" r="r" b="b"/>
            <a:pathLst>
              <a:path w="228600" h="280669">
                <a:moveTo>
                  <a:pt x="228600" y="134111"/>
                </a:moveTo>
                <a:lnTo>
                  <a:pt x="228600" y="120395"/>
                </a:lnTo>
                <a:lnTo>
                  <a:pt x="228290" y="108108"/>
                </a:lnTo>
                <a:lnTo>
                  <a:pt x="218765" y="63793"/>
                </a:lnTo>
                <a:lnTo>
                  <a:pt x="196167" y="28241"/>
                </a:lnTo>
                <a:lnTo>
                  <a:pt x="158329" y="5786"/>
                </a:lnTo>
                <a:lnTo>
                  <a:pt x="120395" y="0"/>
                </a:lnTo>
                <a:lnTo>
                  <a:pt x="106965" y="571"/>
                </a:lnTo>
                <a:lnTo>
                  <a:pt x="59221" y="15168"/>
                </a:lnTo>
                <a:lnTo>
                  <a:pt x="24550" y="47616"/>
                </a:lnTo>
                <a:lnTo>
                  <a:pt x="5143" y="95416"/>
                </a:lnTo>
                <a:lnTo>
                  <a:pt x="0" y="140207"/>
                </a:lnTo>
                <a:lnTo>
                  <a:pt x="547" y="156805"/>
                </a:lnTo>
                <a:lnTo>
                  <a:pt x="7619" y="201167"/>
                </a:lnTo>
                <a:lnTo>
                  <a:pt x="32003" y="243839"/>
                </a:lnTo>
                <a:lnTo>
                  <a:pt x="36575" y="248556"/>
                </a:lnTo>
                <a:lnTo>
                  <a:pt x="36575" y="117347"/>
                </a:lnTo>
                <a:lnTo>
                  <a:pt x="37099" y="108465"/>
                </a:lnTo>
                <a:lnTo>
                  <a:pt x="49720" y="68960"/>
                </a:lnTo>
                <a:lnTo>
                  <a:pt x="76342" y="40314"/>
                </a:lnTo>
                <a:lnTo>
                  <a:pt x="117347" y="28955"/>
                </a:lnTo>
                <a:lnTo>
                  <a:pt x="135397" y="30384"/>
                </a:lnTo>
                <a:lnTo>
                  <a:pt x="175259" y="51815"/>
                </a:lnTo>
                <a:lnTo>
                  <a:pt x="193047" y="97893"/>
                </a:lnTo>
                <a:lnTo>
                  <a:pt x="193547" y="117347"/>
                </a:lnTo>
                <a:lnTo>
                  <a:pt x="193547" y="144779"/>
                </a:lnTo>
                <a:lnTo>
                  <a:pt x="216407" y="144779"/>
                </a:lnTo>
                <a:lnTo>
                  <a:pt x="219455" y="143255"/>
                </a:lnTo>
                <a:lnTo>
                  <a:pt x="224027" y="141731"/>
                </a:lnTo>
                <a:lnTo>
                  <a:pt x="227075" y="138683"/>
                </a:lnTo>
                <a:lnTo>
                  <a:pt x="228600" y="134111"/>
                </a:lnTo>
                <a:close/>
              </a:path>
              <a:path w="228600" h="280669">
                <a:moveTo>
                  <a:pt x="193547" y="144779"/>
                </a:moveTo>
                <a:lnTo>
                  <a:pt x="193547" y="117347"/>
                </a:lnTo>
                <a:lnTo>
                  <a:pt x="36575" y="117347"/>
                </a:lnTo>
                <a:lnTo>
                  <a:pt x="36575" y="144779"/>
                </a:lnTo>
                <a:lnTo>
                  <a:pt x="193547" y="144779"/>
                </a:lnTo>
                <a:close/>
              </a:path>
              <a:path w="228600" h="280669">
                <a:moveTo>
                  <a:pt x="217931" y="254507"/>
                </a:moveTo>
                <a:lnTo>
                  <a:pt x="217931" y="233171"/>
                </a:lnTo>
                <a:lnTo>
                  <a:pt x="214883" y="230123"/>
                </a:lnTo>
                <a:lnTo>
                  <a:pt x="210311" y="230123"/>
                </a:lnTo>
                <a:lnTo>
                  <a:pt x="207263" y="231647"/>
                </a:lnTo>
                <a:lnTo>
                  <a:pt x="198119" y="234695"/>
                </a:lnTo>
                <a:lnTo>
                  <a:pt x="192023" y="237743"/>
                </a:lnTo>
                <a:lnTo>
                  <a:pt x="184403" y="240791"/>
                </a:lnTo>
                <a:lnTo>
                  <a:pt x="178307" y="242315"/>
                </a:lnTo>
                <a:lnTo>
                  <a:pt x="169163" y="245363"/>
                </a:lnTo>
                <a:lnTo>
                  <a:pt x="160019" y="246887"/>
                </a:lnTo>
                <a:lnTo>
                  <a:pt x="152876" y="248650"/>
                </a:lnTo>
                <a:lnTo>
                  <a:pt x="145160" y="249554"/>
                </a:lnTo>
                <a:lnTo>
                  <a:pt x="141541" y="249700"/>
                </a:lnTo>
                <a:lnTo>
                  <a:pt x="123443" y="249811"/>
                </a:lnTo>
                <a:lnTo>
                  <a:pt x="115776" y="249602"/>
                </a:lnTo>
                <a:lnTo>
                  <a:pt x="76747" y="238339"/>
                </a:lnTo>
                <a:lnTo>
                  <a:pt x="47625" y="206120"/>
                </a:lnTo>
                <a:lnTo>
                  <a:pt x="37719" y="168020"/>
                </a:lnTo>
                <a:lnTo>
                  <a:pt x="36575" y="144779"/>
                </a:lnTo>
                <a:lnTo>
                  <a:pt x="36575" y="248556"/>
                </a:lnTo>
                <a:lnTo>
                  <a:pt x="70103" y="271271"/>
                </a:lnTo>
                <a:lnTo>
                  <a:pt x="109108" y="279844"/>
                </a:lnTo>
                <a:lnTo>
                  <a:pt x="123443" y="280415"/>
                </a:lnTo>
                <a:lnTo>
                  <a:pt x="132564" y="280154"/>
                </a:lnTo>
                <a:lnTo>
                  <a:pt x="173354" y="274319"/>
                </a:lnTo>
                <a:lnTo>
                  <a:pt x="179927" y="272653"/>
                </a:lnTo>
                <a:lnTo>
                  <a:pt x="185927" y="271271"/>
                </a:lnTo>
                <a:lnTo>
                  <a:pt x="201167" y="265175"/>
                </a:lnTo>
                <a:lnTo>
                  <a:pt x="205739" y="263651"/>
                </a:lnTo>
                <a:lnTo>
                  <a:pt x="210311" y="260603"/>
                </a:lnTo>
                <a:lnTo>
                  <a:pt x="213359" y="259079"/>
                </a:lnTo>
                <a:lnTo>
                  <a:pt x="214883" y="259079"/>
                </a:lnTo>
                <a:lnTo>
                  <a:pt x="214883" y="257555"/>
                </a:lnTo>
                <a:lnTo>
                  <a:pt x="217931" y="254507"/>
                </a:lnTo>
                <a:close/>
              </a:path>
              <a:path w="228600" h="280669">
                <a:moveTo>
                  <a:pt x="219455" y="248411"/>
                </a:moveTo>
                <a:lnTo>
                  <a:pt x="219455" y="240791"/>
                </a:lnTo>
                <a:lnTo>
                  <a:pt x="217931" y="237743"/>
                </a:lnTo>
                <a:lnTo>
                  <a:pt x="217931" y="249935"/>
                </a:lnTo>
                <a:lnTo>
                  <a:pt x="219455" y="24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2163" y="2751360"/>
            <a:ext cx="200025" cy="280670"/>
          </a:xfrm>
          <a:custGeom>
            <a:avLst/>
            <a:gdLst/>
            <a:ahLst/>
            <a:cxnLst/>
            <a:rect l="l" t="t" r="r" b="b"/>
            <a:pathLst>
              <a:path w="200025" h="280669">
                <a:moveTo>
                  <a:pt x="198120" y="57880"/>
                </a:moveTo>
                <a:lnTo>
                  <a:pt x="198120" y="38068"/>
                </a:lnTo>
                <a:lnTo>
                  <a:pt x="196596" y="36544"/>
                </a:lnTo>
                <a:lnTo>
                  <a:pt x="196596" y="33496"/>
                </a:lnTo>
                <a:lnTo>
                  <a:pt x="184403" y="21304"/>
                </a:lnTo>
                <a:lnTo>
                  <a:pt x="178307" y="18256"/>
                </a:lnTo>
                <a:lnTo>
                  <a:pt x="173735" y="15208"/>
                </a:lnTo>
                <a:lnTo>
                  <a:pt x="155448" y="6064"/>
                </a:lnTo>
                <a:lnTo>
                  <a:pt x="132588" y="1492"/>
                </a:lnTo>
                <a:lnTo>
                  <a:pt x="123634" y="0"/>
                </a:lnTo>
                <a:lnTo>
                  <a:pt x="114300" y="39"/>
                </a:lnTo>
                <a:lnTo>
                  <a:pt x="70103" y="9112"/>
                </a:lnTo>
                <a:lnTo>
                  <a:pt x="33527" y="33496"/>
                </a:lnTo>
                <a:lnTo>
                  <a:pt x="9144" y="77692"/>
                </a:lnTo>
                <a:lnTo>
                  <a:pt x="571" y="123983"/>
                </a:lnTo>
                <a:lnTo>
                  <a:pt x="0" y="141700"/>
                </a:lnTo>
                <a:lnTo>
                  <a:pt x="333" y="158273"/>
                </a:lnTo>
                <a:lnTo>
                  <a:pt x="7620" y="201136"/>
                </a:lnTo>
                <a:lnTo>
                  <a:pt x="28955" y="243808"/>
                </a:lnTo>
                <a:lnTo>
                  <a:pt x="35051" y="251099"/>
                </a:lnTo>
                <a:lnTo>
                  <a:pt x="35051" y="141700"/>
                </a:lnTo>
                <a:lnTo>
                  <a:pt x="36218" y="115958"/>
                </a:lnTo>
                <a:lnTo>
                  <a:pt x="45981" y="74191"/>
                </a:lnTo>
                <a:lnTo>
                  <a:pt x="79819" y="37306"/>
                </a:lnTo>
                <a:lnTo>
                  <a:pt x="112775" y="30448"/>
                </a:lnTo>
                <a:lnTo>
                  <a:pt x="121610" y="30734"/>
                </a:lnTo>
                <a:lnTo>
                  <a:pt x="160020" y="42640"/>
                </a:lnTo>
                <a:lnTo>
                  <a:pt x="166116" y="45688"/>
                </a:lnTo>
                <a:lnTo>
                  <a:pt x="172211" y="50260"/>
                </a:lnTo>
                <a:lnTo>
                  <a:pt x="176783" y="54832"/>
                </a:lnTo>
                <a:lnTo>
                  <a:pt x="181355" y="57880"/>
                </a:lnTo>
                <a:lnTo>
                  <a:pt x="184403" y="60928"/>
                </a:lnTo>
                <a:lnTo>
                  <a:pt x="187451" y="62452"/>
                </a:lnTo>
                <a:lnTo>
                  <a:pt x="192024" y="62452"/>
                </a:lnTo>
                <a:lnTo>
                  <a:pt x="195072" y="60928"/>
                </a:lnTo>
                <a:lnTo>
                  <a:pt x="198120" y="57880"/>
                </a:lnTo>
                <a:close/>
              </a:path>
              <a:path w="200025" h="280669">
                <a:moveTo>
                  <a:pt x="196596" y="246856"/>
                </a:moveTo>
                <a:lnTo>
                  <a:pt x="196596" y="216376"/>
                </a:lnTo>
                <a:lnTo>
                  <a:pt x="195072" y="216376"/>
                </a:lnTo>
                <a:lnTo>
                  <a:pt x="195072" y="214852"/>
                </a:lnTo>
                <a:lnTo>
                  <a:pt x="190500" y="214852"/>
                </a:lnTo>
                <a:lnTo>
                  <a:pt x="187451" y="216376"/>
                </a:lnTo>
                <a:lnTo>
                  <a:pt x="182879" y="220948"/>
                </a:lnTo>
                <a:lnTo>
                  <a:pt x="178307" y="223996"/>
                </a:lnTo>
                <a:lnTo>
                  <a:pt x="173735" y="228568"/>
                </a:lnTo>
                <a:lnTo>
                  <a:pt x="167640" y="231616"/>
                </a:lnTo>
                <a:lnTo>
                  <a:pt x="161925" y="235021"/>
                </a:lnTo>
                <a:lnTo>
                  <a:pt x="122277" y="249594"/>
                </a:lnTo>
                <a:lnTo>
                  <a:pt x="112775" y="249812"/>
                </a:lnTo>
                <a:lnTo>
                  <a:pt x="105203" y="249356"/>
                </a:lnTo>
                <a:lnTo>
                  <a:pt x="67437" y="234092"/>
                </a:lnTo>
                <a:lnTo>
                  <a:pt x="43743" y="198683"/>
                </a:lnTo>
                <a:lnTo>
                  <a:pt x="35361" y="154225"/>
                </a:lnTo>
                <a:lnTo>
                  <a:pt x="35051" y="141700"/>
                </a:lnTo>
                <a:lnTo>
                  <a:pt x="35051" y="251099"/>
                </a:lnTo>
                <a:lnTo>
                  <a:pt x="73318" y="275240"/>
                </a:lnTo>
                <a:lnTo>
                  <a:pt x="111251" y="280384"/>
                </a:lnTo>
                <a:lnTo>
                  <a:pt x="117228" y="280122"/>
                </a:lnTo>
                <a:lnTo>
                  <a:pt x="167640" y="266668"/>
                </a:lnTo>
                <a:lnTo>
                  <a:pt x="188975" y="252952"/>
                </a:lnTo>
                <a:lnTo>
                  <a:pt x="192024" y="251428"/>
                </a:lnTo>
                <a:lnTo>
                  <a:pt x="196596" y="246856"/>
                </a:lnTo>
                <a:close/>
              </a:path>
              <a:path w="200025" h="280669">
                <a:moveTo>
                  <a:pt x="198120" y="243808"/>
                </a:moveTo>
                <a:lnTo>
                  <a:pt x="198120" y="219424"/>
                </a:lnTo>
                <a:lnTo>
                  <a:pt x="196596" y="217900"/>
                </a:lnTo>
                <a:lnTo>
                  <a:pt x="196596" y="245332"/>
                </a:lnTo>
                <a:lnTo>
                  <a:pt x="198120" y="243808"/>
                </a:lnTo>
                <a:close/>
              </a:path>
              <a:path w="200025" h="280669">
                <a:moveTo>
                  <a:pt x="199644" y="239236"/>
                </a:moveTo>
                <a:lnTo>
                  <a:pt x="199644" y="223996"/>
                </a:lnTo>
                <a:lnTo>
                  <a:pt x="198120" y="222472"/>
                </a:lnTo>
                <a:lnTo>
                  <a:pt x="198120" y="240760"/>
                </a:lnTo>
                <a:lnTo>
                  <a:pt x="199644" y="239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31431" y="2751328"/>
            <a:ext cx="248920" cy="280670"/>
          </a:xfrm>
          <a:custGeom>
            <a:avLst/>
            <a:gdLst/>
            <a:ahLst/>
            <a:cxnLst/>
            <a:rect l="l" t="t" r="r" b="b"/>
            <a:pathLst>
              <a:path w="248920" h="280669">
                <a:moveTo>
                  <a:pt x="248411" y="137159"/>
                </a:moveTo>
                <a:lnTo>
                  <a:pt x="247864" y="121705"/>
                </a:lnTo>
                <a:lnTo>
                  <a:pt x="246316" y="107251"/>
                </a:lnTo>
                <a:lnTo>
                  <a:pt x="236791" y="68508"/>
                </a:lnTo>
                <a:lnTo>
                  <a:pt x="209621" y="28003"/>
                </a:lnTo>
                <a:lnTo>
                  <a:pt x="168068" y="5143"/>
                </a:lnTo>
                <a:lnTo>
                  <a:pt x="126491" y="0"/>
                </a:lnTo>
                <a:lnTo>
                  <a:pt x="111061" y="809"/>
                </a:lnTo>
                <a:lnTo>
                  <a:pt x="71627" y="10667"/>
                </a:lnTo>
                <a:lnTo>
                  <a:pt x="32003" y="41147"/>
                </a:lnTo>
                <a:lnTo>
                  <a:pt x="7620" y="85343"/>
                </a:lnTo>
                <a:lnTo>
                  <a:pt x="547" y="126920"/>
                </a:lnTo>
                <a:lnTo>
                  <a:pt x="0" y="141731"/>
                </a:lnTo>
                <a:lnTo>
                  <a:pt x="547" y="157424"/>
                </a:lnTo>
                <a:lnTo>
                  <a:pt x="7620" y="199643"/>
                </a:lnTo>
                <a:lnTo>
                  <a:pt x="30479" y="242315"/>
                </a:lnTo>
                <a:lnTo>
                  <a:pt x="36575" y="248604"/>
                </a:lnTo>
                <a:lnTo>
                  <a:pt x="36575" y="138683"/>
                </a:lnTo>
                <a:lnTo>
                  <a:pt x="36861" y="127515"/>
                </a:lnTo>
                <a:lnTo>
                  <a:pt x="44624" y="86248"/>
                </a:lnTo>
                <a:lnTo>
                  <a:pt x="69341" y="48386"/>
                </a:lnTo>
                <a:lnTo>
                  <a:pt x="113847" y="30813"/>
                </a:lnTo>
                <a:lnTo>
                  <a:pt x="126491" y="30552"/>
                </a:lnTo>
                <a:lnTo>
                  <a:pt x="136993" y="31051"/>
                </a:lnTo>
                <a:lnTo>
                  <a:pt x="175331" y="44505"/>
                </a:lnTo>
                <a:lnTo>
                  <a:pt x="193548" y="64007"/>
                </a:lnTo>
                <a:lnTo>
                  <a:pt x="198715" y="71413"/>
                </a:lnTo>
                <a:lnTo>
                  <a:pt x="209907" y="108704"/>
                </a:lnTo>
                <a:lnTo>
                  <a:pt x="211835" y="140207"/>
                </a:lnTo>
                <a:lnTo>
                  <a:pt x="211835" y="244114"/>
                </a:lnTo>
                <a:lnTo>
                  <a:pt x="216407" y="239267"/>
                </a:lnTo>
                <a:lnTo>
                  <a:pt x="240791" y="193547"/>
                </a:lnTo>
                <a:lnTo>
                  <a:pt x="247864" y="152614"/>
                </a:lnTo>
                <a:lnTo>
                  <a:pt x="248411" y="137159"/>
                </a:lnTo>
                <a:close/>
              </a:path>
              <a:path w="248920" h="280669">
                <a:moveTo>
                  <a:pt x="211835" y="244114"/>
                </a:moveTo>
                <a:lnTo>
                  <a:pt x="211835" y="140207"/>
                </a:lnTo>
                <a:lnTo>
                  <a:pt x="211550" y="152257"/>
                </a:lnTo>
                <a:lnTo>
                  <a:pt x="210692" y="163448"/>
                </a:lnTo>
                <a:lnTo>
                  <a:pt x="200787" y="202882"/>
                </a:lnTo>
                <a:lnTo>
                  <a:pt x="172307" y="236791"/>
                </a:lnTo>
                <a:lnTo>
                  <a:pt x="134588" y="249364"/>
                </a:lnTo>
                <a:lnTo>
                  <a:pt x="121920" y="249863"/>
                </a:lnTo>
                <a:lnTo>
                  <a:pt x="111442" y="249364"/>
                </a:lnTo>
                <a:lnTo>
                  <a:pt x="73723" y="235910"/>
                </a:lnTo>
                <a:lnTo>
                  <a:pt x="46862" y="200596"/>
                </a:lnTo>
                <a:lnTo>
                  <a:pt x="37719" y="160591"/>
                </a:lnTo>
                <a:lnTo>
                  <a:pt x="36575" y="138683"/>
                </a:lnTo>
                <a:lnTo>
                  <a:pt x="36575" y="248604"/>
                </a:lnTo>
                <a:lnTo>
                  <a:pt x="68579" y="269747"/>
                </a:lnTo>
                <a:lnTo>
                  <a:pt x="107370" y="279820"/>
                </a:lnTo>
                <a:lnTo>
                  <a:pt x="121920" y="280415"/>
                </a:lnTo>
                <a:lnTo>
                  <a:pt x="137350" y="279606"/>
                </a:lnTo>
                <a:lnTo>
                  <a:pt x="176783" y="269747"/>
                </a:lnTo>
                <a:lnTo>
                  <a:pt x="208073" y="248102"/>
                </a:lnTo>
                <a:lnTo>
                  <a:pt x="211835" y="244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57567" y="2751328"/>
            <a:ext cx="368935" cy="277495"/>
          </a:xfrm>
          <a:custGeom>
            <a:avLst/>
            <a:gdLst/>
            <a:ahLst/>
            <a:cxnLst/>
            <a:rect l="l" t="t" r="r" b="b"/>
            <a:pathLst>
              <a:path w="368934" h="277494">
                <a:moveTo>
                  <a:pt x="368807" y="271271"/>
                </a:moveTo>
                <a:lnTo>
                  <a:pt x="368807" y="106679"/>
                </a:lnTo>
                <a:lnTo>
                  <a:pt x="368522" y="96392"/>
                </a:lnTo>
                <a:lnTo>
                  <a:pt x="361640" y="56435"/>
                </a:lnTo>
                <a:lnTo>
                  <a:pt x="337566" y="19430"/>
                </a:lnTo>
                <a:lnTo>
                  <a:pt x="303466" y="2285"/>
                </a:lnTo>
                <a:lnTo>
                  <a:pt x="281940" y="0"/>
                </a:lnTo>
                <a:lnTo>
                  <a:pt x="274320" y="0"/>
                </a:lnTo>
                <a:lnTo>
                  <a:pt x="262127" y="3047"/>
                </a:lnTo>
                <a:lnTo>
                  <a:pt x="254507" y="4571"/>
                </a:lnTo>
                <a:lnTo>
                  <a:pt x="248412" y="7619"/>
                </a:lnTo>
                <a:lnTo>
                  <a:pt x="240792" y="12191"/>
                </a:lnTo>
                <a:lnTo>
                  <a:pt x="235077" y="15001"/>
                </a:lnTo>
                <a:lnTo>
                  <a:pt x="199501" y="45862"/>
                </a:lnTo>
                <a:lnTo>
                  <a:pt x="193548" y="53339"/>
                </a:lnTo>
                <a:lnTo>
                  <a:pt x="190500" y="45719"/>
                </a:lnTo>
                <a:lnTo>
                  <a:pt x="185927" y="38099"/>
                </a:lnTo>
                <a:lnTo>
                  <a:pt x="181355" y="32003"/>
                </a:lnTo>
                <a:lnTo>
                  <a:pt x="176784" y="24383"/>
                </a:lnTo>
                <a:lnTo>
                  <a:pt x="172212" y="19811"/>
                </a:lnTo>
                <a:lnTo>
                  <a:pt x="164592" y="15239"/>
                </a:lnTo>
                <a:lnTo>
                  <a:pt x="158496" y="10667"/>
                </a:lnTo>
                <a:lnTo>
                  <a:pt x="150875" y="6095"/>
                </a:lnTo>
                <a:lnTo>
                  <a:pt x="143255" y="4571"/>
                </a:lnTo>
                <a:lnTo>
                  <a:pt x="136374" y="2571"/>
                </a:lnTo>
                <a:lnTo>
                  <a:pt x="129349" y="1142"/>
                </a:lnTo>
                <a:lnTo>
                  <a:pt x="122039" y="285"/>
                </a:lnTo>
                <a:lnTo>
                  <a:pt x="114300" y="0"/>
                </a:lnTo>
                <a:lnTo>
                  <a:pt x="104036" y="809"/>
                </a:lnTo>
                <a:lnTo>
                  <a:pt x="64365" y="17240"/>
                </a:lnTo>
                <a:lnTo>
                  <a:pt x="32003" y="47243"/>
                </a:lnTo>
                <a:lnTo>
                  <a:pt x="32003" y="9143"/>
                </a:lnTo>
                <a:lnTo>
                  <a:pt x="30479" y="7619"/>
                </a:lnTo>
                <a:lnTo>
                  <a:pt x="30479" y="6095"/>
                </a:lnTo>
                <a:lnTo>
                  <a:pt x="28955" y="4571"/>
                </a:lnTo>
                <a:lnTo>
                  <a:pt x="24384" y="4571"/>
                </a:lnTo>
                <a:lnTo>
                  <a:pt x="21336" y="3047"/>
                </a:lnTo>
                <a:lnTo>
                  <a:pt x="10668" y="3047"/>
                </a:lnTo>
                <a:lnTo>
                  <a:pt x="7620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  <a:lnTo>
                  <a:pt x="0" y="272795"/>
                </a:lnTo>
                <a:lnTo>
                  <a:pt x="1524" y="274319"/>
                </a:lnTo>
                <a:lnTo>
                  <a:pt x="3048" y="274319"/>
                </a:lnTo>
                <a:lnTo>
                  <a:pt x="4572" y="275843"/>
                </a:lnTo>
                <a:lnTo>
                  <a:pt x="7620" y="275843"/>
                </a:lnTo>
                <a:lnTo>
                  <a:pt x="10668" y="277367"/>
                </a:lnTo>
                <a:lnTo>
                  <a:pt x="19812" y="277367"/>
                </a:lnTo>
                <a:lnTo>
                  <a:pt x="22860" y="275843"/>
                </a:lnTo>
                <a:lnTo>
                  <a:pt x="28955" y="275843"/>
                </a:lnTo>
                <a:lnTo>
                  <a:pt x="33527" y="271271"/>
                </a:lnTo>
                <a:lnTo>
                  <a:pt x="33527" y="83819"/>
                </a:lnTo>
                <a:lnTo>
                  <a:pt x="44434" y="70961"/>
                </a:lnTo>
                <a:lnTo>
                  <a:pt x="73151" y="42671"/>
                </a:lnTo>
                <a:lnTo>
                  <a:pt x="109727" y="28955"/>
                </a:lnTo>
                <a:lnTo>
                  <a:pt x="117205" y="29265"/>
                </a:lnTo>
                <a:lnTo>
                  <a:pt x="123825" y="30289"/>
                </a:lnTo>
                <a:lnTo>
                  <a:pt x="129873" y="32170"/>
                </a:lnTo>
                <a:lnTo>
                  <a:pt x="135636" y="35051"/>
                </a:lnTo>
                <a:lnTo>
                  <a:pt x="143255" y="38099"/>
                </a:lnTo>
                <a:lnTo>
                  <a:pt x="147827" y="44195"/>
                </a:lnTo>
                <a:lnTo>
                  <a:pt x="152400" y="51815"/>
                </a:lnTo>
                <a:lnTo>
                  <a:pt x="156424" y="56935"/>
                </a:lnTo>
                <a:lnTo>
                  <a:pt x="159448" y="63055"/>
                </a:lnTo>
                <a:lnTo>
                  <a:pt x="161615" y="70032"/>
                </a:lnTo>
                <a:lnTo>
                  <a:pt x="163068" y="77723"/>
                </a:lnTo>
                <a:lnTo>
                  <a:pt x="165068" y="84867"/>
                </a:lnTo>
                <a:lnTo>
                  <a:pt x="166497" y="92582"/>
                </a:lnTo>
                <a:lnTo>
                  <a:pt x="167354" y="100869"/>
                </a:lnTo>
                <a:lnTo>
                  <a:pt x="167640" y="109727"/>
                </a:lnTo>
                <a:lnTo>
                  <a:pt x="167640" y="274319"/>
                </a:lnTo>
                <a:lnTo>
                  <a:pt x="170688" y="274319"/>
                </a:lnTo>
                <a:lnTo>
                  <a:pt x="172212" y="275843"/>
                </a:lnTo>
                <a:lnTo>
                  <a:pt x="175260" y="275843"/>
                </a:lnTo>
                <a:lnTo>
                  <a:pt x="178307" y="277367"/>
                </a:lnTo>
                <a:lnTo>
                  <a:pt x="187451" y="277367"/>
                </a:lnTo>
                <a:lnTo>
                  <a:pt x="190500" y="275843"/>
                </a:lnTo>
                <a:lnTo>
                  <a:pt x="196596" y="275843"/>
                </a:lnTo>
                <a:lnTo>
                  <a:pt x="196596" y="274319"/>
                </a:lnTo>
                <a:lnTo>
                  <a:pt x="198120" y="274319"/>
                </a:lnTo>
                <a:lnTo>
                  <a:pt x="199644" y="272795"/>
                </a:lnTo>
                <a:lnTo>
                  <a:pt x="199644" y="271271"/>
                </a:lnTo>
                <a:lnTo>
                  <a:pt x="201168" y="271271"/>
                </a:lnTo>
                <a:lnTo>
                  <a:pt x="201168" y="83819"/>
                </a:lnTo>
                <a:lnTo>
                  <a:pt x="231386" y="50387"/>
                </a:lnTo>
                <a:lnTo>
                  <a:pt x="268224" y="29813"/>
                </a:lnTo>
                <a:lnTo>
                  <a:pt x="277368" y="28955"/>
                </a:lnTo>
                <a:lnTo>
                  <a:pt x="284845" y="29265"/>
                </a:lnTo>
                <a:lnTo>
                  <a:pt x="320040" y="51815"/>
                </a:lnTo>
                <a:lnTo>
                  <a:pt x="323421" y="56935"/>
                </a:lnTo>
                <a:lnTo>
                  <a:pt x="326517" y="63055"/>
                </a:lnTo>
                <a:lnTo>
                  <a:pt x="329041" y="70032"/>
                </a:lnTo>
                <a:lnTo>
                  <a:pt x="330707" y="77723"/>
                </a:lnTo>
                <a:lnTo>
                  <a:pt x="332470" y="84867"/>
                </a:lnTo>
                <a:lnTo>
                  <a:pt x="333375" y="92582"/>
                </a:lnTo>
                <a:lnTo>
                  <a:pt x="333708" y="100869"/>
                </a:lnTo>
                <a:lnTo>
                  <a:pt x="333755" y="271271"/>
                </a:lnTo>
                <a:lnTo>
                  <a:pt x="335279" y="272795"/>
                </a:lnTo>
                <a:lnTo>
                  <a:pt x="335279" y="274319"/>
                </a:lnTo>
                <a:lnTo>
                  <a:pt x="338327" y="274319"/>
                </a:lnTo>
                <a:lnTo>
                  <a:pt x="338327" y="275843"/>
                </a:lnTo>
                <a:lnTo>
                  <a:pt x="342900" y="275843"/>
                </a:lnTo>
                <a:lnTo>
                  <a:pt x="344424" y="277367"/>
                </a:lnTo>
                <a:lnTo>
                  <a:pt x="355092" y="277367"/>
                </a:lnTo>
                <a:lnTo>
                  <a:pt x="356616" y="275843"/>
                </a:lnTo>
                <a:lnTo>
                  <a:pt x="362712" y="275843"/>
                </a:lnTo>
                <a:lnTo>
                  <a:pt x="364236" y="274319"/>
                </a:lnTo>
                <a:lnTo>
                  <a:pt x="365760" y="274319"/>
                </a:lnTo>
                <a:lnTo>
                  <a:pt x="367284" y="272795"/>
                </a:lnTo>
                <a:lnTo>
                  <a:pt x="367284" y="271271"/>
                </a:lnTo>
                <a:lnTo>
                  <a:pt x="368807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17815" y="2751328"/>
            <a:ext cx="226060" cy="379730"/>
          </a:xfrm>
          <a:custGeom>
            <a:avLst/>
            <a:gdLst/>
            <a:ahLst/>
            <a:cxnLst/>
            <a:rect l="l" t="t" r="r" b="b"/>
            <a:pathLst>
              <a:path w="226059" h="379730">
                <a:moveTo>
                  <a:pt x="225551" y="135635"/>
                </a:moveTo>
                <a:lnTo>
                  <a:pt x="221694" y="96416"/>
                </a:lnTo>
                <a:lnTo>
                  <a:pt x="207454" y="49315"/>
                </a:lnTo>
                <a:lnTo>
                  <a:pt x="178879" y="16692"/>
                </a:lnTo>
                <a:lnTo>
                  <a:pt x="135088" y="809"/>
                </a:lnTo>
                <a:lnTo>
                  <a:pt x="121920" y="0"/>
                </a:lnTo>
                <a:lnTo>
                  <a:pt x="112775" y="0"/>
                </a:lnTo>
                <a:lnTo>
                  <a:pt x="89916" y="4571"/>
                </a:lnTo>
                <a:lnTo>
                  <a:pt x="82296" y="7619"/>
                </a:lnTo>
                <a:lnTo>
                  <a:pt x="74675" y="12191"/>
                </a:lnTo>
                <a:lnTo>
                  <a:pt x="69199" y="15001"/>
                </a:lnTo>
                <a:lnTo>
                  <a:pt x="64007" y="18668"/>
                </a:lnTo>
                <a:lnTo>
                  <a:pt x="58816" y="22907"/>
                </a:lnTo>
                <a:lnTo>
                  <a:pt x="53340" y="27431"/>
                </a:lnTo>
                <a:lnTo>
                  <a:pt x="47625" y="32051"/>
                </a:lnTo>
                <a:lnTo>
                  <a:pt x="41910" y="36956"/>
                </a:lnTo>
                <a:lnTo>
                  <a:pt x="36195" y="42433"/>
                </a:lnTo>
                <a:lnTo>
                  <a:pt x="30479" y="48767"/>
                </a:lnTo>
                <a:lnTo>
                  <a:pt x="30479" y="7619"/>
                </a:lnTo>
                <a:lnTo>
                  <a:pt x="28955" y="7619"/>
                </a:lnTo>
                <a:lnTo>
                  <a:pt x="28955" y="6095"/>
                </a:lnTo>
                <a:lnTo>
                  <a:pt x="27431" y="6095"/>
                </a:lnTo>
                <a:lnTo>
                  <a:pt x="27431" y="4571"/>
                </a:lnTo>
                <a:lnTo>
                  <a:pt x="21336" y="4571"/>
                </a:lnTo>
                <a:lnTo>
                  <a:pt x="19812" y="3047"/>
                </a:lnTo>
                <a:lnTo>
                  <a:pt x="9144" y="3047"/>
                </a:lnTo>
                <a:lnTo>
                  <a:pt x="7620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  <a:lnTo>
                  <a:pt x="0" y="376427"/>
                </a:lnTo>
                <a:lnTo>
                  <a:pt x="1524" y="376427"/>
                </a:lnTo>
                <a:lnTo>
                  <a:pt x="3048" y="377951"/>
                </a:lnTo>
                <a:lnTo>
                  <a:pt x="6096" y="377951"/>
                </a:lnTo>
                <a:lnTo>
                  <a:pt x="7620" y="379475"/>
                </a:lnTo>
                <a:lnTo>
                  <a:pt x="24383" y="379475"/>
                </a:lnTo>
                <a:lnTo>
                  <a:pt x="27431" y="377951"/>
                </a:lnTo>
                <a:lnTo>
                  <a:pt x="28955" y="377951"/>
                </a:lnTo>
                <a:lnTo>
                  <a:pt x="30479" y="376427"/>
                </a:lnTo>
                <a:lnTo>
                  <a:pt x="32003" y="376427"/>
                </a:lnTo>
                <a:lnTo>
                  <a:pt x="32003" y="374903"/>
                </a:lnTo>
                <a:lnTo>
                  <a:pt x="33527" y="373379"/>
                </a:lnTo>
                <a:lnTo>
                  <a:pt x="33527" y="83819"/>
                </a:lnTo>
                <a:lnTo>
                  <a:pt x="39242" y="77009"/>
                </a:lnTo>
                <a:lnTo>
                  <a:pt x="44957" y="70484"/>
                </a:lnTo>
                <a:lnTo>
                  <a:pt x="50673" y="64531"/>
                </a:lnTo>
                <a:lnTo>
                  <a:pt x="56388" y="59435"/>
                </a:lnTo>
                <a:lnTo>
                  <a:pt x="62079" y="54006"/>
                </a:lnTo>
                <a:lnTo>
                  <a:pt x="99059" y="32003"/>
                </a:lnTo>
                <a:lnTo>
                  <a:pt x="111251" y="28955"/>
                </a:lnTo>
                <a:lnTo>
                  <a:pt x="118872" y="28955"/>
                </a:lnTo>
                <a:lnTo>
                  <a:pt x="128611" y="29527"/>
                </a:lnTo>
                <a:lnTo>
                  <a:pt x="164782" y="49910"/>
                </a:lnTo>
                <a:lnTo>
                  <a:pt x="183594" y="90582"/>
                </a:lnTo>
                <a:lnTo>
                  <a:pt x="188714" y="131230"/>
                </a:lnTo>
                <a:lnTo>
                  <a:pt x="188975" y="141731"/>
                </a:lnTo>
                <a:lnTo>
                  <a:pt x="188975" y="249805"/>
                </a:lnTo>
                <a:lnTo>
                  <a:pt x="189190" y="249602"/>
                </a:lnTo>
                <a:lnTo>
                  <a:pt x="213955" y="208859"/>
                </a:lnTo>
                <a:lnTo>
                  <a:pt x="223456" y="167830"/>
                </a:lnTo>
                <a:lnTo>
                  <a:pt x="225004" y="152233"/>
                </a:lnTo>
                <a:lnTo>
                  <a:pt x="225551" y="135635"/>
                </a:lnTo>
                <a:close/>
              </a:path>
              <a:path w="226059" h="379730">
                <a:moveTo>
                  <a:pt x="188975" y="249805"/>
                </a:moveTo>
                <a:lnTo>
                  <a:pt x="188975" y="141731"/>
                </a:lnTo>
                <a:lnTo>
                  <a:pt x="188714" y="151780"/>
                </a:lnTo>
                <a:lnTo>
                  <a:pt x="188023" y="161543"/>
                </a:lnTo>
                <a:lnTo>
                  <a:pt x="180213" y="199453"/>
                </a:lnTo>
                <a:lnTo>
                  <a:pt x="155924" y="235910"/>
                </a:lnTo>
                <a:lnTo>
                  <a:pt x="118872" y="251260"/>
                </a:lnTo>
                <a:lnTo>
                  <a:pt x="114300" y="251342"/>
                </a:lnTo>
                <a:lnTo>
                  <a:pt x="104679" y="250602"/>
                </a:lnTo>
                <a:lnTo>
                  <a:pt x="64388" y="229385"/>
                </a:lnTo>
                <a:lnTo>
                  <a:pt x="33527" y="196595"/>
                </a:lnTo>
                <a:lnTo>
                  <a:pt x="33527" y="239267"/>
                </a:lnTo>
                <a:lnTo>
                  <a:pt x="38981" y="243839"/>
                </a:lnTo>
                <a:lnTo>
                  <a:pt x="44005" y="248411"/>
                </a:lnTo>
                <a:lnTo>
                  <a:pt x="48744" y="252983"/>
                </a:lnTo>
                <a:lnTo>
                  <a:pt x="53340" y="257555"/>
                </a:lnTo>
                <a:lnTo>
                  <a:pt x="65531" y="266699"/>
                </a:lnTo>
                <a:lnTo>
                  <a:pt x="73151" y="269747"/>
                </a:lnTo>
                <a:lnTo>
                  <a:pt x="85344" y="275843"/>
                </a:lnTo>
                <a:lnTo>
                  <a:pt x="91440" y="277367"/>
                </a:lnTo>
                <a:lnTo>
                  <a:pt x="106679" y="280415"/>
                </a:lnTo>
                <a:lnTo>
                  <a:pt x="115824" y="280317"/>
                </a:lnTo>
                <a:lnTo>
                  <a:pt x="126825" y="279606"/>
                </a:lnTo>
                <a:lnTo>
                  <a:pt x="171521" y="264366"/>
                </a:lnTo>
                <a:lnTo>
                  <a:pt x="180784" y="257555"/>
                </a:lnTo>
                <a:lnTo>
                  <a:pt x="188975" y="249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04327" y="2751328"/>
            <a:ext cx="248920" cy="280670"/>
          </a:xfrm>
          <a:custGeom>
            <a:avLst/>
            <a:gdLst/>
            <a:ahLst/>
            <a:cxnLst/>
            <a:rect l="l" t="t" r="r" b="b"/>
            <a:pathLst>
              <a:path w="248920" h="280669">
                <a:moveTo>
                  <a:pt x="248411" y="137159"/>
                </a:moveTo>
                <a:lnTo>
                  <a:pt x="243911" y="93654"/>
                </a:lnTo>
                <a:lnTo>
                  <a:pt x="230504" y="56959"/>
                </a:lnTo>
                <a:lnTo>
                  <a:pt x="200596" y="20573"/>
                </a:lnTo>
                <a:lnTo>
                  <a:pt x="154876" y="2285"/>
                </a:lnTo>
                <a:lnTo>
                  <a:pt x="126491" y="0"/>
                </a:lnTo>
                <a:lnTo>
                  <a:pt x="111061" y="809"/>
                </a:lnTo>
                <a:lnTo>
                  <a:pt x="71627" y="10667"/>
                </a:lnTo>
                <a:lnTo>
                  <a:pt x="39695" y="31670"/>
                </a:lnTo>
                <a:lnTo>
                  <a:pt x="11858" y="73080"/>
                </a:lnTo>
                <a:lnTo>
                  <a:pt x="2095" y="112394"/>
                </a:lnTo>
                <a:lnTo>
                  <a:pt x="0" y="141731"/>
                </a:lnTo>
                <a:lnTo>
                  <a:pt x="547" y="157424"/>
                </a:lnTo>
                <a:lnTo>
                  <a:pt x="7619" y="199643"/>
                </a:lnTo>
                <a:lnTo>
                  <a:pt x="30479" y="242315"/>
                </a:lnTo>
                <a:lnTo>
                  <a:pt x="35051" y="247032"/>
                </a:lnTo>
                <a:lnTo>
                  <a:pt x="35051" y="138683"/>
                </a:lnTo>
                <a:lnTo>
                  <a:pt x="35575" y="127515"/>
                </a:lnTo>
                <a:lnTo>
                  <a:pt x="43957" y="86248"/>
                </a:lnTo>
                <a:lnTo>
                  <a:pt x="68960" y="48386"/>
                </a:lnTo>
                <a:lnTo>
                  <a:pt x="113180" y="30813"/>
                </a:lnTo>
                <a:lnTo>
                  <a:pt x="126491" y="30552"/>
                </a:lnTo>
                <a:lnTo>
                  <a:pt x="136969" y="31051"/>
                </a:lnTo>
                <a:lnTo>
                  <a:pt x="174474" y="44505"/>
                </a:lnTo>
                <a:lnTo>
                  <a:pt x="201548" y="79819"/>
                </a:lnTo>
                <a:lnTo>
                  <a:pt x="210692" y="119062"/>
                </a:lnTo>
                <a:lnTo>
                  <a:pt x="211835" y="140207"/>
                </a:lnTo>
                <a:lnTo>
                  <a:pt x="211835" y="243992"/>
                </a:lnTo>
                <a:lnTo>
                  <a:pt x="216407" y="239267"/>
                </a:lnTo>
                <a:lnTo>
                  <a:pt x="243268" y="180665"/>
                </a:lnTo>
                <a:lnTo>
                  <a:pt x="247840" y="152614"/>
                </a:lnTo>
                <a:lnTo>
                  <a:pt x="248411" y="137159"/>
                </a:lnTo>
                <a:close/>
              </a:path>
              <a:path w="248920" h="280669">
                <a:moveTo>
                  <a:pt x="211835" y="243992"/>
                </a:moveTo>
                <a:lnTo>
                  <a:pt x="211835" y="140207"/>
                </a:lnTo>
                <a:lnTo>
                  <a:pt x="211550" y="152257"/>
                </a:lnTo>
                <a:lnTo>
                  <a:pt x="210692" y="163448"/>
                </a:lnTo>
                <a:lnTo>
                  <a:pt x="200024" y="202882"/>
                </a:lnTo>
                <a:lnTo>
                  <a:pt x="170783" y="236791"/>
                </a:lnTo>
                <a:lnTo>
                  <a:pt x="134564" y="249364"/>
                </a:lnTo>
                <a:lnTo>
                  <a:pt x="121919" y="249863"/>
                </a:lnTo>
                <a:lnTo>
                  <a:pt x="111418" y="249364"/>
                </a:lnTo>
                <a:lnTo>
                  <a:pt x="73080" y="235910"/>
                </a:lnTo>
                <a:lnTo>
                  <a:pt x="54863" y="216407"/>
                </a:lnTo>
                <a:lnTo>
                  <a:pt x="49696" y="209002"/>
                </a:lnTo>
                <a:lnTo>
                  <a:pt x="37623" y="171045"/>
                </a:lnTo>
                <a:lnTo>
                  <a:pt x="35051" y="138683"/>
                </a:lnTo>
                <a:lnTo>
                  <a:pt x="35051" y="247032"/>
                </a:lnTo>
                <a:lnTo>
                  <a:pt x="68579" y="269747"/>
                </a:lnTo>
                <a:lnTo>
                  <a:pt x="106727" y="279820"/>
                </a:lnTo>
                <a:lnTo>
                  <a:pt x="121919" y="280415"/>
                </a:lnTo>
                <a:lnTo>
                  <a:pt x="136493" y="279606"/>
                </a:lnTo>
                <a:lnTo>
                  <a:pt x="176783" y="269747"/>
                </a:lnTo>
                <a:lnTo>
                  <a:pt x="207859" y="248102"/>
                </a:lnTo>
                <a:lnTo>
                  <a:pt x="211835" y="243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06079" y="2751328"/>
            <a:ext cx="175260" cy="280670"/>
          </a:xfrm>
          <a:custGeom>
            <a:avLst/>
            <a:gdLst/>
            <a:ahLst/>
            <a:cxnLst/>
            <a:rect l="l" t="t" r="r" b="b"/>
            <a:pathLst>
              <a:path w="175259" h="280669">
                <a:moveTo>
                  <a:pt x="1524" y="251459"/>
                </a:moveTo>
                <a:lnTo>
                  <a:pt x="1524" y="230123"/>
                </a:lnTo>
                <a:lnTo>
                  <a:pt x="0" y="231647"/>
                </a:lnTo>
                <a:lnTo>
                  <a:pt x="0" y="248411"/>
                </a:lnTo>
                <a:lnTo>
                  <a:pt x="1524" y="251459"/>
                </a:lnTo>
                <a:close/>
              </a:path>
              <a:path w="175259" h="280669">
                <a:moveTo>
                  <a:pt x="141731" y="263885"/>
                </a:moveTo>
                <a:lnTo>
                  <a:pt x="141731" y="211835"/>
                </a:lnTo>
                <a:lnTo>
                  <a:pt x="140207" y="217931"/>
                </a:lnTo>
                <a:lnTo>
                  <a:pt x="134111" y="230123"/>
                </a:lnTo>
                <a:lnTo>
                  <a:pt x="124967" y="239267"/>
                </a:lnTo>
                <a:lnTo>
                  <a:pt x="112775" y="245363"/>
                </a:lnTo>
                <a:lnTo>
                  <a:pt x="105155" y="246887"/>
                </a:lnTo>
                <a:lnTo>
                  <a:pt x="97535" y="249935"/>
                </a:lnTo>
                <a:lnTo>
                  <a:pt x="59340" y="248007"/>
                </a:lnTo>
                <a:lnTo>
                  <a:pt x="19811" y="231647"/>
                </a:lnTo>
                <a:lnTo>
                  <a:pt x="16763" y="228599"/>
                </a:lnTo>
                <a:lnTo>
                  <a:pt x="12358" y="225663"/>
                </a:lnTo>
                <a:lnTo>
                  <a:pt x="4572" y="225551"/>
                </a:lnTo>
                <a:lnTo>
                  <a:pt x="1524" y="228599"/>
                </a:lnTo>
                <a:lnTo>
                  <a:pt x="1524" y="254507"/>
                </a:lnTo>
                <a:lnTo>
                  <a:pt x="3048" y="257555"/>
                </a:lnTo>
                <a:lnTo>
                  <a:pt x="6095" y="259079"/>
                </a:lnTo>
                <a:lnTo>
                  <a:pt x="10667" y="263651"/>
                </a:lnTo>
                <a:lnTo>
                  <a:pt x="15239" y="265175"/>
                </a:lnTo>
                <a:lnTo>
                  <a:pt x="19811" y="268223"/>
                </a:lnTo>
                <a:lnTo>
                  <a:pt x="25907" y="269747"/>
                </a:lnTo>
                <a:lnTo>
                  <a:pt x="66460" y="279481"/>
                </a:lnTo>
                <a:lnTo>
                  <a:pt x="76200" y="280295"/>
                </a:lnTo>
                <a:lnTo>
                  <a:pt x="87439" y="280168"/>
                </a:lnTo>
                <a:lnTo>
                  <a:pt x="126849" y="271510"/>
                </a:lnTo>
                <a:lnTo>
                  <a:pt x="134683" y="267842"/>
                </a:lnTo>
                <a:lnTo>
                  <a:pt x="141731" y="263885"/>
                </a:lnTo>
                <a:close/>
              </a:path>
              <a:path w="175259" h="280669">
                <a:moveTo>
                  <a:pt x="161543" y="42671"/>
                </a:moveTo>
                <a:lnTo>
                  <a:pt x="161543" y="22859"/>
                </a:lnTo>
                <a:lnTo>
                  <a:pt x="158495" y="19811"/>
                </a:lnTo>
                <a:lnTo>
                  <a:pt x="158495" y="18287"/>
                </a:lnTo>
                <a:lnTo>
                  <a:pt x="155448" y="16763"/>
                </a:lnTo>
                <a:lnTo>
                  <a:pt x="153924" y="15239"/>
                </a:lnTo>
                <a:lnTo>
                  <a:pt x="147827" y="12191"/>
                </a:lnTo>
                <a:lnTo>
                  <a:pt x="143255" y="9143"/>
                </a:lnTo>
                <a:lnTo>
                  <a:pt x="134111" y="6095"/>
                </a:lnTo>
                <a:lnTo>
                  <a:pt x="109727" y="0"/>
                </a:lnTo>
                <a:lnTo>
                  <a:pt x="97535" y="0"/>
                </a:lnTo>
                <a:lnTo>
                  <a:pt x="57911" y="6095"/>
                </a:lnTo>
                <a:lnTo>
                  <a:pt x="25074" y="28574"/>
                </a:lnTo>
                <a:lnTo>
                  <a:pt x="9429" y="66293"/>
                </a:lnTo>
                <a:lnTo>
                  <a:pt x="9143" y="73151"/>
                </a:lnTo>
                <a:lnTo>
                  <a:pt x="9453" y="80891"/>
                </a:lnTo>
                <a:lnTo>
                  <a:pt x="10477" y="88201"/>
                </a:lnTo>
                <a:lnTo>
                  <a:pt x="12358" y="95226"/>
                </a:lnTo>
                <a:lnTo>
                  <a:pt x="15239" y="102107"/>
                </a:lnTo>
                <a:lnTo>
                  <a:pt x="18287" y="109727"/>
                </a:lnTo>
                <a:lnTo>
                  <a:pt x="41148" y="131167"/>
                </a:lnTo>
                <a:lnTo>
                  <a:pt x="41148" y="65531"/>
                </a:lnTo>
                <a:lnTo>
                  <a:pt x="42672" y="59435"/>
                </a:lnTo>
                <a:lnTo>
                  <a:pt x="45719" y="54863"/>
                </a:lnTo>
                <a:lnTo>
                  <a:pt x="47243" y="48767"/>
                </a:lnTo>
                <a:lnTo>
                  <a:pt x="50291" y="44195"/>
                </a:lnTo>
                <a:lnTo>
                  <a:pt x="54863" y="41147"/>
                </a:lnTo>
                <a:lnTo>
                  <a:pt x="59435" y="36575"/>
                </a:lnTo>
                <a:lnTo>
                  <a:pt x="65531" y="33527"/>
                </a:lnTo>
                <a:lnTo>
                  <a:pt x="71627" y="32003"/>
                </a:lnTo>
                <a:lnTo>
                  <a:pt x="86415" y="29046"/>
                </a:lnTo>
                <a:lnTo>
                  <a:pt x="103631" y="28955"/>
                </a:lnTo>
                <a:lnTo>
                  <a:pt x="112775" y="30479"/>
                </a:lnTo>
                <a:lnTo>
                  <a:pt x="118872" y="32003"/>
                </a:lnTo>
                <a:lnTo>
                  <a:pt x="126491" y="33527"/>
                </a:lnTo>
                <a:lnTo>
                  <a:pt x="131063" y="36575"/>
                </a:lnTo>
                <a:lnTo>
                  <a:pt x="137159" y="38099"/>
                </a:lnTo>
                <a:lnTo>
                  <a:pt x="146303" y="44195"/>
                </a:lnTo>
                <a:lnTo>
                  <a:pt x="152400" y="47243"/>
                </a:lnTo>
                <a:lnTo>
                  <a:pt x="153924" y="48767"/>
                </a:lnTo>
                <a:lnTo>
                  <a:pt x="156972" y="48767"/>
                </a:lnTo>
                <a:lnTo>
                  <a:pt x="158495" y="47243"/>
                </a:lnTo>
                <a:lnTo>
                  <a:pt x="160019" y="47243"/>
                </a:lnTo>
                <a:lnTo>
                  <a:pt x="160019" y="44195"/>
                </a:lnTo>
                <a:lnTo>
                  <a:pt x="161543" y="42671"/>
                </a:lnTo>
                <a:close/>
              </a:path>
              <a:path w="175259" h="280669">
                <a:moveTo>
                  <a:pt x="175259" y="201167"/>
                </a:moveTo>
                <a:lnTo>
                  <a:pt x="174950" y="192571"/>
                </a:lnTo>
                <a:lnTo>
                  <a:pt x="173926" y="184975"/>
                </a:lnTo>
                <a:lnTo>
                  <a:pt x="172045" y="178236"/>
                </a:lnTo>
                <a:lnTo>
                  <a:pt x="169163" y="172211"/>
                </a:lnTo>
                <a:lnTo>
                  <a:pt x="166115" y="164591"/>
                </a:lnTo>
                <a:lnTo>
                  <a:pt x="132587" y="138683"/>
                </a:lnTo>
                <a:lnTo>
                  <a:pt x="108203" y="128015"/>
                </a:lnTo>
                <a:lnTo>
                  <a:pt x="102250" y="125729"/>
                </a:lnTo>
                <a:lnTo>
                  <a:pt x="89511" y="121057"/>
                </a:lnTo>
                <a:lnTo>
                  <a:pt x="83819" y="118871"/>
                </a:lnTo>
                <a:lnTo>
                  <a:pt x="76200" y="114299"/>
                </a:lnTo>
                <a:lnTo>
                  <a:pt x="68579" y="111251"/>
                </a:lnTo>
                <a:lnTo>
                  <a:pt x="56387" y="102107"/>
                </a:lnTo>
                <a:lnTo>
                  <a:pt x="47243" y="92963"/>
                </a:lnTo>
                <a:lnTo>
                  <a:pt x="44195" y="86867"/>
                </a:lnTo>
                <a:lnTo>
                  <a:pt x="41148" y="79247"/>
                </a:lnTo>
                <a:lnTo>
                  <a:pt x="41148" y="131167"/>
                </a:lnTo>
                <a:lnTo>
                  <a:pt x="44815" y="133707"/>
                </a:lnTo>
                <a:lnTo>
                  <a:pt x="50291" y="137159"/>
                </a:lnTo>
                <a:lnTo>
                  <a:pt x="56888" y="139684"/>
                </a:lnTo>
                <a:lnTo>
                  <a:pt x="63055" y="142493"/>
                </a:lnTo>
                <a:lnTo>
                  <a:pt x="68937" y="145303"/>
                </a:lnTo>
                <a:lnTo>
                  <a:pt x="74675" y="147827"/>
                </a:lnTo>
                <a:lnTo>
                  <a:pt x="81272" y="150113"/>
                </a:lnTo>
                <a:lnTo>
                  <a:pt x="87439" y="152399"/>
                </a:lnTo>
                <a:lnTo>
                  <a:pt x="93321" y="154685"/>
                </a:lnTo>
                <a:lnTo>
                  <a:pt x="106679" y="160019"/>
                </a:lnTo>
                <a:lnTo>
                  <a:pt x="114300" y="164591"/>
                </a:lnTo>
                <a:lnTo>
                  <a:pt x="120395" y="169163"/>
                </a:lnTo>
                <a:lnTo>
                  <a:pt x="126491" y="172211"/>
                </a:lnTo>
                <a:lnTo>
                  <a:pt x="131063" y="176783"/>
                </a:lnTo>
                <a:lnTo>
                  <a:pt x="135635" y="182879"/>
                </a:lnTo>
                <a:lnTo>
                  <a:pt x="141731" y="195071"/>
                </a:lnTo>
                <a:lnTo>
                  <a:pt x="141731" y="263885"/>
                </a:lnTo>
                <a:lnTo>
                  <a:pt x="142232" y="263604"/>
                </a:lnTo>
                <a:lnTo>
                  <a:pt x="167639" y="233171"/>
                </a:lnTo>
                <a:lnTo>
                  <a:pt x="174712" y="210026"/>
                </a:lnTo>
                <a:lnTo>
                  <a:pt x="175259" y="201167"/>
                </a:lnTo>
                <a:close/>
              </a:path>
              <a:path w="175259" h="280669">
                <a:moveTo>
                  <a:pt x="163067" y="36575"/>
                </a:moveTo>
                <a:lnTo>
                  <a:pt x="163067" y="32003"/>
                </a:lnTo>
                <a:lnTo>
                  <a:pt x="161543" y="28955"/>
                </a:lnTo>
                <a:lnTo>
                  <a:pt x="161543" y="38099"/>
                </a:lnTo>
                <a:lnTo>
                  <a:pt x="163067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52967" y="2652269"/>
            <a:ext cx="44450" cy="376555"/>
          </a:xfrm>
          <a:custGeom>
            <a:avLst/>
            <a:gdLst/>
            <a:ahLst/>
            <a:cxnLst/>
            <a:rect l="l" t="t" r="r" b="b"/>
            <a:pathLst>
              <a:path w="44450" h="376555">
                <a:moveTo>
                  <a:pt x="39624" y="371856"/>
                </a:moveTo>
                <a:lnTo>
                  <a:pt x="39624" y="106680"/>
                </a:lnTo>
                <a:lnTo>
                  <a:pt x="38100" y="105156"/>
                </a:lnTo>
                <a:lnTo>
                  <a:pt x="36575" y="105156"/>
                </a:lnTo>
                <a:lnTo>
                  <a:pt x="36575" y="103632"/>
                </a:lnTo>
                <a:lnTo>
                  <a:pt x="30479" y="103632"/>
                </a:lnTo>
                <a:lnTo>
                  <a:pt x="28955" y="102108"/>
                </a:lnTo>
                <a:lnTo>
                  <a:pt x="16764" y="102108"/>
                </a:lnTo>
                <a:lnTo>
                  <a:pt x="13716" y="103632"/>
                </a:lnTo>
                <a:lnTo>
                  <a:pt x="9144" y="103632"/>
                </a:lnTo>
                <a:lnTo>
                  <a:pt x="6096" y="106680"/>
                </a:lnTo>
                <a:lnTo>
                  <a:pt x="6096" y="371856"/>
                </a:lnTo>
                <a:lnTo>
                  <a:pt x="7620" y="373380"/>
                </a:lnTo>
                <a:lnTo>
                  <a:pt x="9144" y="373380"/>
                </a:lnTo>
                <a:lnTo>
                  <a:pt x="10668" y="374904"/>
                </a:lnTo>
                <a:lnTo>
                  <a:pt x="13716" y="374904"/>
                </a:lnTo>
                <a:lnTo>
                  <a:pt x="16764" y="376428"/>
                </a:lnTo>
                <a:lnTo>
                  <a:pt x="25907" y="376428"/>
                </a:lnTo>
                <a:lnTo>
                  <a:pt x="28955" y="374904"/>
                </a:lnTo>
                <a:lnTo>
                  <a:pt x="35051" y="374904"/>
                </a:lnTo>
                <a:lnTo>
                  <a:pt x="36575" y="373380"/>
                </a:lnTo>
                <a:lnTo>
                  <a:pt x="38100" y="373380"/>
                </a:lnTo>
                <a:lnTo>
                  <a:pt x="38100" y="371856"/>
                </a:lnTo>
                <a:lnTo>
                  <a:pt x="39624" y="371856"/>
                </a:lnTo>
                <a:close/>
              </a:path>
              <a:path w="44450" h="376555">
                <a:moveTo>
                  <a:pt x="44196" y="32004"/>
                </a:moveTo>
                <a:lnTo>
                  <a:pt x="44196" y="13716"/>
                </a:lnTo>
                <a:lnTo>
                  <a:pt x="42672" y="7620"/>
                </a:lnTo>
                <a:lnTo>
                  <a:pt x="36575" y="1524"/>
                </a:lnTo>
                <a:lnTo>
                  <a:pt x="30479" y="0"/>
                </a:lnTo>
                <a:lnTo>
                  <a:pt x="13716" y="0"/>
                </a:lnTo>
                <a:lnTo>
                  <a:pt x="7620" y="1524"/>
                </a:lnTo>
                <a:lnTo>
                  <a:pt x="1524" y="7620"/>
                </a:lnTo>
                <a:lnTo>
                  <a:pt x="0" y="13716"/>
                </a:lnTo>
                <a:lnTo>
                  <a:pt x="0" y="32004"/>
                </a:lnTo>
                <a:lnTo>
                  <a:pt x="1524" y="38100"/>
                </a:lnTo>
                <a:lnTo>
                  <a:pt x="7620" y="44196"/>
                </a:lnTo>
                <a:lnTo>
                  <a:pt x="13716" y="45720"/>
                </a:lnTo>
                <a:lnTo>
                  <a:pt x="30479" y="45720"/>
                </a:lnTo>
                <a:lnTo>
                  <a:pt x="36575" y="44196"/>
                </a:lnTo>
                <a:lnTo>
                  <a:pt x="42672" y="38100"/>
                </a:lnTo>
                <a:lnTo>
                  <a:pt x="441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47455" y="2685797"/>
            <a:ext cx="160020" cy="344805"/>
          </a:xfrm>
          <a:custGeom>
            <a:avLst/>
            <a:gdLst/>
            <a:ahLst/>
            <a:cxnLst/>
            <a:rect l="l" t="t" r="r" b="b"/>
            <a:pathLst>
              <a:path w="160020" h="344805">
                <a:moveTo>
                  <a:pt x="47243" y="99060"/>
                </a:moveTo>
                <a:lnTo>
                  <a:pt x="47243" y="70104"/>
                </a:lnTo>
                <a:lnTo>
                  <a:pt x="6096" y="70104"/>
                </a:lnTo>
                <a:lnTo>
                  <a:pt x="4572" y="71628"/>
                </a:lnTo>
                <a:lnTo>
                  <a:pt x="3048" y="71628"/>
                </a:lnTo>
                <a:lnTo>
                  <a:pt x="3048" y="73152"/>
                </a:lnTo>
                <a:lnTo>
                  <a:pt x="0" y="76200"/>
                </a:lnTo>
                <a:lnTo>
                  <a:pt x="0" y="92964"/>
                </a:lnTo>
                <a:lnTo>
                  <a:pt x="1524" y="96012"/>
                </a:lnTo>
                <a:lnTo>
                  <a:pt x="3048" y="97536"/>
                </a:lnTo>
                <a:lnTo>
                  <a:pt x="6096" y="99060"/>
                </a:lnTo>
                <a:lnTo>
                  <a:pt x="47243" y="99060"/>
                </a:lnTo>
                <a:close/>
              </a:path>
              <a:path w="160020" h="344805">
                <a:moveTo>
                  <a:pt x="158496" y="333756"/>
                </a:moveTo>
                <a:lnTo>
                  <a:pt x="158496" y="307848"/>
                </a:lnTo>
                <a:lnTo>
                  <a:pt x="156972" y="307848"/>
                </a:lnTo>
                <a:lnTo>
                  <a:pt x="156972" y="306324"/>
                </a:lnTo>
                <a:lnTo>
                  <a:pt x="152400" y="306324"/>
                </a:lnTo>
                <a:lnTo>
                  <a:pt x="150875" y="307848"/>
                </a:lnTo>
                <a:lnTo>
                  <a:pt x="149351" y="307848"/>
                </a:lnTo>
                <a:lnTo>
                  <a:pt x="147827" y="309372"/>
                </a:lnTo>
                <a:lnTo>
                  <a:pt x="144779" y="309372"/>
                </a:lnTo>
                <a:lnTo>
                  <a:pt x="135635" y="313944"/>
                </a:lnTo>
                <a:lnTo>
                  <a:pt x="132587" y="313944"/>
                </a:lnTo>
                <a:lnTo>
                  <a:pt x="128015" y="315468"/>
                </a:lnTo>
                <a:lnTo>
                  <a:pt x="120396" y="315468"/>
                </a:lnTo>
                <a:lnTo>
                  <a:pt x="85272" y="291607"/>
                </a:lnTo>
                <a:lnTo>
                  <a:pt x="80772" y="256032"/>
                </a:lnTo>
                <a:lnTo>
                  <a:pt x="80772" y="4572"/>
                </a:lnTo>
                <a:lnTo>
                  <a:pt x="77724" y="1524"/>
                </a:lnTo>
                <a:lnTo>
                  <a:pt x="76200" y="1524"/>
                </a:lnTo>
                <a:lnTo>
                  <a:pt x="76200" y="0"/>
                </a:lnTo>
                <a:lnTo>
                  <a:pt x="53339" y="0"/>
                </a:lnTo>
                <a:lnTo>
                  <a:pt x="51815" y="1524"/>
                </a:lnTo>
                <a:lnTo>
                  <a:pt x="48767" y="1524"/>
                </a:lnTo>
                <a:lnTo>
                  <a:pt x="47243" y="3048"/>
                </a:lnTo>
                <a:lnTo>
                  <a:pt x="47243" y="260604"/>
                </a:lnTo>
                <a:lnTo>
                  <a:pt x="47291" y="270605"/>
                </a:lnTo>
                <a:lnTo>
                  <a:pt x="55244" y="312039"/>
                </a:lnTo>
                <a:lnTo>
                  <a:pt x="85343" y="339852"/>
                </a:lnTo>
                <a:lnTo>
                  <a:pt x="117348" y="344424"/>
                </a:lnTo>
                <a:lnTo>
                  <a:pt x="132587" y="344424"/>
                </a:lnTo>
                <a:lnTo>
                  <a:pt x="137159" y="342900"/>
                </a:lnTo>
                <a:lnTo>
                  <a:pt x="140207" y="342900"/>
                </a:lnTo>
                <a:lnTo>
                  <a:pt x="144779" y="341376"/>
                </a:lnTo>
                <a:lnTo>
                  <a:pt x="147827" y="339852"/>
                </a:lnTo>
                <a:lnTo>
                  <a:pt x="149351" y="339852"/>
                </a:lnTo>
                <a:lnTo>
                  <a:pt x="155448" y="336804"/>
                </a:lnTo>
                <a:lnTo>
                  <a:pt x="158496" y="333756"/>
                </a:lnTo>
                <a:close/>
              </a:path>
              <a:path w="160020" h="344805">
                <a:moveTo>
                  <a:pt x="160019" y="92964"/>
                </a:moveTo>
                <a:lnTo>
                  <a:pt x="160019" y="76200"/>
                </a:lnTo>
                <a:lnTo>
                  <a:pt x="156972" y="73152"/>
                </a:lnTo>
                <a:lnTo>
                  <a:pt x="156972" y="71628"/>
                </a:lnTo>
                <a:lnTo>
                  <a:pt x="155448" y="71628"/>
                </a:lnTo>
                <a:lnTo>
                  <a:pt x="153924" y="70104"/>
                </a:lnTo>
                <a:lnTo>
                  <a:pt x="80772" y="70104"/>
                </a:lnTo>
                <a:lnTo>
                  <a:pt x="80772" y="99060"/>
                </a:lnTo>
                <a:lnTo>
                  <a:pt x="153924" y="99060"/>
                </a:lnTo>
                <a:lnTo>
                  <a:pt x="156972" y="97536"/>
                </a:lnTo>
                <a:lnTo>
                  <a:pt x="158496" y="96012"/>
                </a:lnTo>
                <a:lnTo>
                  <a:pt x="160019" y="92964"/>
                </a:lnTo>
                <a:close/>
              </a:path>
              <a:path w="160020" h="344805">
                <a:moveTo>
                  <a:pt x="160019" y="329184"/>
                </a:moveTo>
                <a:lnTo>
                  <a:pt x="160019" y="310896"/>
                </a:lnTo>
                <a:lnTo>
                  <a:pt x="158496" y="309372"/>
                </a:lnTo>
                <a:lnTo>
                  <a:pt x="158496" y="332232"/>
                </a:lnTo>
                <a:lnTo>
                  <a:pt x="160019" y="329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69958" y="2652269"/>
            <a:ext cx="45720" cy="376555"/>
          </a:xfrm>
          <a:custGeom>
            <a:avLst/>
            <a:gdLst/>
            <a:ahLst/>
            <a:cxnLst/>
            <a:rect l="l" t="t" r="r" b="b"/>
            <a:pathLst>
              <a:path w="45720" h="376555">
                <a:moveTo>
                  <a:pt x="39624" y="371856"/>
                </a:moveTo>
                <a:lnTo>
                  <a:pt x="39624" y="106680"/>
                </a:lnTo>
                <a:lnTo>
                  <a:pt x="36575" y="103632"/>
                </a:lnTo>
                <a:lnTo>
                  <a:pt x="32003" y="103632"/>
                </a:lnTo>
                <a:lnTo>
                  <a:pt x="28955" y="102108"/>
                </a:lnTo>
                <a:lnTo>
                  <a:pt x="16763" y="102108"/>
                </a:lnTo>
                <a:lnTo>
                  <a:pt x="15239" y="103632"/>
                </a:lnTo>
                <a:lnTo>
                  <a:pt x="9144" y="103632"/>
                </a:lnTo>
                <a:lnTo>
                  <a:pt x="6096" y="106680"/>
                </a:lnTo>
                <a:lnTo>
                  <a:pt x="6096" y="371856"/>
                </a:lnTo>
                <a:lnTo>
                  <a:pt x="7620" y="373380"/>
                </a:lnTo>
                <a:lnTo>
                  <a:pt x="9144" y="373380"/>
                </a:lnTo>
                <a:lnTo>
                  <a:pt x="10668" y="374904"/>
                </a:lnTo>
                <a:lnTo>
                  <a:pt x="15239" y="374904"/>
                </a:lnTo>
                <a:lnTo>
                  <a:pt x="16763" y="376428"/>
                </a:lnTo>
                <a:lnTo>
                  <a:pt x="25907" y="376428"/>
                </a:lnTo>
                <a:lnTo>
                  <a:pt x="28955" y="374904"/>
                </a:lnTo>
                <a:lnTo>
                  <a:pt x="35051" y="374904"/>
                </a:lnTo>
                <a:lnTo>
                  <a:pt x="36575" y="373380"/>
                </a:lnTo>
                <a:lnTo>
                  <a:pt x="38100" y="373380"/>
                </a:lnTo>
                <a:lnTo>
                  <a:pt x="38100" y="371856"/>
                </a:lnTo>
                <a:lnTo>
                  <a:pt x="39624" y="371856"/>
                </a:lnTo>
                <a:close/>
              </a:path>
              <a:path w="45720" h="376555">
                <a:moveTo>
                  <a:pt x="45720" y="32004"/>
                </a:moveTo>
                <a:lnTo>
                  <a:pt x="45720" y="13716"/>
                </a:lnTo>
                <a:lnTo>
                  <a:pt x="44196" y="7620"/>
                </a:lnTo>
                <a:lnTo>
                  <a:pt x="41148" y="4572"/>
                </a:lnTo>
                <a:lnTo>
                  <a:pt x="36575" y="1524"/>
                </a:lnTo>
                <a:lnTo>
                  <a:pt x="32003" y="0"/>
                </a:lnTo>
                <a:lnTo>
                  <a:pt x="15239" y="0"/>
                </a:lnTo>
                <a:lnTo>
                  <a:pt x="9144" y="1524"/>
                </a:lnTo>
                <a:lnTo>
                  <a:pt x="6096" y="4572"/>
                </a:lnTo>
                <a:lnTo>
                  <a:pt x="1524" y="7620"/>
                </a:lnTo>
                <a:lnTo>
                  <a:pt x="0" y="13716"/>
                </a:lnTo>
                <a:lnTo>
                  <a:pt x="0" y="32004"/>
                </a:lnTo>
                <a:lnTo>
                  <a:pt x="1524" y="38100"/>
                </a:lnTo>
                <a:lnTo>
                  <a:pt x="4572" y="41148"/>
                </a:lnTo>
                <a:lnTo>
                  <a:pt x="9144" y="44196"/>
                </a:lnTo>
                <a:lnTo>
                  <a:pt x="13715" y="45720"/>
                </a:lnTo>
                <a:lnTo>
                  <a:pt x="30479" y="45720"/>
                </a:lnTo>
                <a:lnTo>
                  <a:pt x="36575" y="44196"/>
                </a:lnTo>
                <a:lnTo>
                  <a:pt x="39624" y="41148"/>
                </a:lnTo>
                <a:lnTo>
                  <a:pt x="44196" y="38100"/>
                </a:lnTo>
                <a:lnTo>
                  <a:pt x="4572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81210" y="2751328"/>
            <a:ext cx="248920" cy="280670"/>
          </a:xfrm>
          <a:custGeom>
            <a:avLst/>
            <a:gdLst/>
            <a:ahLst/>
            <a:cxnLst/>
            <a:rect l="l" t="t" r="r" b="b"/>
            <a:pathLst>
              <a:path w="248920" h="280669">
                <a:moveTo>
                  <a:pt x="248411" y="137159"/>
                </a:moveTo>
                <a:lnTo>
                  <a:pt x="243268" y="93654"/>
                </a:lnTo>
                <a:lnTo>
                  <a:pt x="230124" y="56959"/>
                </a:lnTo>
                <a:lnTo>
                  <a:pt x="200405" y="20573"/>
                </a:lnTo>
                <a:lnTo>
                  <a:pt x="154876" y="2285"/>
                </a:lnTo>
                <a:lnTo>
                  <a:pt x="126492" y="0"/>
                </a:lnTo>
                <a:lnTo>
                  <a:pt x="111037" y="809"/>
                </a:lnTo>
                <a:lnTo>
                  <a:pt x="70103" y="10667"/>
                </a:lnTo>
                <a:lnTo>
                  <a:pt x="30479" y="41147"/>
                </a:lnTo>
                <a:lnTo>
                  <a:pt x="7620" y="85343"/>
                </a:lnTo>
                <a:lnTo>
                  <a:pt x="333" y="126920"/>
                </a:lnTo>
                <a:lnTo>
                  <a:pt x="0" y="141731"/>
                </a:lnTo>
                <a:lnTo>
                  <a:pt x="333" y="157424"/>
                </a:lnTo>
                <a:lnTo>
                  <a:pt x="7620" y="199643"/>
                </a:lnTo>
                <a:lnTo>
                  <a:pt x="30479" y="242315"/>
                </a:lnTo>
                <a:lnTo>
                  <a:pt x="35051" y="247427"/>
                </a:lnTo>
                <a:lnTo>
                  <a:pt x="35051" y="138683"/>
                </a:lnTo>
                <a:lnTo>
                  <a:pt x="35575" y="127515"/>
                </a:lnTo>
                <a:lnTo>
                  <a:pt x="43743" y="86248"/>
                </a:lnTo>
                <a:lnTo>
                  <a:pt x="68960" y="48386"/>
                </a:lnTo>
                <a:lnTo>
                  <a:pt x="113180" y="30813"/>
                </a:lnTo>
                <a:lnTo>
                  <a:pt x="123444" y="30523"/>
                </a:lnTo>
                <a:lnTo>
                  <a:pt x="126492" y="30552"/>
                </a:lnTo>
                <a:lnTo>
                  <a:pt x="166116" y="39623"/>
                </a:lnTo>
                <a:lnTo>
                  <a:pt x="197834" y="71413"/>
                </a:lnTo>
                <a:lnTo>
                  <a:pt x="209264" y="108704"/>
                </a:lnTo>
                <a:lnTo>
                  <a:pt x="211835" y="140207"/>
                </a:lnTo>
                <a:lnTo>
                  <a:pt x="211835" y="243992"/>
                </a:lnTo>
                <a:lnTo>
                  <a:pt x="216407" y="239267"/>
                </a:lnTo>
                <a:lnTo>
                  <a:pt x="243268" y="180665"/>
                </a:lnTo>
                <a:lnTo>
                  <a:pt x="247840" y="152614"/>
                </a:lnTo>
                <a:lnTo>
                  <a:pt x="248411" y="137159"/>
                </a:lnTo>
                <a:close/>
              </a:path>
              <a:path w="248920" h="280669">
                <a:moveTo>
                  <a:pt x="211835" y="243992"/>
                </a:moveTo>
                <a:lnTo>
                  <a:pt x="211835" y="140207"/>
                </a:lnTo>
                <a:lnTo>
                  <a:pt x="211550" y="152257"/>
                </a:lnTo>
                <a:lnTo>
                  <a:pt x="210692" y="163448"/>
                </a:lnTo>
                <a:lnTo>
                  <a:pt x="200025" y="202882"/>
                </a:lnTo>
                <a:lnTo>
                  <a:pt x="170783" y="236791"/>
                </a:lnTo>
                <a:lnTo>
                  <a:pt x="134564" y="249364"/>
                </a:lnTo>
                <a:lnTo>
                  <a:pt x="123444" y="249935"/>
                </a:lnTo>
                <a:lnTo>
                  <a:pt x="111418" y="249364"/>
                </a:lnTo>
                <a:lnTo>
                  <a:pt x="73080" y="235910"/>
                </a:lnTo>
                <a:lnTo>
                  <a:pt x="54863" y="216407"/>
                </a:lnTo>
                <a:lnTo>
                  <a:pt x="49696" y="209002"/>
                </a:lnTo>
                <a:lnTo>
                  <a:pt x="37623" y="171045"/>
                </a:lnTo>
                <a:lnTo>
                  <a:pt x="35051" y="138683"/>
                </a:lnTo>
                <a:lnTo>
                  <a:pt x="35051" y="247427"/>
                </a:lnTo>
                <a:lnTo>
                  <a:pt x="68579" y="269747"/>
                </a:lnTo>
                <a:lnTo>
                  <a:pt x="106084" y="279820"/>
                </a:lnTo>
                <a:lnTo>
                  <a:pt x="120396" y="280415"/>
                </a:lnTo>
                <a:lnTo>
                  <a:pt x="135850" y="279606"/>
                </a:lnTo>
                <a:lnTo>
                  <a:pt x="176783" y="269747"/>
                </a:lnTo>
                <a:lnTo>
                  <a:pt x="207859" y="248102"/>
                </a:lnTo>
                <a:lnTo>
                  <a:pt x="211835" y="243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05822" y="2751328"/>
            <a:ext cx="210820" cy="277495"/>
          </a:xfrm>
          <a:custGeom>
            <a:avLst/>
            <a:gdLst/>
            <a:ahLst/>
            <a:cxnLst/>
            <a:rect l="l" t="t" r="r" b="b"/>
            <a:pathLst>
              <a:path w="210820" h="277494">
                <a:moveTo>
                  <a:pt x="1524" y="272795"/>
                </a:moveTo>
                <a:lnTo>
                  <a:pt x="1524" y="7619"/>
                </a:lnTo>
                <a:lnTo>
                  <a:pt x="0" y="9143"/>
                </a:lnTo>
                <a:lnTo>
                  <a:pt x="0" y="271271"/>
                </a:lnTo>
                <a:lnTo>
                  <a:pt x="1524" y="272795"/>
                </a:lnTo>
                <a:close/>
              </a:path>
              <a:path w="210820" h="277494">
                <a:moveTo>
                  <a:pt x="210312" y="271271"/>
                </a:moveTo>
                <a:lnTo>
                  <a:pt x="210312" y="112775"/>
                </a:lnTo>
                <a:lnTo>
                  <a:pt x="210026" y="99607"/>
                </a:lnTo>
                <a:lnTo>
                  <a:pt x="202930" y="56435"/>
                </a:lnTo>
                <a:lnTo>
                  <a:pt x="177736" y="19430"/>
                </a:lnTo>
                <a:lnTo>
                  <a:pt x="141922" y="2285"/>
                </a:lnTo>
                <a:lnTo>
                  <a:pt x="118872" y="0"/>
                </a:lnTo>
                <a:lnTo>
                  <a:pt x="108346" y="809"/>
                </a:lnTo>
                <a:lnTo>
                  <a:pt x="65651" y="17240"/>
                </a:lnTo>
                <a:lnTo>
                  <a:pt x="32004" y="47243"/>
                </a:lnTo>
                <a:lnTo>
                  <a:pt x="32004" y="6095"/>
                </a:lnTo>
                <a:lnTo>
                  <a:pt x="30480" y="6095"/>
                </a:lnTo>
                <a:lnTo>
                  <a:pt x="28956" y="4571"/>
                </a:lnTo>
                <a:lnTo>
                  <a:pt x="24384" y="4571"/>
                </a:lnTo>
                <a:lnTo>
                  <a:pt x="22860" y="3047"/>
                </a:lnTo>
                <a:lnTo>
                  <a:pt x="10668" y="3047"/>
                </a:lnTo>
                <a:lnTo>
                  <a:pt x="9144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1524" y="274319"/>
                </a:lnTo>
                <a:lnTo>
                  <a:pt x="3048" y="274319"/>
                </a:lnTo>
                <a:lnTo>
                  <a:pt x="4572" y="275843"/>
                </a:lnTo>
                <a:lnTo>
                  <a:pt x="9144" y="275843"/>
                </a:lnTo>
                <a:lnTo>
                  <a:pt x="10668" y="277367"/>
                </a:lnTo>
                <a:lnTo>
                  <a:pt x="19812" y="277367"/>
                </a:lnTo>
                <a:lnTo>
                  <a:pt x="22860" y="275843"/>
                </a:lnTo>
                <a:lnTo>
                  <a:pt x="28956" y="275843"/>
                </a:lnTo>
                <a:lnTo>
                  <a:pt x="30480" y="274319"/>
                </a:lnTo>
                <a:lnTo>
                  <a:pt x="32004" y="274319"/>
                </a:lnTo>
                <a:lnTo>
                  <a:pt x="33528" y="272795"/>
                </a:lnTo>
                <a:lnTo>
                  <a:pt x="33528" y="83819"/>
                </a:lnTo>
                <a:lnTo>
                  <a:pt x="44696" y="70961"/>
                </a:lnTo>
                <a:lnTo>
                  <a:pt x="76200" y="42671"/>
                </a:lnTo>
                <a:lnTo>
                  <a:pt x="115824" y="28955"/>
                </a:lnTo>
                <a:lnTo>
                  <a:pt x="122658" y="29265"/>
                </a:lnTo>
                <a:lnTo>
                  <a:pt x="157591" y="46410"/>
                </a:lnTo>
                <a:lnTo>
                  <a:pt x="174212" y="85391"/>
                </a:lnTo>
                <a:lnTo>
                  <a:pt x="176784" y="115823"/>
                </a:lnTo>
                <a:lnTo>
                  <a:pt x="176784" y="274319"/>
                </a:lnTo>
                <a:lnTo>
                  <a:pt x="179832" y="274319"/>
                </a:lnTo>
                <a:lnTo>
                  <a:pt x="181356" y="275843"/>
                </a:lnTo>
                <a:lnTo>
                  <a:pt x="184475" y="275879"/>
                </a:lnTo>
                <a:lnTo>
                  <a:pt x="187451" y="277367"/>
                </a:lnTo>
                <a:lnTo>
                  <a:pt x="196596" y="277367"/>
                </a:lnTo>
                <a:lnTo>
                  <a:pt x="199644" y="275843"/>
                </a:lnTo>
                <a:lnTo>
                  <a:pt x="205740" y="275843"/>
                </a:lnTo>
                <a:lnTo>
                  <a:pt x="205740" y="274319"/>
                </a:lnTo>
                <a:lnTo>
                  <a:pt x="207264" y="274319"/>
                </a:lnTo>
                <a:lnTo>
                  <a:pt x="210312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6834"/>
              </p:ext>
            </p:extLst>
          </p:nvPr>
        </p:nvGraphicFramePr>
        <p:xfrm>
          <a:off x="2206753" y="6333490"/>
          <a:ext cx="1159510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510"/>
              </a:tblGrid>
              <a:tr h="1149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2091690" y="6008116"/>
            <a:ext cx="137160" cy="19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63902" y="6008116"/>
            <a:ext cx="233172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41270" y="6006592"/>
            <a:ext cx="266700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87218" y="6021833"/>
            <a:ext cx="239268" cy="188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61539" y="5992877"/>
            <a:ext cx="138684" cy="217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33751" y="5992877"/>
            <a:ext cx="40005" cy="215265"/>
          </a:xfrm>
          <a:custGeom>
            <a:avLst/>
            <a:gdLst/>
            <a:ahLst/>
            <a:cxnLst/>
            <a:rect l="l" t="t" r="r" b="b"/>
            <a:pathLst>
              <a:path w="40005" h="215264">
                <a:moveTo>
                  <a:pt x="38100" y="213359"/>
                </a:moveTo>
                <a:lnTo>
                  <a:pt x="38100" y="3048"/>
                </a:lnTo>
                <a:lnTo>
                  <a:pt x="36575" y="1524"/>
                </a:lnTo>
                <a:lnTo>
                  <a:pt x="33528" y="1524"/>
                </a:lnTo>
                <a:lnTo>
                  <a:pt x="32004" y="0"/>
                </a:lnTo>
                <a:lnTo>
                  <a:pt x="7619" y="0"/>
                </a:lnTo>
                <a:lnTo>
                  <a:pt x="6095" y="1524"/>
                </a:lnTo>
                <a:lnTo>
                  <a:pt x="3048" y="1524"/>
                </a:lnTo>
                <a:lnTo>
                  <a:pt x="0" y="4571"/>
                </a:lnTo>
                <a:lnTo>
                  <a:pt x="0" y="211836"/>
                </a:lnTo>
                <a:lnTo>
                  <a:pt x="1524" y="211836"/>
                </a:lnTo>
                <a:lnTo>
                  <a:pt x="1524" y="213359"/>
                </a:lnTo>
                <a:lnTo>
                  <a:pt x="4572" y="213359"/>
                </a:lnTo>
                <a:lnTo>
                  <a:pt x="6095" y="214883"/>
                </a:lnTo>
                <a:lnTo>
                  <a:pt x="33528" y="214883"/>
                </a:lnTo>
                <a:lnTo>
                  <a:pt x="35051" y="213359"/>
                </a:lnTo>
                <a:lnTo>
                  <a:pt x="38100" y="213359"/>
                </a:lnTo>
                <a:close/>
              </a:path>
              <a:path w="40005" h="215264">
                <a:moveTo>
                  <a:pt x="39624" y="210312"/>
                </a:moveTo>
                <a:lnTo>
                  <a:pt x="39624" y="4571"/>
                </a:lnTo>
                <a:lnTo>
                  <a:pt x="38100" y="4571"/>
                </a:lnTo>
                <a:lnTo>
                  <a:pt x="38100" y="211836"/>
                </a:lnTo>
                <a:lnTo>
                  <a:pt x="39624" y="21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02330" y="6055360"/>
            <a:ext cx="135636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0523" y="7215125"/>
            <a:ext cx="327660" cy="571500"/>
          </a:xfrm>
          <a:custGeom>
            <a:avLst/>
            <a:gdLst/>
            <a:ahLst/>
            <a:cxnLst/>
            <a:rect l="l" t="t" r="r" b="b"/>
            <a:pathLst>
              <a:path w="327660" h="571500">
                <a:moveTo>
                  <a:pt x="57912" y="457200"/>
                </a:moveTo>
                <a:lnTo>
                  <a:pt x="57912" y="0"/>
                </a:lnTo>
                <a:lnTo>
                  <a:pt x="0" y="0"/>
                </a:lnTo>
                <a:lnTo>
                  <a:pt x="0" y="513588"/>
                </a:lnTo>
                <a:lnTo>
                  <a:pt x="28956" y="513588"/>
                </a:lnTo>
                <a:lnTo>
                  <a:pt x="28956" y="457200"/>
                </a:lnTo>
                <a:lnTo>
                  <a:pt x="57912" y="457200"/>
                </a:lnTo>
                <a:close/>
              </a:path>
              <a:path w="327660" h="571500">
                <a:moveTo>
                  <a:pt x="184403" y="513588"/>
                </a:moveTo>
                <a:lnTo>
                  <a:pt x="184403" y="457200"/>
                </a:lnTo>
                <a:lnTo>
                  <a:pt x="28956" y="457200"/>
                </a:lnTo>
                <a:lnTo>
                  <a:pt x="57912" y="484631"/>
                </a:lnTo>
                <a:lnTo>
                  <a:pt x="57912" y="513588"/>
                </a:lnTo>
                <a:lnTo>
                  <a:pt x="184403" y="513588"/>
                </a:lnTo>
                <a:close/>
              </a:path>
              <a:path w="327660" h="571500">
                <a:moveTo>
                  <a:pt x="57912" y="513588"/>
                </a:moveTo>
                <a:lnTo>
                  <a:pt x="57912" y="484631"/>
                </a:lnTo>
                <a:lnTo>
                  <a:pt x="28956" y="457200"/>
                </a:lnTo>
                <a:lnTo>
                  <a:pt x="28956" y="513588"/>
                </a:lnTo>
                <a:lnTo>
                  <a:pt x="57912" y="513588"/>
                </a:lnTo>
                <a:close/>
              </a:path>
              <a:path w="327660" h="571500">
                <a:moveTo>
                  <a:pt x="327659" y="484631"/>
                </a:moveTo>
                <a:lnTo>
                  <a:pt x="155447" y="399288"/>
                </a:lnTo>
                <a:lnTo>
                  <a:pt x="155447" y="457200"/>
                </a:lnTo>
                <a:lnTo>
                  <a:pt x="184403" y="457200"/>
                </a:lnTo>
                <a:lnTo>
                  <a:pt x="184403" y="556893"/>
                </a:lnTo>
                <a:lnTo>
                  <a:pt x="327659" y="484631"/>
                </a:lnTo>
                <a:close/>
              </a:path>
              <a:path w="327660" h="571500">
                <a:moveTo>
                  <a:pt x="184403" y="556893"/>
                </a:moveTo>
                <a:lnTo>
                  <a:pt x="184403" y="513588"/>
                </a:lnTo>
                <a:lnTo>
                  <a:pt x="155447" y="513588"/>
                </a:lnTo>
                <a:lnTo>
                  <a:pt x="155447" y="571500"/>
                </a:lnTo>
                <a:lnTo>
                  <a:pt x="184403" y="556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97074" y="7667752"/>
            <a:ext cx="114300" cy="131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38807" y="7638796"/>
            <a:ext cx="211836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78074" y="7667752"/>
            <a:ext cx="202692" cy="1767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4711" y="7244081"/>
            <a:ext cx="862965" cy="518159"/>
          </a:xfrm>
          <a:custGeom>
            <a:avLst/>
            <a:gdLst/>
            <a:ahLst/>
            <a:cxnLst/>
            <a:rect l="l" t="t" r="r" b="b"/>
            <a:pathLst>
              <a:path w="862964" h="518160">
                <a:moveTo>
                  <a:pt x="431292" y="461772"/>
                </a:moveTo>
                <a:lnTo>
                  <a:pt x="0" y="461772"/>
                </a:lnTo>
                <a:lnTo>
                  <a:pt x="0" y="518160"/>
                </a:lnTo>
                <a:lnTo>
                  <a:pt x="402336" y="518160"/>
                </a:lnTo>
                <a:lnTo>
                  <a:pt x="402336" y="489203"/>
                </a:lnTo>
                <a:lnTo>
                  <a:pt x="431292" y="461772"/>
                </a:lnTo>
                <a:close/>
              </a:path>
              <a:path w="862964" h="518160">
                <a:moveTo>
                  <a:pt x="719327" y="114300"/>
                </a:moveTo>
                <a:lnTo>
                  <a:pt x="719327" y="57912"/>
                </a:lnTo>
                <a:lnTo>
                  <a:pt x="402335" y="57912"/>
                </a:lnTo>
                <a:lnTo>
                  <a:pt x="402336" y="461772"/>
                </a:lnTo>
                <a:lnTo>
                  <a:pt x="431292" y="461772"/>
                </a:lnTo>
                <a:lnTo>
                  <a:pt x="431291" y="114300"/>
                </a:lnTo>
                <a:lnTo>
                  <a:pt x="460247" y="85344"/>
                </a:lnTo>
                <a:lnTo>
                  <a:pt x="460247" y="114300"/>
                </a:lnTo>
                <a:lnTo>
                  <a:pt x="719327" y="114300"/>
                </a:lnTo>
                <a:close/>
              </a:path>
              <a:path w="862964" h="518160">
                <a:moveTo>
                  <a:pt x="460248" y="518160"/>
                </a:moveTo>
                <a:lnTo>
                  <a:pt x="460247" y="114300"/>
                </a:lnTo>
                <a:lnTo>
                  <a:pt x="431291" y="114300"/>
                </a:lnTo>
                <a:lnTo>
                  <a:pt x="431292" y="461772"/>
                </a:lnTo>
                <a:lnTo>
                  <a:pt x="402336" y="489203"/>
                </a:lnTo>
                <a:lnTo>
                  <a:pt x="402336" y="518160"/>
                </a:lnTo>
                <a:lnTo>
                  <a:pt x="460248" y="518160"/>
                </a:lnTo>
                <a:close/>
              </a:path>
              <a:path w="862964" h="518160">
                <a:moveTo>
                  <a:pt x="460247" y="114300"/>
                </a:moveTo>
                <a:lnTo>
                  <a:pt x="460247" y="85344"/>
                </a:lnTo>
                <a:lnTo>
                  <a:pt x="431291" y="114300"/>
                </a:lnTo>
                <a:lnTo>
                  <a:pt x="460247" y="114300"/>
                </a:lnTo>
                <a:close/>
              </a:path>
              <a:path w="862964" h="518160">
                <a:moveTo>
                  <a:pt x="862583" y="85344"/>
                </a:moveTo>
                <a:lnTo>
                  <a:pt x="690371" y="0"/>
                </a:lnTo>
                <a:lnTo>
                  <a:pt x="690371" y="57912"/>
                </a:lnTo>
                <a:lnTo>
                  <a:pt x="719327" y="57912"/>
                </a:lnTo>
                <a:lnTo>
                  <a:pt x="719328" y="157605"/>
                </a:lnTo>
                <a:lnTo>
                  <a:pt x="862583" y="85344"/>
                </a:lnTo>
                <a:close/>
              </a:path>
              <a:path w="862964" h="518160">
                <a:moveTo>
                  <a:pt x="719328" y="157605"/>
                </a:moveTo>
                <a:lnTo>
                  <a:pt x="719327" y="114300"/>
                </a:lnTo>
                <a:lnTo>
                  <a:pt x="690371" y="114300"/>
                </a:lnTo>
                <a:lnTo>
                  <a:pt x="690372" y="172212"/>
                </a:lnTo>
                <a:lnTo>
                  <a:pt x="719328" y="157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59619" y="6951472"/>
            <a:ext cx="623316" cy="8016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453879" y="7879589"/>
            <a:ext cx="147827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32186" y="7879589"/>
            <a:ext cx="146303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879074" y="7929881"/>
            <a:ext cx="605028" cy="2072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52027" y="7320281"/>
            <a:ext cx="1193800" cy="329565"/>
          </a:xfrm>
          <a:custGeom>
            <a:avLst/>
            <a:gdLst/>
            <a:ahLst/>
            <a:cxnLst/>
            <a:rect l="l" t="t" r="r" b="b"/>
            <a:pathLst>
              <a:path w="1193800" h="329564">
                <a:moveTo>
                  <a:pt x="626363" y="214884"/>
                </a:moveTo>
                <a:lnTo>
                  <a:pt x="626363" y="0"/>
                </a:lnTo>
                <a:lnTo>
                  <a:pt x="0" y="0"/>
                </a:lnTo>
                <a:lnTo>
                  <a:pt x="0" y="57912"/>
                </a:lnTo>
                <a:lnTo>
                  <a:pt x="568451" y="57912"/>
                </a:lnTo>
                <a:lnTo>
                  <a:pt x="568451" y="28955"/>
                </a:lnTo>
                <a:lnTo>
                  <a:pt x="597407" y="57912"/>
                </a:lnTo>
                <a:lnTo>
                  <a:pt x="597407" y="214884"/>
                </a:lnTo>
                <a:lnTo>
                  <a:pt x="626363" y="214884"/>
                </a:lnTo>
                <a:close/>
              </a:path>
              <a:path w="1193800" h="329564">
                <a:moveTo>
                  <a:pt x="597407" y="57912"/>
                </a:moveTo>
                <a:lnTo>
                  <a:pt x="568451" y="28955"/>
                </a:lnTo>
                <a:lnTo>
                  <a:pt x="568451" y="57912"/>
                </a:lnTo>
                <a:lnTo>
                  <a:pt x="597407" y="57912"/>
                </a:lnTo>
                <a:close/>
              </a:path>
              <a:path w="1193800" h="329564">
                <a:moveTo>
                  <a:pt x="626363" y="271272"/>
                </a:moveTo>
                <a:lnTo>
                  <a:pt x="626363" y="243839"/>
                </a:lnTo>
                <a:lnTo>
                  <a:pt x="597407" y="214884"/>
                </a:lnTo>
                <a:lnTo>
                  <a:pt x="597407" y="57912"/>
                </a:lnTo>
                <a:lnTo>
                  <a:pt x="568451" y="57912"/>
                </a:lnTo>
                <a:lnTo>
                  <a:pt x="568451" y="271272"/>
                </a:lnTo>
                <a:lnTo>
                  <a:pt x="626363" y="271272"/>
                </a:lnTo>
                <a:close/>
              </a:path>
              <a:path w="1193800" h="329564">
                <a:moveTo>
                  <a:pt x="1050035" y="271272"/>
                </a:moveTo>
                <a:lnTo>
                  <a:pt x="1050035" y="214884"/>
                </a:lnTo>
                <a:lnTo>
                  <a:pt x="597407" y="214884"/>
                </a:lnTo>
                <a:lnTo>
                  <a:pt x="626363" y="243839"/>
                </a:lnTo>
                <a:lnTo>
                  <a:pt x="626363" y="271272"/>
                </a:lnTo>
                <a:lnTo>
                  <a:pt x="1050035" y="271272"/>
                </a:lnTo>
                <a:close/>
              </a:path>
              <a:path w="1193800" h="329564">
                <a:moveTo>
                  <a:pt x="1193291" y="243839"/>
                </a:moveTo>
                <a:lnTo>
                  <a:pt x="1021079" y="156972"/>
                </a:lnTo>
                <a:lnTo>
                  <a:pt x="1021079" y="214884"/>
                </a:lnTo>
                <a:lnTo>
                  <a:pt x="1050035" y="214884"/>
                </a:lnTo>
                <a:lnTo>
                  <a:pt x="1050035" y="314834"/>
                </a:lnTo>
                <a:lnTo>
                  <a:pt x="1193291" y="243839"/>
                </a:lnTo>
                <a:close/>
              </a:path>
              <a:path w="1193800" h="329564">
                <a:moveTo>
                  <a:pt x="1050035" y="314834"/>
                </a:moveTo>
                <a:lnTo>
                  <a:pt x="1050035" y="271272"/>
                </a:lnTo>
                <a:lnTo>
                  <a:pt x="1021079" y="271272"/>
                </a:lnTo>
                <a:lnTo>
                  <a:pt x="1021079" y="329184"/>
                </a:lnTo>
                <a:lnTo>
                  <a:pt x="1050035" y="314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02270"/>
              </p:ext>
            </p:extLst>
          </p:nvPr>
        </p:nvGraphicFramePr>
        <p:xfrm>
          <a:off x="4247389" y="6333490"/>
          <a:ext cx="1169035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035"/>
              </a:tblGrid>
              <a:tr h="795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3880866" y="5677409"/>
            <a:ext cx="606551" cy="2087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81907" y="5614925"/>
            <a:ext cx="1188719" cy="2712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78047" y="6061457"/>
            <a:ext cx="138683" cy="207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42639" y="6061457"/>
            <a:ext cx="124968" cy="1554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88942" y="6061457"/>
            <a:ext cx="138684" cy="2087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48963" y="6061457"/>
            <a:ext cx="135636" cy="1554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69942" y="6027928"/>
            <a:ext cx="239268" cy="1889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44263" y="5997448"/>
            <a:ext cx="140208" cy="2194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16474" y="5997448"/>
            <a:ext cx="40005" cy="216535"/>
          </a:xfrm>
          <a:custGeom>
            <a:avLst/>
            <a:gdLst/>
            <a:ahLst/>
            <a:cxnLst/>
            <a:rect l="l" t="t" r="r" b="b"/>
            <a:pathLst>
              <a:path w="40004" h="216535">
                <a:moveTo>
                  <a:pt x="1524" y="211836"/>
                </a:moveTo>
                <a:lnTo>
                  <a:pt x="1524" y="6096"/>
                </a:lnTo>
                <a:lnTo>
                  <a:pt x="0" y="6096"/>
                </a:lnTo>
                <a:lnTo>
                  <a:pt x="0" y="211836"/>
                </a:lnTo>
                <a:lnTo>
                  <a:pt x="1524" y="211836"/>
                </a:lnTo>
                <a:close/>
              </a:path>
              <a:path w="40004" h="216535">
                <a:moveTo>
                  <a:pt x="39624" y="211836"/>
                </a:moveTo>
                <a:lnTo>
                  <a:pt x="39624" y="4572"/>
                </a:lnTo>
                <a:lnTo>
                  <a:pt x="38100" y="4572"/>
                </a:lnTo>
                <a:lnTo>
                  <a:pt x="38100" y="3048"/>
                </a:lnTo>
                <a:lnTo>
                  <a:pt x="35051" y="3048"/>
                </a:lnTo>
                <a:lnTo>
                  <a:pt x="33527" y="1524"/>
                </a:lnTo>
                <a:lnTo>
                  <a:pt x="27432" y="1524"/>
                </a:lnTo>
                <a:lnTo>
                  <a:pt x="24384" y="0"/>
                </a:lnTo>
                <a:lnTo>
                  <a:pt x="16763" y="0"/>
                </a:lnTo>
                <a:lnTo>
                  <a:pt x="13715" y="1524"/>
                </a:lnTo>
                <a:lnTo>
                  <a:pt x="6096" y="1524"/>
                </a:lnTo>
                <a:lnTo>
                  <a:pt x="4572" y="3048"/>
                </a:lnTo>
                <a:lnTo>
                  <a:pt x="1524" y="3048"/>
                </a:lnTo>
                <a:lnTo>
                  <a:pt x="1524" y="213360"/>
                </a:lnTo>
                <a:lnTo>
                  <a:pt x="3048" y="214884"/>
                </a:lnTo>
                <a:lnTo>
                  <a:pt x="6096" y="214884"/>
                </a:lnTo>
                <a:lnTo>
                  <a:pt x="7620" y="216408"/>
                </a:lnTo>
                <a:lnTo>
                  <a:pt x="32003" y="216408"/>
                </a:lnTo>
                <a:lnTo>
                  <a:pt x="33527" y="214884"/>
                </a:lnTo>
                <a:lnTo>
                  <a:pt x="36575" y="214884"/>
                </a:lnTo>
                <a:lnTo>
                  <a:pt x="3962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85054" y="6061457"/>
            <a:ext cx="135636" cy="1553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42283" y="7300469"/>
            <a:ext cx="115824" cy="1310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84015" y="7300469"/>
            <a:ext cx="111252" cy="1295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5078" y="7271513"/>
            <a:ext cx="82296" cy="1600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23283" y="7300469"/>
            <a:ext cx="202691" cy="1752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35347" y="7340092"/>
            <a:ext cx="818515" cy="629920"/>
          </a:xfrm>
          <a:custGeom>
            <a:avLst/>
            <a:gdLst/>
            <a:ahLst/>
            <a:cxnLst/>
            <a:rect l="l" t="t" r="r" b="b"/>
            <a:pathLst>
              <a:path w="818514" h="629920">
                <a:moveTo>
                  <a:pt x="437388" y="513588"/>
                </a:moveTo>
                <a:lnTo>
                  <a:pt x="437388" y="0"/>
                </a:lnTo>
                <a:lnTo>
                  <a:pt x="0" y="0"/>
                </a:lnTo>
                <a:lnTo>
                  <a:pt x="0" y="56387"/>
                </a:lnTo>
                <a:lnTo>
                  <a:pt x="379476" y="56387"/>
                </a:lnTo>
                <a:lnTo>
                  <a:pt x="379475" y="28955"/>
                </a:lnTo>
                <a:lnTo>
                  <a:pt x="408432" y="56387"/>
                </a:lnTo>
                <a:lnTo>
                  <a:pt x="408432" y="513588"/>
                </a:lnTo>
                <a:lnTo>
                  <a:pt x="437388" y="513588"/>
                </a:lnTo>
                <a:close/>
              </a:path>
              <a:path w="818514" h="629920">
                <a:moveTo>
                  <a:pt x="408432" y="56387"/>
                </a:moveTo>
                <a:lnTo>
                  <a:pt x="379475" y="28955"/>
                </a:lnTo>
                <a:lnTo>
                  <a:pt x="379476" y="56387"/>
                </a:lnTo>
                <a:lnTo>
                  <a:pt x="408432" y="56387"/>
                </a:lnTo>
                <a:close/>
              </a:path>
              <a:path w="818514" h="629920">
                <a:moveTo>
                  <a:pt x="437388" y="571500"/>
                </a:moveTo>
                <a:lnTo>
                  <a:pt x="437388" y="542543"/>
                </a:lnTo>
                <a:lnTo>
                  <a:pt x="408432" y="513588"/>
                </a:lnTo>
                <a:lnTo>
                  <a:pt x="408432" y="56387"/>
                </a:lnTo>
                <a:lnTo>
                  <a:pt x="379476" y="56387"/>
                </a:lnTo>
                <a:lnTo>
                  <a:pt x="379476" y="571500"/>
                </a:lnTo>
                <a:lnTo>
                  <a:pt x="437388" y="571500"/>
                </a:lnTo>
                <a:close/>
              </a:path>
              <a:path w="818514" h="629920">
                <a:moveTo>
                  <a:pt x="675132" y="571500"/>
                </a:moveTo>
                <a:lnTo>
                  <a:pt x="675132" y="513588"/>
                </a:lnTo>
                <a:lnTo>
                  <a:pt x="408432" y="513588"/>
                </a:lnTo>
                <a:lnTo>
                  <a:pt x="437388" y="542543"/>
                </a:lnTo>
                <a:lnTo>
                  <a:pt x="437388" y="571500"/>
                </a:lnTo>
                <a:lnTo>
                  <a:pt x="675132" y="571500"/>
                </a:lnTo>
                <a:close/>
              </a:path>
              <a:path w="818514" h="629920">
                <a:moveTo>
                  <a:pt x="818388" y="542543"/>
                </a:moveTo>
                <a:lnTo>
                  <a:pt x="646176" y="455675"/>
                </a:lnTo>
                <a:lnTo>
                  <a:pt x="646176" y="513588"/>
                </a:lnTo>
                <a:lnTo>
                  <a:pt x="675132" y="513588"/>
                </a:lnTo>
                <a:lnTo>
                  <a:pt x="675132" y="614805"/>
                </a:lnTo>
                <a:lnTo>
                  <a:pt x="818388" y="542543"/>
                </a:lnTo>
                <a:close/>
              </a:path>
              <a:path w="818514" h="629920">
                <a:moveTo>
                  <a:pt x="675132" y="614805"/>
                </a:moveTo>
                <a:lnTo>
                  <a:pt x="675132" y="571500"/>
                </a:lnTo>
                <a:lnTo>
                  <a:pt x="646176" y="571500"/>
                </a:lnTo>
                <a:lnTo>
                  <a:pt x="646176" y="629412"/>
                </a:lnTo>
                <a:lnTo>
                  <a:pt x="675132" y="614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9" name="object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26808"/>
              </p:ext>
            </p:extLst>
          </p:nvPr>
        </p:nvGraphicFramePr>
        <p:xfrm>
          <a:off x="6249924" y="6333490"/>
          <a:ext cx="1158240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/>
              </a:tblGrid>
              <a:tr h="1350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5877307" y="6044692"/>
            <a:ext cx="138683" cy="2087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40374" y="6044692"/>
            <a:ext cx="126491" cy="1554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88203" y="6044692"/>
            <a:ext cx="138684" cy="2087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48222" y="6044692"/>
            <a:ext cx="135636" cy="15544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78347" y="5982209"/>
            <a:ext cx="1185671" cy="2712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38722" y="7850633"/>
            <a:ext cx="115824" cy="1325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80454" y="7823201"/>
            <a:ext cx="213360" cy="1600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19722" y="7850633"/>
            <a:ext cx="202691" cy="1767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36358" y="7329425"/>
            <a:ext cx="730250" cy="584200"/>
          </a:xfrm>
          <a:custGeom>
            <a:avLst/>
            <a:gdLst/>
            <a:ahLst/>
            <a:cxnLst/>
            <a:rect l="l" t="t" r="r" b="b"/>
            <a:pathLst>
              <a:path w="730250" h="584200">
                <a:moveTo>
                  <a:pt x="365759" y="525779"/>
                </a:moveTo>
                <a:lnTo>
                  <a:pt x="0" y="525779"/>
                </a:lnTo>
                <a:lnTo>
                  <a:pt x="0" y="583691"/>
                </a:lnTo>
                <a:lnTo>
                  <a:pt x="336803" y="583691"/>
                </a:lnTo>
                <a:lnTo>
                  <a:pt x="336803" y="554735"/>
                </a:lnTo>
                <a:lnTo>
                  <a:pt x="365759" y="525779"/>
                </a:lnTo>
                <a:close/>
              </a:path>
              <a:path w="730250" h="584200">
                <a:moveTo>
                  <a:pt x="586739" y="115823"/>
                </a:moveTo>
                <a:lnTo>
                  <a:pt x="586739" y="57911"/>
                </a:lnTo>
                <a:lnTo>
                  <a:pt x="336803" y="57911"/>
                </a:lnTo>
                <a:lnTo>
                  <a:pt x="336803" y="525779"/>
                </a:lnTo>
                <a:lnTo>
                  <a:pt x="365759" y="525779"/>
                </a:lnTo>
                <a:lnTo>
                  <a:pt x="365759" y="115823"/>
                </a:lnTo>
                <a:lnTo>
                  <a:pt x="394715" y="86867"/>
                </a:lnTo>
                <a:lnTo>
                  <a:pt x="394715" y="115823"/>
                </a:lnTo>
                <a:lnTo>
                  <a:pt x="586739" y="115823"/>
                </a:lnTo>
                <a:close/>
              </a:path>
              <a:path w="730250" h="584200">
                <a:moveTo>
                  <a:pt x="394715" y="583691"/>
                </a:moveTo>
                <a:lnTo>
                  <a:pt x="394715" y="115823"/>
                </a:lnTo>
                <a:lnTo>
                  <a:pt x="365759" y="115823"/>
                </a:lnTo>
                <a:lnTo>
                  <a:pt x="365759" y="525779"/>
                </a:lnTo>
                <a:lnTo>
                  <a:pt x="336803" y="554735"/>
                </a:lnTo>
                <a:lnTo>
                  <a:pt x="336803" y="583691"/>
                </a:lnTo>
                <a:lnTo>
                  <a:pt x="394715" y="583691"/>
                </a:lnTo>
                <a:close/>
              </a:path>
              <a:path w="730250" h="584200">
                <a:moveTo>
                  <a:pt x="394715" y="115823"/>
                </a:moveTo>
                <a:lnTo>
                  <a:pt x="394715" y="86867"/>
                </a:lnTo>
                <a:lnTo>
                  <a:pt x="365759" y="115823"/>
                </a:lnTo>
                <a:lnTo>
                  <a:pt x="394715" y="115823"/>
                </a:lnTo>
                <a:close/>
              </a:path>
              <a:path w="730250" h="584200">
                <a:moveTo>
                  <a:pt x="729996" y="86867"/>
                </a:moveTo>
                <a:lnTo>
                  <a:pt x="557783" y="0"/>
                </a:lnTo>
                <a:lnTo>
                  <a:pt x="557783" y="57911"/>
                </a:lnTo>
                <a:lnTo>
                  <a:pt x="586739" y="57911"/>
                </a:lnTo>
                <a:lnTo>
                  <a:pt x="586739" y="159129"/>
                </a:lnTo>
                <a:lnTo>
                  <a:pt x="729996" y="86867"/>
                </a:lnTo>
                <a:close/>
              </a:path>
              <a:path w="730250" h="584200">
                <a:moveTo>
                  <a:pt x="586739" y="159129"/>
                </a:moveTo>
                <a:lnTo>
                  <a:pt x="586739" y="115823"/>
                </a:lnTo>
                <a:lnTo>
                  <a:pt x="557783" y="115823"/>
                </a:lnTo>
                <a:lnTo>
                  <a:pt x="557783" y="173735"/>
                </a:lnTo>
                <a:lnTo>
                  <a:pt x="586739" y="15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9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640"/>
              </p:ext>
            </p:extLst>
          </p:nvPr>
        </p:nvGraphicFramePr>
        <p:xfrm>
          <a:off x="8154924" y="6333490"/>
          <a:ext cx="1169035" cy="2124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035"/>
              </a:tblGrid>
              <a:tr h="852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8056627" y="6044692"/>
            <a:ext cx="138683" cy="20878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19694" y="6044692"/>
            <a:ext cx="126492" cy="15544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65998" y="6044692"/>
            <a:ext cx="140208" cy="2087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26019" y="6044692"/>
            <a:ext cx="135636" cy="15544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48522" y="6011165"/>
            <a:ext cx="237744" cy="18897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022843" y="5980684"/>
            <a:ext cx="138684" cy="21945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95055" y="5980684"/>
            <a:ext cx="38100" cy="216535"/>
          </a:xfrm>
          <a:custGeom>
            <a:avLst/>
            <a:gdLst/>
            <a:ahLst/>
            <a:cxnLst/>
            <a:rect l="l" t="t" r="r" b="b"/>
            <a:pathLst>
              <a:path w="38100" h="216535">
                <a:moveTo>
                  <a:pt x="38100" y="213360"/>
                </a:moveTo>
                <a:lnTo>
                  <a:pt x="38100" y="4572"/>
                </a:lnTo>
                <a:lnTo>
                  <a:pt x="36575" y="3048"/>
                </a:lnTo>
                <a:lnTo>
                  <a:pt x="35051" y="3048"/>
                </a:lnTo>
                <a:lnTo>
                  <a:pt x="33527" y="1524"/>
                </a:lnTo>
                <a:lnTo>
                  <a:pt x="25907" y="1524"/>
                </a:lnTo>
                <a:lnTo>
                  <a:pt x="22859" y="0"/>
                </a:lnTo>
                <a:lnTo>
                  <a:pt x="15239" y="0"/>
                </a:lnTo>
                <a:lnTo>
                  <a:pt x="12191" y="1524"/>
                </a:lnTo>
                <a:lnTo>
                  <a:pt x="4572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0" y="4572"/>
                </a:lnTo>
                <a:lnTo>
                  <a:pt x="0" y="213360"/>
                </a:lnTo>
                <a:lnTo>
                  <a:pt x="1524" y="214884"/>
                </a:lnTo>
                <a:lnTo>
                  <a:pt x="3048" y="214884"/>
                </a:lnTo>
                <a:lnTo>
                  <a:pt x="4572" y="216408"/>
                </a:lnTo>
                <a:lnTo>
                  <a:pt x="33527" y="216408"/>
                </a:lnTo>
                <a:lnTo>
                  <a:pt x="35051" y="214884"/>
                </a:lnTo>
                <a:lnTo>
                  <a:pt x="36575" y="214884"/>
                </a:lnTo>
                <a:lnTo>
                  <a:pt x="38100" y="2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63634" y="6044692"/>
            <a:ext cx="135635" cy="15544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452867" y="7361428"/>
            <a:ext cx="115824" cy="13097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594598" y="7332472"/>
            <a:ext cx="213360" cy="16002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33867" y="7361428"/>
            <a:ext cx="204216" cy="17678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8359" y="3374644"/>
            <a:ext cx="12470891" cy="196291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矩形 91"/>
          <p:cNvSpPr/>
          <p:nvPr/>
        </p:nvSpPr>
        <p:spPr>
          <a:xfrm>
            <a:off x="881585" y="563744"/>
            <a:ext cx="10698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2.Hyperkernel</a:t>
            </a:r>
            <a:r>
              <a:rPr lang="en-US" altLang="zh-CN" sz="3600" dirty="0">
                <a:latin typeface="Calibri" charset="0"/>
                <a:cs typeface="Times New Roman" charset="0"/>
              </a:rPr>
              <a:t>: Push-Button Verification of an OS Kernel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 151"/>
          <p:cNvGrpSpPr/>
          <p:nvPr/>
        </p:nvGrpSpPr>
        <p:grpSpPr>
          <a:xfrm>
            <a:off x="657859" y="2855977"/>
            <a:ext cx="12162791" cy="5449823"/>
            <a:chOff x="263904" y="1135380"/>
            <a:chExt cx="12162791" cy="5449823"/>
          </a:xfrm>
        </p:grpSpPr>
        <p:sp>
          <p:nvSpPr>
            <p:cNvPr id="2" name="object 2"/>
            <p:cNvSpPr/>
            <p:nvPr/>
          </p:nvSpPr>
          <p:spPr>
            <a:xfrm>
              <a:off x="1042416" y="1161288"/>
              <a:ext cx="186055" cy="372110"/>
            </a:xfrm>
            <a:custGeom>
              <a:avLst/>
              <a:gdLst/>
              <a:ahLst/>
              <a:cxnLst/>
              <a:rect l="l" t="t" r="r" b="b"/>
              <a:pathLst>
                <a:path w="186055" h="372109">
                  <a:moveTo>
                    <a:pt x="182880" y="368807"/>
                  </a:moveTo>
                  <a:lnTo>
                    <a:pt x="182880" y="342899"/>
                  </a:lnTo>
                  <a:lnTo>
                    <a:pt x="179832" y="339851"/>
                  </a:lnTo>
                  <a:lnTo>
                    <a:pt x="35052" y="339851"/>
                  </a:lnTo>
                  <a:lnTo>
                    <a:pt x="35052" y="4571"/>
                  </a:lnTo>
                  <a:lnTo>
                    <a:pt x="33528" y="3047"/>
                  </a:lnTo>
                  <a:lnTo>
                    <a:pt x="32003" y="3047"/>
                  </a:lnTo>
                  <a:lnTo>
                    <a:pt x="30480" y="1523"/>
                  </a:lnTo>
                  <a:lnTo>
                    <a:pt x="25908" y="1523"/>
                  </a:lnTo>
                  <a:lnTo>
                    <a:pt x="24384" y="0"/>
                  </a:lnTo>
                  <a:lnTo>
                    <a:pt x="15240" y="0"/>
                  </a:lnTo>
                  <a:lnTo>
                    <a:pt x="12192" y="1523"/>
                  </a:lnTo>
                  <a:lnTo>
                    <a:pt x="6096" y="1523"/>
                  </a:lnTo>
                  <a:lnTo>
                    <a:pt x="4571" y="3047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0" y="361187"/>
                  </a:lnTo>
                  <a:lnTo>
                    <a:pt x="3048" y="365759"/>
                  </a:lnTo>
                  <a:lnTo>
                    <a:pt x="6096" y="367283"/>
                  </a:lnTo>
                  <a:lnTo>
                    <a:pt x="9144" y="370331"/>
                  </a:lnTo>
                  <a:lnTo>
                    <a:pt x="13716" y="371855"/>
                  </a:lnTo>
                  <a:lnTo>
                    <a:pt x="179832" y="371855"/>
                  </a:lnTo>
                  <a:lnTo>
                    <a:pt x="182880" y="368807"/>
                  </a:lnTo>
                  <a:close/>
                </a:path>
                <a:path w="186055" h="372109">
                  <a:moveTo>
                    <a:pt x="184404" y="365759"/>
                  </a:moveTo>
                  <a:lnTo>
                    <a:pt x="184404" y="345947"/>
                  </a:lnTo>
                  <a:lnTo>
                    <a:pt x="182880" y="344423"/>
                  </a:lnTo>
                  <a:lnTo>
                    <a:pt x="182880" y="367283"/>
                  </a:lnTo>
                  <a:lnTo>
                    <a:pt x="184404" y="365759"/>
                  </a:lnTo>
                  <a:close/>
                </a:path>
                <a:path w="186055" h="372109">
                  <a:moveTo>
                    <a:pt x="185928" y="362711"/>
                  </a:moveTo>
                  <a:lnTo>
                    <a:pt x="185928" y="348995"/>
                  </a:lnTo>
                  <a:lnTo>
                    <a:pt x="184404" y="347471"/>
                  </a:lnTo>
                  <a:lnTo>
                    <a:pt x="184404" y="364235"/>
                  </a:lnTo>
                  <a:lnTo>
                    <a:pt x="185928" y="362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271016" y="1158239"/>
              <a:ext cx="44450" cy="376555"/>
            </a:xfrm>
            <a:custGeom>
              <a:avLst/>
              <a:gdLst/>
              <a:ahLst/>
              <a:cxnLst/>
              <a:rect l="l" t="t" r="r" b="b"/>
              <a:pathLst>
                <a:path w="44450" h="376555">
                  <a:moveTo>
                    <a:pt x="6096" y="371855"/>
                  </a:moveTo>
                  <a:lnTo>
                    <a:pt x="6096" y="108203"/>
                  </a:lnTo>
                  <a:lnTo>
                    <a:pt x="4571" y="108203"/>
                  </a:lnTo>
                  <a:lnTo>
                    <a:pt x="4572" y="371855"/>
                  </a:lnTo>
                  <a:lnTo>
                    <a:pt x="6096" y="371855"/>
                  </a:lnTo>
                  <a:close/>
                </a:path>
                <a:path w="44450" h="376555">
                  <a:moveTo>
                    <a:pt x="38100" y="373379"/>
                  </a:moveTo>
                  <a:lnTo>
                    <a:pt x="38100" y="106679"/>
                  </a:lnTo>
                  <a:lnTo>
                    <a:pt x="36575" y="105155"/>
                  </a:lnTo>
                  <a:lnTo>
                    <a:pt x="35052" y="105155"/>
                  </a:lnTo>
                  <a:lnTo>
                    <a:pt x="33528" y="103631"/>
                  </a:lnTo>
                  <a:lnTo>
                    <a:pt x="10668" y="103631"/>
                  </a:lnTo>
                  <a:lnTo>
                    <a:pt x="9143" y="105155"/>
                  </a:lnTo>
                  <a:lnTo>
                    <a:pt x="7620" y="105155"/>
                  </a:lnTo>
                  <a:lnTo>
                    <a:pt x="6096" y="106679"/>
                  </a:lnTo>
                  <a:lnTo>
                    <a:pt x="6096" y="373379"/>
                  </a:lnTo>
                  <a:lnTo>
                    <a:pt x="7620" y="373379"/>
                  </a:lnTo>
                  <a:lnTo>
                    <a:pt x="9144" y="374903"/>
                  </a:lnTo>
                  <a:lnTo>
                    <a:pt x="12192" y="376427"/>
                  </a:lnTo>
                  <a:lnTo>
                    <a:pt x="30480" y="376427"/>
                  </a:lnTo>
                  <a:lnTo>
                    <a:pt x="32004" y="374903"/>
                  </a:lnTo>
                  <a:lnTo>
                    <a:pt x="35052" y="374903"/>
                  </a:lnTo>
                  <a:lnTo>
                    <a:pt x="36576" y="373379"/>
                  </a:lnTo>
                  <a:lnTo>
                    <a:pt x="38100" y="373379"/>
                  </a:lnTo>
                  <a:close/>
                </a:path>
                <a:path w="44450" h="376555">
                  <a:moveTo>
                    <a:pt x="39624" y="370331"/>
                  </a:moveTo>
                  <a:lnTo>
                    <a:pt x="39624" y="109727"/>
                  </a:lnTo>
                  <a:lnTo>
                    <a:pt x="38100" y="108203"/>
                  </a:lnTo>
                  <a:lnTo>
                    <a:pt x="38100" y="371855"/>
                  </a:lnTo>
                  <a:lnTo>
                    <a:pt x="39624" y="370331"/>
                  </a:lnTo>
                  <a:close/>
                </a:path>
                <a:path w="44450" h="376555">
                  <a:moveTo>
                    <a:pt x="44196" y="32003"/>
                  </a:moveTo>
                  <a:lnTo>
                    <a:pt x="44196" y="13715"/>
                  </a:lnTo>
                  <a:lnTo>
                    <a:pt x="42671" y="7619"/>
                  </a:lnTo>
                  <a:lnTo>
                    <a:pt x="36575" y="1523"/>
                  </a:lnTo>
                  <a:lnTo>
                    <a:pt x="30480" y="0"/>
                  </a:lnTo>
                  <a:lnTo>
                    <a:pt x="13715" y="0"/>
                  </a:lnTo>
                  <a:lnTo>
                    <a:pt x="7620" y="1523"/>
                  </a:lnTo>
                  <a:lnTo>
                    <a:pt x="4571" y="4571"/>
                  </a:lnTo>
                  <a:lnTo>
                    <a:pt x="1524" y="9143"/>
                  </a:lnTo>
                  <a:lnTo>
                    <a:pt x="0" y="15239"/>
                  </a:lnTo>
                  <a:lnTo>
                    <a:pt x="0" y="33527"/>
                  </a:lnTo>
                  <a:lnTo>
                    <a:pt x="1524" y="39623"/>
                  </a:lnTo>
                  <a:lnTo>
                    <a:pt x="7620" y="45719"/>
                  </a:lnTo>
                  <a:lnTo>
                    <a:pt x="13715" y="47243"/>
                  </a:lnTo>
                  <a:lnTo>
                    <a:pt x="30480" y="47243"/>
                  </a:lnTo>
                  <a:lnTo>
                    <a:pt x="36575" y="45719"/>
                  </a:lnTo>
                  <a:lnTo>
                    <a:pt x="39624" y="42671"/>
                  </a:lnTo>
                  <a:lnTo>
                    <a:pt x="42671" y="38099"/>
                  </a:lnTo>
                  <a:lnTo>
                    <a:pt x="44196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0744" y="1258867"/>
              <a:ext cx="234950" cy="378460"/>
            </a:xfrm>
            <a:custGeom>
              <a:avLst/>
              <a:gdLst/>
              <a:ahLst/>
              <a:cxnLst/>
              <a:rect l="l" t="t" r="r" b="b"/>
              <a:pathLst>
                <a:path w="234950" h="378460">
                  <a:moveTo>
                    <a:pt x="36575" y="287230"/>
                  </a:moveTo>
                  <a:lnTo>
                    <a:pt x="36575" y="243796"/>
                  </a:lnTo>
                  <a:lnTo>
                    <a:pt x="30480" y="248368"/>
                  </a:lnTo>
                  <a:lnTo>
                    <a:pt x="15240" y="263608"/>
                  </a:lnTo>
                  <a:lnTo>
                    <a:pt x="12192" y="268180"/>
                  </a:lnTo>
                  <a:lnTo>
                    <a:pt x="9143" y="274276"/>
                  </a:lnTo>
                  <a:lnTo>
                    <a:pt x="6096" y="278848"/>
                  </a:lnTo>
                  <a:lnTo>
                    <a:pt x="3047" y="284944"/>
                  </a:lnTo>
                  <a:lnTo>
                    <a:pt x="0" y="297136"/>
                  </a:lnTo>
                  <a:lnTo>
                    <a:pt x="0" y="309328"/>
                  </a:lnTo>
                  <a:lnTo>
                    <a:pt x="13715" y="348571"/>
                  </a:lnTo>
                  <a:lnTo>
                    <a:pt x="25908" y="358096"/>
                  </a:lnTo>
                  <a:lnTo>
                    <a:pt x="33099" y="363264"/>
                  </a:lnTo>
                  <a:lnTo>
                    <a:pt x="33528" y="363485"/>
                  </a:lnTo>
                  <a:lnTo>
                    <a:pt x="33528" y="298660"/>
                  </a:lnTo>
                  <a:lnTo>
                    <a:pt x="35052" y="294088"/>
                  </a:lnTo>
                  <a:lnTo>
                    <a:pt x="35052" y="289516"/>
                  </a:lnTo>
                  <a:lnTo>
                    <a:pt x="36575" y="287230"/>
                  </a:lnTo>
                  <a:close/>
                </a:path>
                <a:path w="234950" h="378460">
                  <a:moveTo>
                    <a:pt x="32003" y="241203"/>
                  </a:moveTo>
                  <a:lnTo>
                    <a:pt x="32003" y="147784"/>
                  </a:lnTo>
                  <a:lnTo>
                    <a:pt x="27455" y="152880"/>
                  </a:lnTo>
                  <a:lnTo>
                    <a:pt x="23050" y="158833"/>
                  </a:lnTo>
                  <a:lnTo>
                    <a:pt x="9143" y="202648"/>
                  </a:lnTo>
                  <a:lnTo>
                    <a:pt x="9143" y="210268"/>
                  </a:lnTo>
                  <a:lnTo>
                    <a:pt x="32003" y="241203"/>
                  </a:lnTo>
                  <a:close/>
                </a:path>
                <a:path w="234950" h="378460">
                  <a:moveTo>
                    <a:pt x="234695" y="27388"/>
                  </a:moveTo>
                  <a:lnTo>
                    <a:pt x="234695" y="10624"/>
                  </a:lnTo>
                  <a:lnTo>
                    <a:pt x="231647" y="4528"/>
                  </a:lnTo>
                  <a:lnTo>
                    <a:pt x="149351" y="4528"/>
                  </a:lnTo>
                  <a:lnTo>
                    <a:pt x="144779" y="3004"/>
                  </a:lnTo>
                  <a:lnTo>
                    <a:pt x="138683" y="1480"/>
                  </a:lnTo>
                  <a:lnTo>
                    <a:pt x="130682" y="1385"/>
                  </a:lnTo>
                  <a:lnTo>
                    <a:pt x="125420" y="69"/>
                  </a:lnTo>
                  <a:lnTo>
                    <a:pt x="80819" y="3171"/>
                  </a:lnTo>
                  <a:lnTo>
                    <a:pt x="41147" y="24340"/>
                  </a:lnTo>
                  <a:lnTo>
                    <a:pt x="18216" y="62488"/>
                  </a:lnTo>
                  <a:lnTo>
                    <a:pt x="13715" y="92920"/>
                  </a:lnTo>
                  <a:lnTo>
                    <a:pt x="14001" y="101540"/>
                  </a:lnTo>
                  <a:lnTo>
                    <a:pt x="27932" y="142045"/>
                  </a:lnTo>
                  <a:lnTo>
                    <a:pt x="32003" y="147784"/>
                  </a:lnTo>
                  <a:lnTo>
                    <a:pt x="32003" y="241203"/>
                  </a:lnTo>
                  <a:lnTo>
                    <a:pt x="36575" y="243796"/>
                  </a:lnTo>
                  <a:lnTo>
                    <a:pt x="36575" y="287230"/>
                  </a:lnTo>
                  <a:lnTo>
                    <a:pt x="38100" y="284944"/>
                  </a:lnTo>
                  <a:lnTo>
                    <a:pt x="39624" y="280372"/>
                  </a:lnTo>
                  <a:lnTo>
                    <a:pt x="39623" y="188932"/>
                  </a:lnTo>
                  <a:lnTo>
                    <a:pt x="41147" y="184360"/>
                  </a:lnTo>
                  <a:lnTo>
                    <a:pt x="42671" y="178264"/>
                  </a:lnTo>
                  <a:lnTo>
                    <a:pt x="48767" y="169120"/>
                  </a:lnTo>
                  <a:lnTo>
                    <a:pt x="48767" y="92920"/>
                  </a:lnTo>
                  <a:lnTo>
                    <a:pt x="49053" y="86300"/>
                  </a:lnTo>
                  <a:lnTo>
                    <a:pt x="49910" y="79966"/>
                  </a:lnTo>
                  <a:lnTo>
                    <a:pt x="51339" y="73632"/>
                  </a:lnTo>
                  <a:lnTo>
                    <a:pt x="53339" y="67012"/>
                  </a:lnTo>
                  <a:lnTo>
                    <a:pt x="54863" y="59392"/>
                  </a:lnTo>
                  <a:lnTo>
                    <a:pt x="88939" y="31246"/>
                  </a:lnTo>
                  <a:lnTo>
                    <a:pt x="109727" y="27388"/>
                  </a:lnTo>
                  <a:lnTo>
                    <a:pt x="123729" y="28507"/>
                  </a:lnTo>
                  <a:lnTo>
                    <a:pt x="162567" y="53868"/>
                  </a:lnTo>
                  <a:lnTo>
                    <a:pt x="172211" y="89872"/>
                  </a:lnTo>
                  <a:lnTo>
                    <a:pt x="172211" y="164364"/>
                  </a:lnTo>
                  <a:lnTo>
                    <a:pt x="172926" y="163881"/>
                  </a:lnTo>
                  <a:lnTo>
                    <a:pt x="179831" y="158452"/>
                  </a:lnTo>
                  <a:lnTo>
                    <a:pt x="185927" y="152425"/>
                  </a:lnTo>
                  <a:lnTo>
                    <a:pt x="185927" y="33484"/>
                  </a:lnTo>
                  <a:lnTo>
                    <a:pt x="228671" y="33449"/>
                  </a:lnTo>
                  <a:lnTo>
                    <a:pt x="231647" y="31960"/>
                  </a:lnTo>
                  <a:lnTo>
                    <a:pt x="233171" y="30436"/>
                  </a:lnTo>
                  <a:lnTo>
                    <a:pt x="234695" y="27388"/>
                  </a:lnTo>
                  <a:close/>
                </a:path>
                <a:path w="234950" h="378460">
                  <a:moveTo>
                    <a:pt x="198119" y="356629"/>
                  </a:moveTo>
                  <a:lnTo>
                    <a:pt x="198119" y="301708"/>
                  </a:lnTo>
                  <a:lnTo>
                    <a:pt x="196596" y="309328"/>
                  </a:lnTo>
                  <a:lnTo>
                    <a:pt x="195072" y="315424"/>
                  </a:lnTo>
                  <a:lnTo>
                    <a:pt x="192024" y="321520"/>
                  </a:lnTo>
                  <a:lnTo>
                    <a:pt x="187452" y="327616"/>
                  </a:lnTo>
                  <a:lnTo>
                    <a:pt x="179831" y="332188"/>
                  </a:lnTo>
                  <a:lnTo>
                    <a:pt x="174712" y="336474"/>
                  </a:lnTo>
                  <a:lnTo>
                    <a:pt x="135826" y="349333"/>
                  </a:lnTo>
                  <a:lnTo>
                    <a:pt x="114300" y="350476"/>
                  </a:lnTo>
                  <a:lnTo>
                    <a:pt x="96964" y="349709"/>
                  </a:lnTo>
                  <a:lnTo>
                    <a:pt x="54864" y="339808"/>
                  </a:lnTo>
                  <a:lnTo>
                    <a:pt x="33528" y="307804"/>
                  </a:lnTo>
                  <a:lnTo>
                    <a:pt x="33528" y="363485"/>
                  </a:lnTo>
                  <a:lnTo>
                    <a:pt x="71818" y="375336"/>
                  </a:lnTo>
                  <a:lnTo>
                    <a:pt x="109728" y="377878"/>
                  </a:lnTo>
                  <a:lnTo>
                    <a:pt x="118086" y="377771"/>
                  </a:lnTo>
                  <a:lnTo>
                    <a:pt x="166115" y="371812"/>
                  </a:lnTo>
                  <a:lnTo>
                    <a:pt x="195905" y="358311"/>
                  </a:lnTo>
                  <a:lnTo>
                    <a:pt x="198119" y="356629"/>
                  </a:lnTo>
                  <a:close/>
                </a:path>
                <a:path w="234950" h="378460">
                  <a:moveTo>
                    <a:pt x="233172" y="292564"/>
                  </a:moveTo>
                  <a:lnTo>
                    <a:pt x="217550" y="251797"/>
                  </a:lnTo>
                  <a:lnTo>
                    <a:pt x="179831" y="230080"/>
                  </a:lnTo>
                  <a:lnTo>
                    <a:pt x="144780" y="225442"/>
                  </a:lnTo>
                  <a:lnTo>
                    <a:pt x="76200" y="222460"/>
                  </a:lnTo>
                  <a:lnTo>
                    <a:pt x="39623" y="202648"/>
                  </a:lnTo>
                  <a:lnTo>
                    <a:pt x="39624" y="280372"/>
                  </a:lnTo>
                  <a:lnTo>
                    <a:pt x="45719" y="271228"/>
                  </a:lnTo>
                  <a:lnTo>
                    <a:pt x="54864" y="262084"/>
                  </a:lnTo>
                  <a:lnTo>
                    <a:pt x="60959" y="257512"/>
                  </a:lnTo>
                  <a:lnTo>
                    <a:pt x="67056" y="251416"/>
                  </a:lnTo>
                  <a:lnTo>
                    <a:pt x="141731" y="254464"/>
                  </a:lnTo>
                  <a:lnTo>
                    <a:pt x="182880" y="265132"/>
                  </a:lnTo>
                  <a:lnTo>
                    <a:pt x="198119" y="294088"/>
                  </a:lnTo>
                  <a:lnTo>
                    <a:pt x="198119" y="356629"/>
                  </a:lnTo>
                  <a:lnTo>
                    <a:pt x="204215" y="352000"/>
                  </a:lnTo>
                  <a:lnTo>
                    <a:pt x="228671" y="316567"/>
                  </a:lnTo>
                  <a:lnTo>
                    <a:pt x="232624" y="300565"/>
                  </a:lnTo>
                  <a:lnTo>
                    <a:pt x="233172" y="292564"/>
                  </a:lnTo>
                  <a:close/>
                </a:path>
                <a:path w="234950" h="378460">
                  <a:moveTo>
                    <a:pt x="172211" y="164364"/>
                  </a:moveTo>
                  <a:lnTo>
                    <a:pt x="172211" y="99016"/>
                  </a:lnTo>
                  <a:lnTo>
                    <a:pt x="170687" y="106636"/>
                  </a:lnTo>
                  <a:lnTo>
                    <a:pt x="161543" y="129496"/>
                  </a:lnTo>
                  <a:lnTo>
                    <a:pt x="124777" y="152737"/>
                  </a:lnTo>
                  <a:lnTo>
                    <a:pt x="109727" y="153758"/>
                  </a:lnTo>
                  <a:lnTo>
                    <a:pt x="97250" y="152761"/>
                  </a:lnTo>
                  <a:lnTo>
                    <a:pt x="58412" y="128282"/>
                  </a:lnTo>
                  <a:lnTo>
                    <a:pt x="48767" y="92920"/>
                  </a:lnTo>
                  <a:lnTo>
                    <a:pt x="48767" y="169120"/>
                  </a:lnTo>
                  <a:lnTo>
                    <a:pt x="51815" y="166072"/>
                  </a:lnTo>
                  <a:lnTo>
                    <a:pt x="56935" y="169477"/>
                  </a:lnTo>
                  <a:lnTo>
                    <a:pt x="63055" y="172740"/>
                  </a:lnTo>
                  <a:lnTo>
                    <a:pt x="101512" y="182550"/>
                  </a:lnTo>
                  <a:lnTo>
                    <a:pt x="109727" y="182836"/>
                  </a:lnTo>
                  <a:lnTo>
                    <a:pt x="120634" y="182312"/>
                  </a:lnTo>
                  <a:lnTo>
                    <a:pt x="157972" y="173025"/>
                  </a:lnTo>
                  <a:lnTo>
                    <a:pt x="165734" y="168739"/>
                  </a:lnTo>
                  <a:lnTo>
                    <a:pt x="172211" y="164364"/>
                  </a:lnTo>
                  <a:close/>
                </a:path>
                <a:path w="234950" h="378460">
                  <a:moveTo>
                    <a:pt x="207263" y="89872"/>
                  </a:moveTo>
                  <a:lnTo>
                    <a:pt x="199215" y="52558"/>
                  </a:lnTo>
                  <a:lnTo>
                    <a:pt x="185927" y="33484"/>
                  </a:lnTo>
                  <a:lnTo>
                    <a:pt x="185927" y="152425"/>
                  </a:lnTo>
                  <a:lnTo>
                    <a:pt x="205168" y="110827"/>
                  </a:lnTo>
                  <a:lnTo>
                    <a:pt x="207263" y="89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8592" y="1135380"/>
              <a:ext cx="208915" cy="399415"/>
            </a:xfrm>
            <a:custGeom>
              <a:avLst/>
              <a:gdLst/>
              <a:ahLst/>
              <a:cxnLst/>
              <a:rect l="l" t="t" r="r" b="b"/>
              <a:pathLst>
                <a:path w="208914" h="399415">
                  <a:moveTo>
                    <a:pt x="32003" y="396240"/>
                  </a:moveTo>
                  <a:lnTo>
                    <a:pt x="32003" y="3048"/>
                  </a:lnTo>
                  <a:lnTo>
                    <a:pt x="28956" y="0"/>
                  </a:lnTo>
                  <a:lnTo>
                    <a:pt x="6095" y="0"/>
                  </a:lnTo>
                  <a:lnTo>
                    <a:pt x="4571" y="1524"/>
                  </a:lnTo>
                  <a:lnTo>
                    <a:pt x="1524" y="1524"/>
                  </a:lnTo>
                  <a:lnTo>
                    <a:pt x="0" y="3048"/>
                  </a:lnTo>
                  <a:lnTo>
                    <a:pt x="0" y="394716"/>
                  </a:lnTo>
                  <a:lnTo>
                    <a:pt x="3047" y="397764"/>
                  </a:lnTo>
                  <a:lnTo>
                    <a:pt x="4571" y="397764"/>
                  </a:lnTo>
                  <a:lnTo>
                    <a:pt x="6095" y="399288"/>
                  </a:lnTo>
                  <a:lnTo>
                    <a:pt x="24383" y="399288"/>
                  </a:lnTo>
                  <a:lnTo>
                    <a:pt x="27431" y="397764"/>
                  </a:lnTo>
                  <a:lnTo>
                    <a:pt x="30480" y="397764"/>
                  </a:lnTo>
                  <a:lnTo>
                    <a:pt x="30480" y="396240"/>
                  </a:lnTo>
                  <a:lnTo>
                    <a:pt x="32003" y="396240"/>
                  </a:lnTo>
                  <a:close/>
                </a:path>
                <a:path w="208914" h="399415">
                  <a:moveTo>
                    <a:pt x="33527" y="394716"/>
                  </a:moveTo>
                  <a:lnTo>
                    <a:pt x="33527" y="4572"/>
                  </a:lnTo>
                  <a:lnTo>
                    <a:pt x="32003" y="4572"/>
                  </a:lnTo>
                  <a:lnTo>
                    <a:pt x="32003" y="394716"/>
                  </a:lnTo>
                  <a:lnTo>
                    <a:pt x="33527" y="394716"/>
                  </a:lnTo>
                  <a:close/>
                </a:path>
                <a:path w="208914" h="399415">
                  <a:moveTo>
                    <a:pt x="208787" y="394716"/>
                  </a:moveTo>
                  <a:lnTo>
                    <a:pt x="208787" y="236220"/>
                  </a:lnTo>
                  <a:lnTo>
                    <a:pt x="208502" y="222837"/>
                  </a:lnTo>
                  <a:lnTo>
                    <a:pt x="201620" y="179212"/>
                  </a:lnTo>
                  <a:lnTo>
                    <a:pt x="176403" y="141351"/>
                  </a:lnTo>
                  <a:lnTo>
                    <a:pt x="141731" y="125539"/>
                  </a:lnTo>
                  <a:lnTo>
                    <a:pt x="117347" y="123444"/>
                  </a:lnTo>
                  <a:lnTo>
                    <a:pt x="107061" y="124039"/>
                  </a:lnTo>
                  <a:lnTo>
                    <a:pt x="65031" y="140422"/>
                  </a:lnTo>
                  <a:lnTo>
                    <a:pt x="33527" y="167640"/>
                  </a:lnTo>
                  <a:lnTo>
                    <a:pt x="33527" y="207264"/>
                  </a:lnTo>
                  <a:lnTo>
                    <a:pt x="44672" y="194405"/>
                  </a:lnTo>
                  <a:lnTo>
                    <a:pt x="55244" y="183261"/>
                  </a:lnTo>
                  <a:lnTo>
                    <a:pt x="94487" y="154495"/>
                  </a:lnTo>
                  <a:lnTo>
                    <a:pt x="114300" y="150876"/>
                  </a:lnTo>
                  <a:lnTo>
                    <a:pt x="122015" y="151399"/>
                  </a:lnTo>
                  <a:lnTo>
                    <a:pt x="160019" y="173736"/>
                  </a:lnTo>
                  <a:lnTo>
                    <a:pt x="164068" y="179498"/>
                  </a:lnTo>
                  <a:lnTo>
                    <a:pt x="174307" y="217170"/>
                  </a:lnTo>
                  <a:lnTo>
                    <a:pt x="175259" y="239268"/>
                  </a:lnTo>
                  <a:lnTo>
                    <a:pt x="175259" y="394716"/>
                  </a:lnTo>
                  <a:lnTo>
                    <a:pt x="176783" y="394716"/>
                  </a:lnTo>
                  <a:lnTo>
                    <a:pt x="176783" y="396240"/>
                  </a:lnTo>
                  <a:lnTo>
                    <a:pt x="178307" y="396240"/>
                  </a:lnTo>
                  <a:lnTo>
                    <a:pt x="178307" y="397764"/>
                  </a:lnTo>
                  <a:lnTo>
                    <a:pt x="179831" y="397764"/>
                  </a:lnTo>
                  <a:lnTo>
                    <a:pt x="181356" y="399288"/>
                  </a:lnTo>
                  <a:lnTo>
                    <a:pt x="201168" y="399288"/>
                  </a:lnTo>
                  <a:lnTo>
                    <a:pt x="202691" y="397764"/>
                  </a:lnTo>
                  <a:lnTo>
                    <a:pt x="205739" y="397764"/>
                  </a:lnTo>
                  <a:lnTo>
                    <a:pt x="208787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8339" y="1191767"/>
              <a:ext cx="160020" cy="346075"/>
            </a:xfrm>
            <a:custGeom>
              <a:avLst/>
              <a:gdLst/>
              <a:ahLst/>
              <a:cxnLst/>
              <a:rect l="l" t="t" r="r" b="b"/>
              <a:pathLst>
                <a:path w="160019" h="346075">
                  <a:moveTo>
                    <a:pt x="45720" y="100583"/>
                  </a:moveTo>
                  <a:lnTo>
                    <a:pt x="45720" y="71627"/>
                  </a:lnTo>
                  <a:lnTo>
                    <a:pt x="4572" y="71627"/>
                  </a:lnTo>
                  <a:lnTo>
                    <a:pt x="3048" y="73151"/>
                  </a:lnTo>
                  <a:lnTo>
                    <a:pt x="1524" y="73151"/>
                  </a:lnTo>
                  <a:lnTo>
                    <a:pt x="1524" y="74675"/>
                  </a:lnTo>
                  <a:lnTo>
                    <a:pt x="0" y="76199"/>
                  </a:lnTo>
                  <a:lnTo>
                    <a:pt x="0" y="94487"/>
                  </a:lnTo>
                  <a:lnTo>
                    <a:pt x="1524" y="96011"/>
                  </a:lnTo>
                  <a:lnTo>
                    <a:pt x="3048" y="99059"/>
                  </a:lnTo>
                  <a:lnTo>
                    <a:pt x="4572" y="100583"/>
                  </a:lnTo>
                  <a:lnTo>
                    <a:pt x="45720" y="100583"/>
                  </a:lnTo>
                  <a:close/>
                </a:path>
                <a:path w="160019" h="346075">
                  <a:moveTo>
                    <a:pt x="160020" y="330707"/>
                  </a:moveTo>
                  <a:lnTo>
                    <a:pt x="160020" y="310895"/>
                  </a:lnTo>
                  <a:lnTo>
                    <a:pt x="158496" y="310895"/>
                  </a:lnTo>
                  <a:lnTo>
                    <a:pt x="158496" y="309371"/>
                  </a:lnTo>
                  <a:lnTo>
                    <a:pt x="156972" y="307847"/>
                  </a:lnTo>
                  <a:lnTo>
                    <a:pt x="150876" y="307847"/>
                  </a:lnTo>
                  <a:lnTo>
                    <a:pt x="149352" y="309371"/>
                  </a:lnTo>
                  <a:lnTo>
                    <a:pt x="147828" y="309371"/>
                  </a:lnTo>
                  <a:lnTo>
                    <a:pt x="141732" y="312419"/>
                  </a:lnTo>
                  <a:lnTo>
                    <a:pt x="138684" y="312419"/>
                  </a:lnTo>
                  <a:lnTo>
                    <a:pt x="132587" y="315467"/>
                  </a:lnTo>
                  <a:lnTo>
                    <a:pt x="128016" y="315467"/>
                  </a:lnTo>
                  <a:lnTo>
                    <a:pt x="123443" y="316991"/>
                  </a:lnTo>
                  <a:lnTo>
                    <a:pt x="118872" y="316991"/>
                  </a:lnTo>
                  <a:lnTo>
                    <a:pt x="85272" y="292893"/>
                  </a:lnTo>
                  <a:lnTo>
                    <a:pt x="80772" y="256031"/>
                  </a:lnTo>
                  <a:lnTo>
                    <a:pt x="80772" y="6095"/>
                  </a:lnTo>
                  <a:lnTo>
                    <a:pt x="79248" y="4571"/>
                  </a:lnTo>
                  <a:lnTo>
                    <a:pt x="79248" y="3047"/>
                  </a:lnTo>
                  <a:lnTo>
                    <a:pt x="77724" y="3047"/>
                  </a:lnTo>
                  <a:lnTo>
                    <a:pt x="76200" y="1523"/>
                  </a:lnTo>
                  <a:lnTo>
                    <a:pt x="73152" y="1523"/>
                  </a:lnTo>
                  <a:lnTo>
                    <a:pt x="71628" y="0"/>
                  </a:lnTo>
                  <a:lnTo>
                    <a:pt x="54864" y="0"/>
                  </a:lnTo>
                  <a:lnTo>
                    <a:pt x="53340" y="1523"/>
                  </a:lnTo>
                  <a:lnTo>
                    <a:pt x="50292" y="1523"/>
                  </a:lnTo>
                  <a:lnTo>
                    <a:pt x="48768" y="3047"/>
                  </a:lnTo>
                  <a:lnTo>
                    <a:pt x="47243" y="3047"/>
                  </a:lnTo>
                  <a:lnTo>
                    <a:pt x="47243" y="6095"/>
                  </a:lnTo>
                  <a:lnTo>
                    <a:pt x="45720" y="6095"/>
                  </a:lnTo>
                  <a:lnTo>
                    <a:pt x="45720" y="260603"/>
                  </a:lnTo>
                  <a:lnTo>
                    <a:pt x="46005" y="271486"/>
                  </a:lnTo>
                  <a:lnTo>
                    <a:pt x="55245" y="313372"/>
                  </a:lnTo>
                  <a:lnTo>
                    <a:pt x="85343" y="339851"/>
                  </a:lnTo>
                  <a:lnTo>
                    <a:pt x="91844" y="342733"/>
                  </a:lnTo>
                  <a:lnTo>
                    <a:pt x="99631" y="344614"/>
                  </a:lnTo>
                  <a:lnTo>
                    <a:pt x="108275" y="345638"/>
                  </a:lnTo>
                  <a:lnTo>
                    <a:pt x="117348" y="345947"/>
                  </a:lnTo>
                  <a:lnTo>
                    <a:pt x="124968" y="345947"/>
                  </a:lnTo>
                  <a:lnTo>
                    <a:pt x="129540" y="344423"/>
                  </a:lnTo>
                  <a:lnTo>
                    <a:pt x="137160" y="344423"/>
                  </a:lnTo>
                  <a:lnTo>
                    <a:pt x="140208" y="342899"/>
                  </a:lnTo>
                  <a:lnTo>
                    <a:pt x="144780" y="341375"/>
                  </a:lnTo>
                  <a:lnTo>
                    <a:pt x="147828" y="341375"/>
                  </a:lnTo>
                  <a:lnTo>
                    <a:pt x="149352" y="339851"/>
                  </a:lnTo>
                  <a:lnTo>
                    <a:pt x="155448" y="336803"/>
                  </a:lnTo>
                  <a:lnTo>
                    <a:pt x="156972" y="335279"/>
                  </a:lnTo>
                  <a:lnTo>
                    <a:pt x="156972" y="333755"/>
                  </a:lnTo>
                  <a:lnTo>
                    <a:pt x="160020" y="330707"/>
                  </a:lnTo>
                  <a:close/>
                </a:path>
                <a:path w="160019" h="346075">
                  <a:moveTo>
                    <a:pt x="160020" y="94487"/>
                  </a:moveTo>
                  <a:lnTo>
                    <a:pt x="160020" y="77723"/>
                  </a:lnTo>
                  <a:lnTo>
                    <a:pt x="158496" y="76199"/>
                  </a:lnTo>
                  <a:lnTo>
                    <a:pt x="158496" y="74675"/>
                  </a:lnTo>
                  <a:lnTo>
                    <a:pt x="155448" y="71627"/>
                  </a:lnTo>
                  <a:lnTo>
                    <a:pt x="80772" y="71627"/>
                  </a:lnTo>
                  <a:lnTo>
                    <a:pt x="80772" y="100583"/>
                  </a:lnTo>
                  <a:lnTo>
                    <a:pt x="153924" y="100583"/>
                  </a:lnTo>
                  <a:lnTo>
                    <a:pt x="156972" y="99059"/>
                  </a:lnTo>
                  <a:lnTo>
                    <a:pt x="158496" y="96011"/>
                  </a:lnTo>
                  <a:lnTo>
                    <a:pt x="160020" y="94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4267" y="1161288"/>
              <a:ext cx="302260" cy="373380"/>
            </a:xfrm>
            <a:custGeom>
              <a:avLst/>
              <a:gdLst/>
              <a:ahLst/>
              <a:cxnLst/>
              <a:rect l="l" t="t" r="r" b="b"/>
              <a:pathLst>
                <a:path w="302260" h="373380">
                  <a:moveTo>
                    <a:pt x="301751" y="9144"/>
                  </a:moveTo>
                  <a:lnTo>
                    <a:pt x="301751" y="6096"/>
                  </a:lnTo>
                  <a:lnTo>
                    <a:pt x="300227" y="4572"/>
                  </a:lnTo>
                  <a:lnTo>
                    <a:pt x="300227" y="3048"/>
                  </a:lnTo>
                  <a:lnTo>
                    <a:pt x="298704" y="1524"/>
                  </a:lnTo>
                  <a:lnTo>
                    <a:pt x="294131" y="1524"/>
                  </a:lnTo>
                  <a:lnTo>
                    <a:pt x="291083" y="0"/>
                  </a:lnTo>
                  <a:lnTo>
                    <a:pt x="275844" y="0"/>
                  </a:lnTo>
                  <a:lnTo>
                    <a:pt x="274319" y="1524"/>
                  </a:lnTo>
                  <a:lnTo>
                    <a:pt x="268224" y="1524"/>
                  </a:lnTo>
                  <a:lnTo>
                    <a:pt x="266700" y="3048"/>
                  </a:lnTo>
                  <a:lnTo>
                    <a:pt x="265175" y="3048"/>
                  </a:lnTo>
                  <a:lnTo>
                    <a:pt x="265175" y="6096"/>
                  </a:lnTo>
                  <a:lnTo>
                    <a:pt x="263651" y="6096"/>
                  </a:lnTo>
                  <a:lnTo>
                    <a:pt x="263651" y="7620"/>
                  </a:lnTo>
                  <a:lnTo>
                    <a:pt x="152400" y="333756"/>
                  </a:lnTo>
                  <a:lnTo>
                    <a:pt x="36575" y="7620"/>
                  </a:lnTo>
                  <a:lnTo>
                    <a:pt x="36575" y="6096"/>
                  </a:lnTo>
                  <a:lnTo>
                    <a:pt x="35051" y="4572"/>
                  </a:lnTo>
                  <a:lnTo>
                    <a:pt x="35051" y="3048"/>
                  </a:lnTo>
                  <a:lnTo>
                    <a:pt x="33527" y="3048"/>
                  </a:lnTo>
                  <a:lnTo>
                    <a:pt x="32004" y="1524"/>
                  </a:lnTo>
                  <a:lnTo>
                    <a:pt x="27431" y="1524"/>
                  </a:lnTo>
                  <a:lnTo>
                    <a:pt x="24383" y="0"/>
                  </a:lnTo>
                  <a:lnTo>
                    <a:pt x="10668" y="0"/>
                  </a:lnTo>
                  <a:lnTo>
                    <a:pt x="7619" y="1524"/>
                  </a:lnTo>
                  <a:lnTo>
                    <a:pt x="3048" y="1524"/>
                  </a:lnTo>
                  <a:lnTo>
                    <a:pt x="1524" y="3048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1524" y="13716"/>
                  </a:lnTo>
                  <a:lnTo>
                    <a:pt x="128015" y="365760"/>
                  </a:lnTo>
                  <a:lnTo>
                    <a:pt x="128015" y="367284"/>
                  </a:lnTo>
                  <a:lnTo>
                    <a:pt x="129539" y="367284"/>
                  </a:lnTo>
                  <a:lnTo>
                    <a:pt x="129539" y="368808"/>
                  </a:lnTo>
                  <a:lnTo>
                    <a:pt x="131063" y="370332"/>
                  </a:lnTo>
                  <a:lnTo>
                    <a:pt x="132587" y="370332"/>
                  </a:lnTo>
                  <a:lnTo>
                    <a:pt x="134112" y="371856"/>
                  </a:lnTo>
                  <a:lnTo>
                    <a:pt x="137159" y="371856"/>
                  </a:lnTo>
                  <a:lnTo>
                    <a:pt x="138683" y="373380"/>
                  </a:lnTo>
                  <a:lnTo>
                    <a:pt x="161544" y="373380"/>
                  </a:lnTo>
                  <a:lnTo>
                    <a:pt x="164592" y="371856"/>
                  </a:lnTo>
                  <a:lnTo>
                    <a:pt x="167639" y="371856"/>
                  </a:lnTo>
                  <a:lnTo>
                    <a:pt x="172212" y="367284"/>
                  </a:lnTo>
                  <a:lnTo>
                    <a:pt x="172212" y="365760"/>
                  </a:lnTo>
                  <a:lnTo>
                    <a:pt x="298704" y="13716"/>
                  </a:lnTo>
                  <a:lnTo>
                    <a:pt x="300227" y="10668"/>
                  </a:lnTo>
                  <a:lnTo>
                    <a:pt x="301751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5455" y="1162811"/>
              <a:ext cx="387350" cy="372110"/>
            </a:xfrm>
            <a:custGeom>
              <a:avLst/>
              <a:gdLst/>
              <a:ahLst/>
              <a:cxnLst/>
              <a:rect l="l" t="t" r="r" b="b"/>
              <a:pathLst>
                <a:path w="387350" h="372109">
                  <a:moveTo>
                    <a:pt x="385571" y="368808"/>
                  </a:moveTo>
                  <a:lnTo>
                    <a:pt x="385571" y="10668"/>
                  </a:lnTo>
                  <a:lnTo>
                    <a:pt x="384048" y="7620"/>
                  </a:lnTo>
                  <a:lnTo>
                    <a:pt x="377951" y="1524"/>
                  </a:lnTo>
                  <a:lnTo>
                    <a:pt x="373380" y="1524"/>
                  </a:lnTo>
                  <a:lnTo>
                    <a:pt x="371856" y="0"/>
                  </a:lnTo>
                  <a:lnTo>
                    <a:pt x="345948" y="0"/>
                  </a:lnTo>
                  <a:lnTo>
                    <a:pt x="342900" y="1524"/>
                  </a:lnTo>
                  <a:lnTo>
                    <a:pt x="341375" y="1524"/>
                  </a:lnTo>
                  <a:lnTo>
                    <a:pt x="332231" y="6096"/>
                  </a:lnTo>
                  <a:lnTo>
                    <a:pt x="327660" y="10668"/>
                  </a:lnTo>
                  <a:lnTo>
                    <a:pt x="326136" y="13716"/>
                  </a:lnTo>
                  <a:lnTo>
                    <a:pt x="323088" y="16764"/>
                  </a:lnTo>
                  <a:lnTo>
                    <a:pt x="321563" y="19812"/>
                  </a:lnTo>
                  <a:lnTo>
                    <a:pt x="320039" y="24384"/>
                  </a:lnTo>
                  <a:lnTo>
                    <a:pt x="192024" y="316992"/>
                  </a:lnTo>
                  <a:lnTo>
                    <a:pt x="68580" y="24384"/>
                  </a:lnTo>
                  <a:lnTo>
                    <a:pt x="67056" y="19812"/>
                  </a:lnTo>
                  <a:lnTo>
                    <a:pt x="62483" y="10668"/>
                  </a:lnTo>
                  <a:lnTo>
                    <a:pt x="59436" y="9144"/>
                  </a:lnTo>
                  <a:lnTo>
                    <a:pt x="57912" y="6096"/>
                  </a:lnTo>
                  <a:lnTo>
                    <a:pt x="51816" y="3048"/>
                  </a:lnTo>
                  <a:lnTo>
                    <a:pt x="47243" y="1524"/>
                  </a:lnTo>
                  <a:lnTo>
                    <a:pt x="44195" y="1524"/>
                  </a:lnTo>
                  <a:lnTo>
                    <a:pt x="39624" y="0"/>
                  </a:lnTo>
                  <a:lnTo>
                    <a:pt x="12192" y="0"/>
                  </a:lnTo>
                  <a:lnTo>
                    <a:pt x="9143" y="1524"/>
                  </a:lnTo>
                  <a:lnTo>
                    <a:pt x="6095" y="4572"/>
                  </a:lnTo>
                  <a:lnTo>
                    <a:pt x="1524" y="7620"/>
                  </a:lnTo>
                  <a:lnTo>
                    <a:pt x="0" y="12192"/>
                  </a:lnTo>
                  <a:lnTo>
                    <a:pt x="0" y="367284"/>
                  </a:lnTo>
                  <a:lnTo>
                    <a:pt x="1524" y="367284"/>
                  </a:lnTo>
                  <a:lnTo>
                    <a:pt x="1524" y="368808"/>
                  </a:lnTo>
                  <a:lnTo>
                    <a:pt x="3048" y="368808"/>
                  </a:lnTo>
                  <a:lnTo>
                    <a:pt x="3048" y="370332"/>
                  </a:lnTo>
                  <a:lnTo>
                    <a:pt x="4571" y="370332"/>
                  </a:lnTo>
                  <a:lnTo>
                    <a:pt x="6095" y="371856"/>
                  </a:lnTo>
                  <a:lnTo>
                    <a:pt x="25907" y="371856"/>
                  </a:lnTo>
                  <a:lnTo>
                    <a:pt x="27431" y="370332"/>
                  </a:lnTo>
                  <a:lnTo>
                    <a:pt x="30480" y="370332"/>
                  </a:lnTo>
                  <a:lnTo>
                    <a:pt x="32004" y="368808"/>
                  </a:lnTo>
                  <a:lnTo>
                    <a:pt x="33527" y="368808"/>
                  </a:lnTo>
                  <a:lnTo>
                    <a:pt x="33527" y="367284"/>
                  </a:lnTo>
                  <a:lnTo>
                    <a:pt x="35051" y="367284"/>
                  </a:lnTo>
                  <a:lnTo>
                    <a:pt x="35051" y="32004"/>
                  </a:lnTo>
                  <a:lnTo>
                    <a:pt x="173736" y="367284"/>
                  </a:lnTo>
                  <a:lnTo>
                    <a:pt x="173736" y="368808"/>
                  </a:lnTo>
                  <a:lnTo>
                    <a:pt x="175260" y="368808"/>
                  </a:lnTo>
                  <a:lnTo>
                    <a:pt x="176783" y="370332"/>
                  </a:lnTo>
                  <a:lnTo>
                    <a:pt x="179831" y="370332"/>
                  </a:lnTo>
                  <a:lnTo>
                    <a:pt x="181356" y="371856"/>
                  </a:lnTo>
                  <a:lnTo>
                    <a:pt x="198119" y="371856"/>
                  </a:lnTo>
                  <a:lnTo>
                    <a:pt x="199644" y="370332"/>
                  </a:lnTo>
                  <a:lnTo>
                    <a:pt x="202692" y="370332"/>
                  </a:lnTo>
                  <a:lnTo>
                    <a:pt x="202692" y="368808"/>
                  </a:lnTo>
                  <a:lnTo>
                    <a:pt x="204216" y="368808"/>
                  </a:lnTo>
                  <a:lnTo>
                    <a:pt x="205739" y="367284"/>
                  </a:lnTo>
                  <a:lnTo>
                    <a:pt x="350519" y="32004"/>
                  </a:lnTo>
                  <a:lnTo>
                    <a:pt x="352044" y="32004"/>
                  </a:lnTo>
                  <a:lnTo>
                    <a:pt x="352044" y="367284"/>
                  </a:lnTo>
                  <a:lnTo>
                    <a:pt x="355092" y="370332"/>
                  </a:lnTo>
                  <a:lnTo>
                    <a:pt x="356616" y="370332"/>
                  </a:lnTo>
                  <a:lnTo>
                    <a:pt x="358139" y="371856"/>
                  </a:lnTo>
                  <a:lnTo>
                    <a:pt x="377951" y="371856"/>
                  </a:lnTo>
                  <a:lnTo>
                    <a:pt x="379475" y="370332"/>
                  </a:lnTo>
                  <a:lnTo>
                    <a:pt x="382524" y="370332"/>
                  </a:lnTo>
                  <a:lnTo>
                    <a:pt x="384048" y="368808"/>
                  </a:lnTo>
                  <a:lnTo>
                    <a:pt x="385571" y="368808"/>
                  </a:lnTo>
                  <a:close/>
                </a:path>
                <a:path w="387350" h="372109">
                  <a:moveTo>
                    <a:pt x="387095" y="365760"/>
                  </a:moveTo>
                  <a:lnTo>
                    <a:pt x="387095" y="15240"/>
                  </a:lnTo>
                  <a:lnTo>
                    <a:pt x="385571" y="12192"/>
                  </a:lnTo>
                  <a:lnTo>
                    <a:pt x="385571" y="367284"/>
                  </a:lnTo>
                  <a:lnTo>
                    <a:pt x="387095" y="365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9148" y="1161288"/>
              <a:ext cx="306705" cy="373380"/>
            </a:xfrm>
            <a:custGeom>
              <a:avLst/>
              <a:gdLst/>
              <a:ahLst/>
              <a:cxnLst/>
              <a:rect l="l" t="t" r="r" b="b"/>
              <a:pathLst>
                <a:path w="306704" h="373380">
                  <a:moveTo>
                    <a:pt x="306324" y="368808"/>
                  </a:moveTo>
                  <a:lnTo>
                    <a:pt x="306324" y="362712"/>
                  </a:lnTo>
                  <a:lnTo>
                    <a:pt x="304800" y="359664"/>
                  </a:lnTo>
                  <a:lnTo>
                    <a:pt x="175260" y="9144"/>
                  </a:lnTo>
                  <a:lnTo>
                    <a:pt x="173736" y="7620"/>
                  </a:lnTo>
                  <a:lnTo>
                    <a:pt x="173736" y="6096"/>
                  </a:lnTo>
                  <a:lnTo>
                    <a:pt x="170687" y="3048"/>
                  </a:lnTo>
                  <a:lnTo>
                    <a:pt x="167639" y="1524"/>
                  </a:lnTo>
                  <a:lnTo>
                    <a:pt x="161544" y="1524"/>
                  </a:lnTo>
                  <a:lnTo>
                    <a:pt x="158495" y="0"/>
                  </a:lnTo>
                  <a:lnTo>
                    <a:pt x="146303" y="0"/>
                  </a:lnTo>
                  <a:lnTo>
                    <a:pt x="143256" y="1524"/>
                  </a:lnTo>
                  <a:lnTo>
                    <a:pt x="137159" y="1524"/>
                  </a:lnTo>
                  <a:lnTo>
                    <a:pt x="135635" y="3048"/>
                  </a:lnTo>
                  <a:lnTo>
                    <a:pt x="134112" y="3048"/>
                  </a:lnTo>
                  <a:lnTo>
                    <a:pt x="132587" y="4572"/>
                  </a:lnTo>
                  <a:lnTo>
                    <a:pt x="132587" y="6096"/>
                  </a:lnTo>
                  <a:lnTo>
                    <a:pt x="131063" y="7620"/>
                  </a:lnTo>
                  <a:lnTo>
                    <a:pt x="131063" y="9144"/>
                  </a:lnTo>
                  <a:lnTo>
                    <a:pt x="1524" y="359664"/>
                  </a:lnTo>
                  <a:lnTo>
                    <a:pt x="0" y="362712"/>
                  </a:lnTo>
                  <a:lnTo>
                    <a:pt x="0" y="370332"/>
                  </a:lnTo>
                  <a:lnTo>
                    <a:pt x="1524" y="370332"/>
                  </a:lnTo>
                  <a:lnTo>
                    <a:pt x="4571" y="373380"/>
                  </a:lnTo>
                  <a:lnTo>
                    <a:pt x="25907" y="373380"/>
                  </a:lnTo>
                  <a:lnTo>
                    <a:pt x="28956" y="371856"/>
                  </a:lnTo>
                  <a:lnTo>
                    <a:pt x="32003" y="371856"/>
                  </a:lnTo>
                  <a:lnTo>
                    <a:pt x="36575" y="367284"/>
                  </a:lnTo>
                  <a:lnTo>
                    <a:pt x="36575" y="365760"/>
                  </a:lnTo>
                  <a:lnTo>
                    <a:pt x="70103" y="268224"/>
                  </a:lnTo>
                  <a:lnTo>
                    <a:pt x="80771" y="268224"/>
                  </a:lnTo>
                  <a:lnTo>
                    <a:pt x="80771" y="237744"/>
                  </a:lnTo>
                  <a:lnTo>
                    <a:pt x="150875" y="39624"/>
                  </a:lnTo>
                  <a:lnTo>
                    <a:pt x="222503" y="237744"/>
                  </a:lnTo>
                  <a:lnTo>
                    <a:pt x="222503" y="268224"/>
                  </a:lnTo>
                  <a:lnTo>
                    <a:pt x="233172" y="268224"/>
                  </a:lnTo>
                  <a:lnTo>
                    <a:pt x="268224" y="365760"/>
                  </a:lnTo>
                  <a:lnTo>
                    <a:pt x="269748" y="367284"/>
                  </a:lnTo>
                  <a:lnTo>
                    <a:pt x="269748" y="370332"/>
                  </a:lnTo>
                  <a:lnTo>
                    <a:pt x="271272" y="370332"/>
                  </a:lnTo>
                  <a:lnTo>
                    <a:pt x="271272" y="371856"/>
                  </a:lnTo>
                  <a:lnTo>
                    <a:pt x="274319" y="371856"/>
                  </a:lnTo>
                  <a:lnTo>
                    <a:pt x="275843" y="373380"/>
                  </a:lnTo>
                  <a:lnTo>
                    <a:pt x="300227" y="373380"/>
                  </a:lnTo>
                  <a:lnTo>
                    <a:pt x="303275" y="371856"/>
                  </a:lnTo>
                  <a:lnTo>
                    <a:pt x="306324" y="368808"/>
                  </a:lnTo>
                  <a:close/>
                </a:path>
                <a:path w="306704" h="373380">
                  <a:moveTo>
                    <a:pt x="222503" y="268224"/>
                  </a:moveTo>
                  <a:lnTo>
                    <a:pt x="222503" y="237744"/>
                  </a:lnTo>
                  <a:lnTo>
                    <a:pt x="80771" y="237744"/>
                  </a:lnTo>
                  <a:lnTo>
                    <a:pt x="80771" y="268224"/>
                  </a:lnTo>
                  <a:lnTo>
                    <a:pt x="222503" y="26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7955" y="1258824"/>
              <a:ext cx="143510" cy="276225"/>
            </a:xfrm>
            <a:custGeom>
              <a:avLst/>
              <a:gdLst/>
              <a:ahLst/>
              <a:cxnLst/>
              <a:rect l="l" t="t" r="r" b="b"/>
              <a:pathLst>
                <a:path w="143510" h="276225">
                  <a:moveTo>
                    <a:pt x="32004" y="272795"/>
                  </a:moveTo>
                  <a:lnTo>
                    <a:pt x="32004" y="7619"/>
                  </a:lnTo>
                  <a:lnTo>
                    <a:pt x="30480" y="7619"/>
                  </a:lnTo>
                  <a:lnTo>
                    <a:pt x="30480" y="6095"/>
                  </a:lnTo>
                  <a:lnTo>
                    <a:pt x="27432" y="3047"/>
                  </a:lnTo>
                  <a:lnTo>
                    <a:pt x="6096" y="3047"/>
                  </a:lnTo>
                  <a:lnTo>
                    <a:pt x="4572" y="4571"/>
                  </a:lnTo>
                  <a:lnTo>
                    <a:pt x="1524" y="4571"/>
                  </a:lnTo>
                  <a:lnTo>
                    <a:pt x="0" y="6095"/>
                  </a:lnTo>
                  <a:lnTo>
                    <a:pt x="0" y="272795"/>
                  </a:lnTo>
                  <a:lnTo>
                    <a:pt x="1524" y="272795"/>
                  </a:lnTo>
                  <a:lnTo>
                    <a:pt x="3048" y="274319"/>
                  </a:lnTo>
                  <a:lnTo>
                    <a:pt x="4572" y="274319"/>
                  </a:lnTo>
                  <a:lnTo>
                    <a:pt x="6096" y="275843"/>
                  </a:lnTo>
                  <a:lnTo>
                    <a:pt x="24384" y="275843"/>
                  </a:lnTo>
                  <a:lnTo>
                    <a:pt x="27432" y="274319"/>
                  </a:lnTo>
                  <a:lnTo>
                    <a:pt x="28956" y="274319"/>
                  </a:lnTo>
                  <a:lnTo>
                    <a:pt x="30480" y="272795"/>
                  </a:lnTo>
                  <a:lnTo>
                    <a:pt x="32004" y="272795"/>
                  </a:lnTo>
                  <a:close/>
                </a:path>
                <a:path w="143510" h="276225">
                  <a:moveTo>
                    <a:pt x="140208" y="38099"/>
                  </a:moveTo>
                  <a:lnTo>
                    <a:pt x="140208" y="7619"/>
                  </a:lnTo>
                  <a:lnTo>
                    <a:pt x="138684" y="7619"/>
                  </a:lnTo>
                  <a:lnTo>
                    <a:pt x="135636" y="4571"/>
                  </a:lnTo>
                  <a:lnTo>
                    <a:pt x="132588" y="4571"/>
                  </a:lnTo>
                  <a:lnTo>
                    <a:pt x="126492" y="1523"/>
                  </a:lnTo>
                  <a:lnTo>
                    <a:pt x="121920" y="1523"/>
                  </a:lnTo>
                  <a:lnTo>
                    <a:pt x="118872" y="0"/>
                  </a:lnTo>
                  <a:lnTo>
                    <a:pt x="92964" y="0"/>
                  </a:lnTo>
                  <a:lnTo>
                    <a:pt x="80772" y="3047"/>
                  </a:lnTo>
                  <a:lnTo>
                    <a:pt x="76200" y="6095"/>
                  </a:lnTo>
                  <a:lnTo>
                    <a:pt x="64008" y="12191"/>
                  </a:lnTo>
                  <a:lnTo>
                    <a:pt x="37457" y="42814"/>
                  </a:lnTo>
                  <a:lnTo>
                    <a:pt x="32004" y="50291"/>
                  </a:lnTo>
                  <a:lnTo>
                    <a:pt x="32004" y="271271"/>
                  </a:lnTo>
                  <a:lnTo>
                    <a:pt x="33528" y="271271"/>
                  </a:lnTo>
                  <a:lnTo>
                    <a:pt x="33528" y="94487"/>
                  </a:lnTo>
                  <a:lnTo>
                    <a:pt x="44005" y="77533"/>
                  </a:lnTo>
                  <a:lnTo>
                    <a:pt x="76200" y="39623"/>
                  </a:lnTo>
                  <a:lnTo>
                    <a:pt x="85344" y="35051"/>
                  </a:lnTo>
                  <a:lnTo>
                    <a:pt x="91440" y="32003"/>
                  </a:lnTo>
                  <a:lnTo>
                    <a:pt x="96012" y="30479"/>
                  </a:lnTo>
                  <a:lnTo>
                    <a:pt x="105156" y="30479"/>
                  </a:lnTo>
                  <a:lnTo>
                    <a:pt x="109728" y="32003"/>
                  </a:lnTo>
                  <a:lnTo>
                    <a:pt x="112776" y="32003"/>
                  </a:lnTo>
                  <a:lnTo>
                    <a:pt x="117348" y="33527"/>
                  </a:lnTo>
                  <a:lnTo>
                    <a:pt x="120396" y="35051"/>
                  </a:lnTo>
                  <a:lnTo>
                    <a:pt x="123444" y="35051"/>
                  </a:lnTo>
                  <a:lnTo>
                    <a:pt x="126492" y="36575"/>
                  </a:lnTo>
                  <a:lnTo>
                    <a:pt x="128016" y="36575"/>
                  </a:lnTo>
                  <a:lnTo>
                    <a:pt x="131064" y="38099"/>
                  </a:lnTo>
                  <a:lnTo>
                    <a:pt x="132588" y="38099"/>
                  </a:lnTo>
                  <a:lnTo>
                    <a:pt x="135636" y="39623"/>
                  </a:lnTo>
                  <a:lnTo>
                    <a:pt x="138684" y="39623"/>
                  </a:lnTo>
                  <a:lnTo>
                    <a:pt x="138684" y="38099"/>
                  </a:lnTo>
                  <a:lnTo>
                    <a:pt x="140208" y="38099"/>
                  </a:lnTo>
                  <a:close/>
                </a:path>
                <a:path w="143510" h="276225">
                  <a:moveTo>
                    <a:pt x="141732" y="35051"/>
                  </a:moveTo>
                  <a:lnTo>
                    <a:pt x="141732" y="10667"/>
                  </a:lnTo>
                  <a:lnTo>
                    <a:pt x="140208" y="9143"/>
                  </a:lnTo>
                  <a:lnTo>
                    <a:pt x="140208" y="36575"/>
                  </a:lnTo>
                  <a:lnTo>
                    <a:pt x="141732" y="35051"/>
                  </a:lnTo>
                  <a:close/>
                </a:path>
                <a:path w="143510" h="276225">
                  <a:moveTo>
                    <a:pt x="143256" y="28955"/>
                  </a:moveTo>
                  <a:lnTo>
                    <a:pt x="143256" y="16763"/>
                  </a:lnTo>
                  <a:lnTo>
                    <a:pt x="141732" y="13715"/>
                  </a:lnTo>
                  <a:lnTo>
                    <a:pt x="141732" y="30479"/>
                  </a:lnTo>
                  <a:lnTo>
                    <a:pt x="143256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4071" y="1258824"/>
              <a:ext cx="200025" cy="279400"/>
            </a:xfrm>
            <a:custGeom>
              <a:avLst/>
              <a:gdLst/>
              <a:ahLst/>
              <a:cxnLst/>
              <a:rect l="l" t="t" r="r" b="b"/>
              <a:pathLst>
                <a:path w="200025" h="279400">
                  <a:moveTo>
                    <a:pt x="198119" y="56387"/>
                  </a:moveTo>
                  <a:lnTo>
                    <a:pt x="198119" y="35051"/>
                  </a:lnTo>
                  <a:lnTo>
                    <a:pt x="195072" y="32003"/>
                  </a:lnTo>
                  <a:lnTo>
                    <a:pt x="195072" y="30479"/>
                  </a:lnTo>
                  <a:lnTo>
                    <a:pt x="190500" y="25907"/>
                  </a:lnTo>
                  <a:lnTo>
                    <a:pt x="187451" y="24383"/>
                  </a:lnTo>
                  <a:lnTo>
                    <a:pt x="179831" y="16763"/>
                  </a:lnTo>
                  <a:lnTo>
                    <a:pt x="161543" y="7619"/>
                  </a:lnTo>
                  <a:lnTo>
                    <a:pt x="155448" y="6095"/>
                  </a:lnTo>
                  <a:lnTo>
                    <a:pt x="147827" y="3047"/>
                  </a:lnTo>
                  <a:lnTo>
                    <a:pt x="132587" y="0"/>
                  </a:lnTo>
                  <a:lnTo>
                    <a:pt x="111251" y="126"/>
                  </a:lnTo>
                  <a:lnTo>
                    <a:pt x="103751" y="333"/>
                  </a:lnTo>
                  <a:lnTo>
                    <a:pt x="60102" y="12525"/>
                  </a:lnTo>
                  <a:lnTo>
                    <a:pt x="26074" y="42338"/>
                  </a:lnTo>
                  <a:lnTo>
                    <a:pt x="5143" y="90511"/>
                  </a:lnTo>
                  <a:lnTo>
                    <a:pt x="0" y="141731"/>
                  </a:lnTo>
                  <a:lnTo>
                    <a:pt x="547" y="157448"/>
                  </a:lnTo>
                  <a:lnTo>
                    <a:pt x="7619" y="201167"/>
                  </a:lnTo>
                  <a:lnTo>
                    <a:pt x="28955" y="243839"/>
                  </a:lnTo>
                  <a:lnTo>
                    <a:pt x="35051" y="250700"/>
                  </a:lnTo>
                  <a:lnTo>
                    <a:pt x="35051" y="140207"/>
                  </a:lnTo>
                  <a:lnTo>
                    <a:pt x="36456" y="114490"/>
                  </a:lnTo>
                  <a:lnTo>
                    <a:pt x="47267" y="73342"/>
                  </a:lnTo>
                  <a:lnTo>
                    <a:pt x="80009" y="36004"/>
                  </a:lnTo>
                  <a:lnTo>
                    <a:pt x="112775" y="28955"/>
                  </a:lnTo>
                  <a:lnTo>
                    <a:pt x="121634" y="29265"/>
                  </a:lnTo>
                  <a:lnTo>
                    <a:pt x="129920" y="30289"/>
                  </a:lnTo>
                  <a:lnTo>
                    <a:pt x="137660" y="32180"/>
                  </a:lnTo>
                  <a:lnTo>
                    <a:pt x="144779" y="35051"/>
                  </a:lnTo>
                  <a:lnTo>
                    <a:pt x="160019" y="41147"/>
                  </a:lnTo>
                  <a:lnTo>
                    <a:pt x="172212" y="50291"/>
                  </a:lnTo>
                  <a:lnTo>
                    <a:pt x="181355" y="56387"/>
                  </a:lnTo>
                  <a:lnTo>
                    <a:pt x="185927" y="60959"/>
                  </a:lnTo>
                  <a:lnTo>
                    <a:pt x="188975" y="62483"/>
                  </a:lnTo>
                  <a:lnTo>
                    <a:pt x="193548" y="62483"/>
                  </a:lnTo>
                  <a:lnTo>
                    <a:pt x="196595" y="59435"/>
                  </a:lnTo>
                  <a:lnTo>
                    <a:pt x="198119" y="56387"/>
                  </a:lnTo>
                  <a:close/>
                </a:path>
                <a:path w="200025" h="279400">
                  <a:moveTo>
                    <a:pt x="198119" y="243839"/>
                  </a:moveTo>
                  <a:lnTo>
                    <a:pt x="198119" y="216407"/>
                  </a:lnTo>
                  <a:lnTo>
                    <a:pt x="196595" y="216407"/>
                  </a:lnTo>
                  <a:lnTo>
                    <a:pt x="196595" y="214883"/>
                  </a:lnTo>
                  <a:lnTo>
                    <a:pt x="195072" y="214883"/>
                  </a:lnTo>
                  <a:lnTo>
                    <a:pt x="193548" y="213359"/>
                  </a:lnTo>
                  <a:lnTo>
                    <a:pt x="190500" y="213359"/>
                  </a:lnTo>
                  <a:lnTo>
                    <a:pt x="187451" y="216407"/>
                  </a:lnTo>
                  <a:lnTo>
                    <a:pt x="182879" y="219455"/>
                  </a:lnTo>
                  <a:lnTo>
                    <a:pt x="179831" y="222503"/>
                  </a:lnTo>
                  <a:lnTo>
                    <a:pt x="144779" y="243839"/>
                  </a:lnTo>
                  <a:lnTo>
                    <a:pt x="111251" y="248305"/>
                  </a:lnTo>
                  <a:lnTo>
                    <a:pt x="105417" y="248102"/>
                  </a:lnTo>
                  <a:lnTo>
                    <a:pt x="68008" y="234124"/>
                  </a:lnTo>
                  <a:lnTo>
                    <a:pt x="43957" y="197429"/>
                  </a:lnTo>
                  <a:lnTo>
                    <a:pt x="35361" y="153376"/>
                  </a:lnTo>
                  <a:lnTo>
                    <a:pt x="35051" y="140207"/>
                  </a:lnTo>
                  <a:lnTo>
                    <a:pt x="35051" y="250700"/>
                  </a:lnTo>
                  <a:lnTo>
                    <a:pt x="74604" y="273748"/>
                  </a:lnTo>
                  <a:lnTo>
                    <a:pt x="111251" y="278891"/>
                  </a:lnTo>
                  <a:lnTo>
                    <a:pt x="117871" y="278844"/>
                  </a:lnTo>
                  <a:lnTo>
                    <a:pt x="124205" y="278510"/>
                  </a:lnTo>
                  <a:lnTo>
                    <a:pt x="130540" y="277606"/>
                  </a:lnTo>
                  <a:lnTo>
                    <a:pt x="137160" y="275843"/>
                  </a:lnTo>
                  <a:lnTo>
                    <a:pt x="144779" y="274319"/>
                  </a:lnTo>
                  <a:lnTo>
                    <a:pt x="153924" y="272795"/>
                  </a:lnTo>
                  <a:lnTo>
                    <a:pt x="160019" y="269747"/>
                  </a:lnTo>
                  <a:lnTo>
                    <a:pt x="167639" y="266699"/>
                  </a:lnTo>
                  <a:lnTo>
                    <a:pt x="173736" y="263651"/>
                  </a:lnTo>
                  <a:lnTo>
                    <a:pt x="179831" y="259079"/>
                  </a:lnTo>
                  <a:lnTo>
                    <a:pt x="185927" y="256031"/>
                  </a:lnTo>
                  <a:lnTo>
                    <a:pt x="190500" y="252983"/>
                  </a:lnTo>
                  <a:lnTo>
                    <a:pt x="192024" y="249935"/>
                  </a:lnTo>
                  <a:lnTo>
                    <a:pt x="198119" y="243839"/>
                  </a:lnTo>
                  <a:close/>
                </a:path>
                <a:path w="200025" h="279400">
                  <a:moveTo>
                    <a:pt x="199643" y="239267"/>
                  </a:moveTo>
                  <a:lnTo>
                    <a:pt x="199643" y="220979"/>
                  </a:lnTo>
                  <a:lnTo>
                    <a:pt x="198119" y="219455"/>
                  </a:lnTo>
                  <a:lnTo>
                    <a:pt x="198119" y="240791"/>
                  </a:lnTo>
                  <a:lnTo>
                    <a:pt x="199643" y="23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6867" y="1135380"/>
              <a:ext cx="208915" cy="399415"/>
            </a:xfrm>
            <a:custGeom>
              <a:avLst/>
              <a:gdLst/>
              <a:ahLst/>
              <a:cxnLst/>
              <a:rect l="l" t="t" r="r" b="b"/>
              <a:pathLst>
                <a:path w="208914" h="399415">
                  <a:moveTo>
                    <a:pt x="32004" y="396240"/>
                  </a:moveTo>
                  <a:lnTo>
                    <a:pt x="32004" y="3048"/>
                  </a:lnTo>
                  <a:lnTo>
                    <a:pt x="28956" y="0"/>
                  </a:lnTo>
                  <a:lnTo>
                    <a:pt x="6096" y="0"/>
                  </a:lnTo>
                  <a:lnTo>
                    <a:pt x="4572" y="1524"/>
                  </a:lnTo>
                  <a:lnTo>
                    <a:pt x="1524" y="1524"/>
                  </a:lnTo>
                  <a:lnTo>
                    <a:pt x="0" y="3048"/>
                  </a:lnTo>
                  <a:lnTo>
                    <a:pt x="0" y="396240"/>
                  </a:lnTo>
                  <a:lnTo>
                    <a:pt x="1524" y="396240"/>
                  </a:lnTo>
                  <a:lnTo>
                    <a:pt x="3048" y="397764"/>
                  </a:lnTo>
                  <a:lnTo>
                    <a:pt x="4572" y="397764"/>
                  </a:lnTo>
                  <a:lnTo>
                    <a:pt x="6096" y="399288"/>
                  </a:lnTo>
                  <a:lnTo>
                    <a:pt x="24384" y="399288"/>
                  </a:lnTo>
                  <a:lnTo>
                    <a:pt x="27432" y="397764"/>
                  </a:lnTo>
                  <a:lnTo>
                    <a:pt x="30480" y="397764"/>
                  </a:lnTo>
                  <a:lnTo>
                    <a:pt x="30480" y="396240"/>
                  </a:lnTo>
                  <a:lnTo>
                    <a:pt x="32004" y="396240"/>
                  </a:lnTo>
                  <a:close/>
                </a:path>
                <a:path w="208914" h="399415">
                  <a:moveTo>
                    <a:pt x="33528" y="394716"/>
                  </a:moveTo>
                  <a:lnTo>
                    <a:pt x="33528" y="4572"/>
                  </a:lnTo>
                  <a:lnTo>
                    <a:pt x="32004" y="4572"/>
                  </a:lnTo>
                  <a:lnTo>
                    <a:pt x="32004" y="394716"/>
                  </a:lnTo>
                  <a:lnTo>
                    <a:pt x="33528" y="394716"/>
                  </a:lnTo>
                  <a:close/>
                </a:path>
                <a:path w="208914" h="399415">
                  <a:moveTo>
                    <a:pt x="208787" y="394716"/>
                  </a:moveTo>
                  <a:lnTo>
                    <a:pt x="208787" y="236220"/>
                  </a:lnTo>
                  <a:lnTo>
                    <a:pt x="208502" y="222837"/>
                  </a:lnTo>
                  <a:lnTo>
                    <a:pt x="201620" y="179212"/>
                  </a:lnTo>
                  <a:lnTo>
                    <a:pt x="176403" y="141351"/>
                  </a:lnTo>
                  <a:lnTo>
                    <a:pt x="141732" y="125539"/>
                  </a:lnTo>
                  <a:lnTo>
                    <a:pt x="117348" y="123444"/>
                  </a:lnTo>
                  <a:lnTo>
                    <a:pt x="107061" y="124039"/>
                  </a:lnTo>
                  <a:lnTo>
                    <a:pt x="65031" y="140422"/>
                  </a:lnTo>
                  <a:lnTo>
                    <a:pt x="33528" y="167640"/>
                  </a:lnTo>
                  <a:lnTo>
                    <a:pt x="33528" y="207264"/>
                  </a:lnTo>
                  <a:lnTo>
                    <a:pt x="44672" y="194405"/>
                  </a:lnTo>
                  <a:lnTo>
                    <a:pt x="55245" y="183261"/>
                  </a:lnTo>
                  <a:lnTo>
                    <a:pt x="94487" y="154495"/>
                  </a:lnTo>
                  <a:lnTo>
                    <a:pt x="114300" y="150876"/>
                  </a:lnTo>
                  <a:lnTo>
                    <a:pt x="122015" y="151399"/>
                  </a:lnTo>
                  <a:lnTo>
                    <a:pt x="163425" y="179498"/>
                  </a:lnTo>
                  <a:lnTo>
                    <a:pt x="174307" y="217170"/>
                  </a:lnTo>
                  <a:lnTo>
                    <a:pt x="175260" y="239268"/>
                  </a:lnTo>
                  <a:lnTo>
                    <a:pt x="175260" y="394716"/>
                  </a:lnTo>
                  <a:lnTo>
                    <a:pt x="176784" y="394716"/>
                  </a:lnTo>
                  <a:lnTo>
                    <a:pt x="176784" y="396240"/>
                  </a:lnTo>
                  <a:lnTo>
                    <a:pt x="178308" y="396240"/>
                  </a:lnTo>
                  <a:lnTo>
                    <a:pt x="178308" y="397764"/>
                  </a:lnTo>
                  <a:lnTo>
                    <a:pt x="179832" y="397764"/>
                  </a:lnTo>
                  <a:lnTo>
                    <a:pt x="181356" y="399288"/>
                  </a:lnTo>
                  <a:lnTo>
                    <a:pt x="201168" y="399288"/>
                  </a:lnTo>
                  <a:lnTo>
                    <a:pt x="202692" y="397764"/>
                  </a:lnTo>
                  <a:lnTo>
                    <a:pt x="205740" y="397764"/>
                  </a:lnTo>
                  <a:lnTo>
                    <a:pt x="208787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97096" y="1158239"/>
              <a:ext cx="44450" cy="376555"/>
            </a:xfrm>
            <a:custGeom>
              <a:avLst/>
              <a:gdLst/>
              <a:ahLst/>
              <a:cxnLst/>
              <a:rect l="l" t="t" r="r" b="b"/>
              <a:pathLst>
                <a:path w="44450" h="376555">
                  <a:moveTo>
                    <a:pt x="38100" y="373379"/>
                  </a:moveTo>
                  <a:lnTo>
                    <a:pt x="38100" y="106679"/>
                  </a:lnTo>
                  <a:lnTo>
                    <a:pt x="35051" y="103631"/>
                  </a:lnTo>
                  <a:lnTo>
                    <a:pt x="12191" y="103631"/>
                  </a:lnTo>
                  <a:lnTo>
                    <a:pt x="10667" y="105155"/>
                  </a:lnTo>
                  <a:lnTo>
                    <a:pt x="7619" y="105155"/>
                  </a:lnTo>
                  <a:lnTo>
                    <a:pt x="6095" y="106679"/>
                  </a:lnTo>
                  <a:lnTo>
                    <a:pt x="6095" y="373379"/>
                  </a:lnTo>
                  <a:lnTo>
                    <a:pt x="7619" y="373379"/>
                  </a:lnTo>
                  <a:lnTo>
                    <a:pt x="9143" y="374903"/>
                  </a:lnTo>
                  <a:lnTo>
                    <a:pt x="10667" y="374903"/>
                  </a:lnTo>
                  <a:lnTo>
                    <a:pt x="12191" y="376427"/>
                  </a:lnTo>
                  <a:lnTo>
                    <a:pt x="30479" y="376427"/>
                  </a:lnTo>
                  <a:lnTo>
                    <a:pt x="33527" y="374903"/>
                  </a:lnTo>
                  <a:lnTo>
                    <a:pt x="36575" y="374903"/>
                  </a:lnTo>
                  <a:lnTo>
                    <a:pt x="36575" y="373379"/>
                  </a:lnTo>
                  <a:lnTo>
                    <a:pt x="38100" y="373379"/>
                  </a:lnTo>
                  <a:close/>
                </a:path>
                <a:path w="44450" h="376555">
                  <a:moveTo>
                    <a:pt x="39624" y="371855"/>
                  </a:moveTo>
                  <a:lnTo>
                    <a:pt x="39624" y="108203"/>
                  </a:lnTo>
                  <a:lnTo>
                    <a:pt x="38100" y="108203"/>
                  </a:lnTo>
                  <a:lnTo>
                    <a:pt x="38100" y="371855"/>
                  </a:lnTo>
                  <a:lnTo>
                    <a:pt x="39624" y="371855"/>
                  </a:lnTo>
                  <a:close/>
                </a:path>
                <a:path w="44450" h="376555">
                  <a:moveTo>
                    <a:pt x="44195" y="32003"/>
                  </a:moveTo>
                  <a:lnTo>
                    <a:pt x="44195" y="13715"/>
                  </a:lnTo>
                  <a:lnTo>
                    <a:pt x="42671" y="7619"/>
                  </a:lnTo>
                  <a:lnTo>
                    <a:pt x="36575" y="1523"/>
                  </a:lnTo>
                  <a:lnTo>
                    <a:pt x="30479" y="0"/>
                  </a:lnTo>
                  <a:lnTo>
                    <a:pt x="13715" y="0"/>
                  </a:lnTo>
                  <a:lnTo>
                    <a:pt x="7619" y="1523"/>
                  </a:lnTo>
                  <a:lnTo>
                    <a:pt x="4571" y="4571"/>
                  </a:lnTo>
                  <a:lnTo>
                    <a:pt x="1524" y="9143"/>
                  </a:lnTo>
                  <a:lnTo>
                    <a:pt x="0" y="15239"/>
                  </a:lnTo>
                  <a:lnTo>
                    <a:pt x="0" y="33527"/>
                  </a:lnTo>
                  <a:lnTo>
                    <a:pt x="1524" y="39623"/>
                  </a:lnTo>
                  <a:lnTo>
                    <a:pt x="7619" y="45719"/>
                  </a:lnTo>
                  <a:lnTo>
                    <a:pt x="13715" y="47243"/>
                  </a:lnTo>
                  <a:lnTo>
                    <a:pt x="30479" y="47243"/>
                  </a:lnTo>
                  <a:lnTo>
                    <a:pt x="36575" y="45719"/>
                  </a:lnTo>
                  <a:lnTo>
                    <a:pt x="39624" y="42671"/>
                  </a:lnTo>
                  <a:lnTo>
                    <a:pt x="42671" y="38099"/>
                  </a:lnTo>
                  <a:lnTo>
                    <a:pt x="4419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9203" y="1191767"/>
              <a:ext cx="161925" cy="346075"/>
            </a:xfrm>
            <a:custGeom>
              <a:avLst/>
              <a:gdLst/>
              <a:ahLst/>
              <a:cxnLst/>
              <a:rect l="l" t="t" r="r" b="b"/>
              <a:pathLst>
                <a:path w="161925" h="346075">
                  <a:moveTo>
                    <a:pt x="47244" y="100583"/>
                  </a:moveTo>
                  <a:lnTo>
                    <a:pt x="47244" y="71627"/>
                  </a:lnTo>
                  <a:lnTo>
                    <a:pt x="4572" y="71627"/>
                  </a:lnTo>
                  <a:lnTo>
                    <a:pt x="1524" y="74675"/>
                  </a:lnTo>
                  <a:lnTo>
                    <a:pt x="1524" y="76199"/>
                  </a:lnTo>
                  <a:lnTo>
                    <a:pt x="0" y="77723"/>
                  </a:lnTo>
                  <a:lnTo>
                    <a:pt x="0" y="94487"/>
                  </a:lnTo>
                  <a:lnTo>
                    <a:pt x="1524" y="96011"/>
                  </a:lnTo>
                  <a:lnTo>
                    <a:pt x="3048" y="99059"/>
                  </a:lnTo>
                  <a:lnTo>
                    <a:pt x="6096" y="100583"/>
                  </a:lnTo>
                  <a:lnTo>
                    <a:pt x="47244" y="100583"/>
                  </a:lnTo>
                  <a:close/>
                </a:path>
                <a:path w="161925" h="346075">
                  <a:moveTo>
                    <a:pt x="160020" y="332231"/>
                  </a:moveTo>
                  <a:lnTo>
                    <a:pt x="160020" y="310895"/>
                  </a:lnTo>
                  <a:lnTo>
                    <a:pt x="158496" y="309371"/>
                  </a:lnTo>
                  <a:lnTo>
                    <a:pt x="158496" y="307847"/>
                  </a:lnTo>
                  <a:lnTo>
                    <a:pt x="150875" y="307847"/>
                  </a:lnTo>
                  <a:lnTo>
                    <a:pt x="149351" y="309371"/>
                  </a:lnTo>
                  <a:lnTo>
                    <a:pt x="147828" y="309371"/>
                  </a:lnTo>
                  <a:lnTo>
                    <a:pt x="141732" y="312419"/>
                  </a:lnTo>
                  <a:lnTo>
                    <a:pt x="138684" y="312419"/>
                  </a:lnTo>
                  <a:lnTo>
                    <a:pt x="132587" y="315467"/>
                  </a:lnTo>
                  <a:lnTo>
                    <a:pt x="128016" y="315467"/>
                  </a:lnTo>
                  <a:lnTo>
                    <a:pt x="124968" y="316991"/>
                  </a:lnTo>
                  <a:lnTo>
                    <a:pt x="120396" y="316991"/>
                  </a:lnTo>
                  <a:lnTo>
                    <a:pt x="85915" y="292893"/>
                  </a:lnTo>
                  <a:lnTo>
                    <a:pt x="80772" y="256031"/>
                  </a:lnTo>
                  <a:lnTo>
                    <a:pt x="80772" y="6095"/>
                  </a:lnTo>
                  <a:lnTo>
                    <a:pt x="79248" y="4571"/>
                  </a:lnTo>
                  <a:lnTo>
                    <a:pt x="79248" y="3047"/>
                  </a:lnTo>
                  <a:lnTo>
                    <a:pt x="77724" y="3047"/>
                  </a:lnTo>
                  <a:lnTo>
                    <a:pt x="77724" y="1523"/>
                  </a:lnTo>
                  <a:lnTo>
                    <a:pt x="74675" y="1523"/>
                  </a:lnTo>
                  <a:lnTo>
                    <a:pt x="71628" y="0"/>
                  </a:lnTo>
                  <a:lnTo>
                    <a:pt x="54863" y="0"/>
                  </a:lnTo>
                  <a:lnTo>
                    <a:pt x="53340" y="1523"/>
                  </a:lnTo>
                  <a:lnTo>
                    <a:pt x="50292" y="1523"/>
                  </a:lnTo>
                  <a:lnTo>
                    <a:pt x="48768" y="3047"/>
                  </a:lnTo>
                  <a:lnTo>
                    <a:pt x="47244" y="3047"/>
                  </a:lnTo>
                  <a:lnTo>
                    <a:pt x="47244" y="260603"/>
                  </a:lnTo>
                  <a:lnTo>
                    <a:pt x="50292" y="298703"/>
                  </a:lnTo>
                  <a:lnTo>
                    <a:pt x="72771" y="333946"/>
                  </a:lnTo>
                  <a:lnTo>
                    <a:pt x="85344" y="339851"/>
                  </a:lnTo>
                  <a:lnTo>
                    <a:pt x="92487" y="342733"/>
                  </a:lnTo>
                  <a:lnTo>
                    <a:pt x="100203" y="344614"/>
                  </a:lnTo>
                  <a:lnTo>
                    <a:pt x="108489" y="345638"/>
                  </a:lnTo>
                  <a:lnTo>
                    <a:pt x="117348" y="345947"/>
                  </a:lnTo>
                  <a:lnTo>
                    <a:pt x="124968" y="345947"/>
                  </a:lnTo>
                  <a:lnTo>
                    <a:pt x="129540" y="344423"/>
                  </a:lnTo>
                  <a:lnTo>
                    <a:pt x="137160" y="344423"/>
                  </a:lnTo>
                  <a:lnTo>
                    <a:pt x="140208" y="342899"/>
                  </a:lnTo>
                  <a:lnTo>
                    <a:pt x="144780" y="341375"/>
                  </a:lnTo>
                  <a:lnTo>
                    <a:pt x="147828" y="341375"/>
                  </a:lnTo>
                  <a:lnTo>
                    <a:pt x="153924" y="338327"/>
                  </a:lnTo>
                  <a:lnTo>
                    <a:pt x="160020" y="332231"/>
                  </a:lnTo>
                  <a:close/>
                </a:path>
                <a:path w="161925" h="346075">
                  <a:moveTo>
                    <a:pt x="161544" y="89915"/>
                  </a:moveTo>
                  <a:lnTo>
                    <a:pt x="161544" y="83819"/>
                  </a:lnTo>
                  <a:lnTo>
                    <a:pt x="160020" y="80771"/>
                  </a:lnTo>
                  <a:lnTo>
                    <a:pt x="160020" y="76199"/>
                  </a:lnTo>
                  <a:lnTo>
                    <a:pt x="155448" y="71627"/>
                  </a:lnTo>
                  <a:lnTo>
                    <a:pt x="80772" y="71627"/>
                  </a:lnTo>
                  <a:lnTo>
                    <a:pt x="80772" y="100583"/>
                  </a:lnTo>
                  <a:lnTo>
                    <a:pt x="155448" y="100583"/>
                  </a:lnTo>
                  <a:lnTo>
                    <a:pt x="156972" y="99059"/>
                  </a:lnTo>
                  <a:lnTo>
                    <a:pt x="158496" y="96011"/>
                  </a:lnTo>
                  <a:lnTo>
                    <a:pt x="160020" y="94487"/>
                  </a:lnTo>
                  <a:lnTo>
                    <a:pt x="161544" y="89915"/>
                  </a:lnTo>
                  <a:close/>
                </a:path>
                <a:path w="161925" h="346075">
                  <a:moveTo>
                    <a:pt x="161544" y="324611"/>
                  </a:moveTo>
                  <a:lnTo>
                    <a:pt x="161544" y="316991"/>
                  </a:lnTo>
                  <a:lnTo>
                    <a:pt x="160020" y="315467"/>
                  </a:lnTo>
                  <a:lnTo>
                    <a:pt x="160020" y="327659"/>
                  </a:lnTo>
                  <a:lnTo>
                    <a:pt x="161544" y="324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3420" y="1258824"/>
              <a:ext cx="228600" cy="279400"/>
            </a:xfrm>
            <a:custGeom>
              <a:avLst/>
              <a:gdLst/>
              <a:ahLst/>
              <a:cxnLst/>
              <a:rect l="l" t="t" r="r" b="b"/>
              <a:pathLst>
                <a:path w="228600" h="279400">
                  <a:moveTo>
                    <a:pt x="228600" y="132587"/>
                  </a:moveTo>
                  <a:lnTo>
                    <a:pt x="228600" y="118871"/>
                  </a:lnTo>
                  <a:lnTo>
                    <a:pt x="228290" y="107441"/>
                  </a:lnTo>
                  <a:lnTo>
                    <a:pt x="219432" y="62912"/>
                  </a:lnTo>
                  <a:lnTo>
                    <a:pt x="196810" y="27360"/>
                  </a:lnTo>
                  <a:lnTo>
                    <a:pt x="158329" y="5143"/>
                  </a:lnTo>
                  <a:lnTo>
                    <a:pt x="120395" y="0"/>
                  </a:lnTo>
                  <a:lnTo>
                    <a:pt x="106965" y="571"/>
                  </a:lnTo>
                  <a:lnTo>
                    <a:pt x="59888" y="14287"/>
                  </a:lnTo>
                  <a:lnTo>
                    <a:pt x="25860" y="46267"/>
                  </a:lnTo>
                  <a:lnTo>
                    <a:pt x="9143" y="80771"/>
                  </a:lnTo>
                  <a:lnTo>
                    <a:pt x="571" y="123848"/>
                  </a:lnTo>
                  <a:lnTo>
                    <a:pt x="0" y="140207"/>
                  </a:lnTo>
                  <a:lnTo>
                    <a:pt x="571" y="156781"/>
                  </a:lnTo>
                  <a:lnTo>
                    <a:pt x="13144" y="212550"/>
                  </a:lnTo>
                  <a:lnTo>
                    <a:pt x="36575" y="248297"/>
                  </a:lnTo>
                  <a:lnTo>
                    <a:pt x="36575" y="115823"/>
                  </a:lnTo>
                  <a:lnTo>
                    <a:pt x="37742" y="107608"/>
                  </a:lnTo>
                  <a:lnTo>
                    <a:pt x="49910" y="68198"/>
                  </a:lnTo>
                  <a:lnTo>
                    <a:pt x="76366" y="40290"/>
                  </a:lnTo>
                  <a:lnTo>
                    <a:pt x="83819" y="36575"/>
                  </a:lnTo>
                  <a:lnTo>
                    <a:pt x="91201" y="32813"/>
                  </a:lnTo>
                  <a:lnTo>
                    <a:pt x="99440" y="30479"/>
                  </a:lnTo>
                  <a:lnTo>
                    <a:pt x="108251" y="29289"/>
                  </a:lnTo>
                  <a:lnTo>
                    <a:pt x="117347" y="28955"/>
                  </a:lnTo>
                  <a:lnTo>
                    <a:pt x="135397" y="30384"/>
                  </a:lnTo>
                  <a:lnTo>
                    <a:pt x="175259" y="51815"/>
                  </a:lnTo>
                  <a:lnTo>
                    <a:pt x="193262" y="96392"/>
                  </a:lnTo>
                  <a:lnTo>
                    <a:pt x="193547" y="115823"/>
                  </a:lnTo>
                  <a:lnTo>
                    <a:pt x="193547" y="144779"/>
                  </a:lnTo>
                  <a:lnTo>
                    <a:pt x="216407" y="144779"/>
                  </a:lnTo>
                  <a:lnTo>
                    <a:pt x="219455" y="143255"/>
                  </a:lnTo>
                  <a:lnTo>
                    <a:pt x="224027" y="140207"/>
                  </a:lnTo>
                  <a:lnTo>
                    <a:pt x="227075" y="137159"/>
                  </a:lnTo>
                  <a:lnTo>
                    <a:pt x="228600" y="132587"/>
                  </a:lnTo>
                  <a:close/>
                </a:path>
                <a:path w="228600" h="279400">
                  <a:moveTo>
                    <a:pt x="193547" y="144779"/>
                  </a:moveTo>
                  <a:lnTo>
                    <a:pt x="193547" y="115823"/>
                  </a:lnTo>
                  <a:lnTo>
                    <a:pt x="36575" y="115823"/>
                  </a:lnTo>
                  <a:lnTo>
                    <a:pt x="36575" y="144779"/>
                  </a:lnTo>
                  <a:lnTo>
                    <a:pt x="193547" y="144779"/>
                  </a:lnTo>
                  <a:close/>
                </a:path>
                <a:path w="228600" h="279400">
                  <a:moveTo>
                    <a:pt x="216407" y="256031"/>
                  </a:moveTo>
                  <a:lnTo>
                    <a:pt x="216407" y="230123"/>
                  </a:lnTo>
                  <a:lnTo>
                    <a:pt x="214883" y="230123"/>
                  </a:lnTo>
                  <a:lnTo>
                    <a:pt x="213359" y="228599"/>
                  </a:lnTo>
                  <a:lnTo>
                    <a:pt x="210312" y="228599"/>
                  </a:lnTo>
                  <a:lnTo>
                    <a:pt x="207263" y="230123"/>
                  </a:lnTo>
                  <a:lnTo>
                    <a:pt x="202691" y="231647"/>
                  </a:lnTo>
                  <a:lnTo>
                    <a:pt x="198119" y="234695"/>
                  </a:lnTo>
                  <a:lnTo>
                    <a:pt x="192024" y="236219"/>
                  </a:lnTo>
                  <a:lnTo>
                    <a:pt x="185927" y="239267"/>
                  </a:lnTo>
                  <a:lnTo>
                    <a:pt x="180165" y="241315"/>
                  </a:lnTo>
                  <a:lnTo>
                    <a:pt x="174116" y="243077"/>
                  </a:lnTo>
                  <a:lnTo>
                    <a:pt x="167497" y="244840"/>
                  </a:lnTo>
                  <a:lnTo>
                    <a:pt x="160019" y="246887"/>
                  </a:lnTo>
                  <a:lnTo>
                    <a:pt x="152876" y="248007"/>
                  </a:lnTo>
                  <a:lnTo>
                    <a:pt x="145160" y="248983"/>
                  </a:lnTo>
                  <a:lnTo>
                    <a:pt x="136874" y="249674"/>
                  </a:lnTo>
                  <a:lnTo>
                    <a:pt x="128015" y="249935"/>
                  </a:lnTo>
                  <a:lnTo>
                    <a:pt x="115990" y="249388"/>
                  </a:lnTo>
                  <a:lnTo>
                    <a:pt x="76747" y="238339"/>
                  </a:lnTo>
                  <a:lnTo>
                    <a:pt x="47624" y="205358"/>
                  </a:lnTo>
                  <a:lnTo>
                    <a:pt x="37718" y="167258"/>
                  </a:lnTo>
                  <a:lnTo>
                    <a:pt x="36575" y="144779"/>
                  </a:lnTo>
                  <a:lnTo>
                    <a:pt x="36575" y="248297"/>
                  </a:lnTo>
                  <a:lnTo>
                    <a:pt x="71627" y="269747"/>
                  </a:lnTo>
                  <a:lnTo>
                    <a:pt x="109775" y="278320"/>
                  </a:lnTo>
                  <a:lnTo>
                    <a:pt x="124967" y="278891"/>
                  </a:lnTo>
                  <a:lnTo>
                    <a:pt x="135397" y="278783"/>
                  </a:lnTo>
                  <a:lnTo>
                    <a:pt x="142303" y="278510"/>
                  </a:lnTo>
                  <a:lnTo>
                    <a:pt x="150471" y="277606"/>
                  </a:lnTo>
                  <a:lnTo>
                    <a:pt x="158495" y="275843"/>
                  </a:lnTo>
                  <a:lnTo>
                    <a:pt x="166211" y="274677"/>
                  </a:lnTo>
                  <a:lnTo>
                    <a:pt x="173354" y="273367"/>
                  </a:lnTo>
                  <a:lnTo>
                    <a:pt x="179927" y="271772"/>
                  </a:lnTo>
                  <a:lnTo>
                    <a:pt x="185927" y="269747"/>
                  </a:lnTo>
                  <a:lnTo>
                    <a:pt x="193547" y="268223"/>
                  </a:lnTo>
                  <a:lnTo>
                    <a:pt x="201167" y="265175"/>
                  </a:lnTo>
                  <a:lnTo>
                    <a:pt x="205739" y="262127"/>
                  </a:lnTo>
                  <a:lnTo>
                    <a:pt x="210312" y="260603"/>
                  </a:lnTo>
                  <a:lnTo>
                    <a:pt x="213359" y="259079"/>
                  </a:lnTo>
                  <a:lnTo>
                    <a:pt x="214883" y="257555"/>
                  </a:lnTo>
                  <a:lnTo>
                    <a:pt x="214883" y="256031"/>
                  </a:lnTo>
                  <a:lnTo>
                    <a:pt x="216407" y="256031"/>
                  </a:lnTo>
                  <a:close/>
                </a:path>
                <a:path w="228600" h="279400">
                  <a:moveTo>
                    <a:pt x="217931" y="254507"/>
                  </a:moveTo>
                  <a:lnTo>
                    <a:pt x="217931" y="233171"/>
                  </a:lnTo>
                  <a:lnTo>
                    <a:pt x="216407" y="231647"/>
                  </a:lnTo>
                  <a:lnTo>
                    <a:pt x="216407" y="254507"/>
                  </a:lnTo>
                  <a:lnTo>
                    <a:pt x="217931" y="254507"/>
                  </a:lnTo>
                  <a:close/>
                </a:path>
                <a:path w="228600" h="279400">
                  <a:moveTo>
                    <a:pt x="219455" y="249935"/>
                  </a:moveTo>
                  <a:lnTo>
                    <a:pt x="219455" y="237743"/>
                  </a:lnTo>
                  <a:lnTo>
                    <a:pt x="217931" y="236219"/>
                  </a:lnTo>
                  <a:lnTo>
                    <a:pt x="217931" y="251459"/>
                  </a:lnTo>
                  <a:lnTo>
                    <a:pt x="219455" y="249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94503" y="1258824"/>
              <a:ext cx="201295" cy="279400"/>
            </a:xfrm>
            <a:custGeom>
              <a:avLst/>
              <a:gdLst/>
              <a:ahLst/>
              <a:cxnLst/>
              <a:rect l="l" t="t" r="r" b="b"/>
              <a:pathLst>
                <a:path w="201295" h="279400">
                  <a:moveTo>
                    <a:pt x="199644" y="53339"/>
                  </a:moveTo>
                  <a:lnTo>
                    <a:pt x="199644" y="41147"/>
                  </a:lnTo>
                  <a:lnTo>
                    <a:pt x="198120" y="39623"/>
                  </a:lnTo>
                  <a:lnTo>
                    <a:pt x="198120" y="33527"/>
                  </a:lnTo>
                  <a:lnTo>
                    <a:pt x="196596" y="33527"/>
                  </a:lnTo>
                  <a:lnTo>
                    <a:pt x="196596" y="32003"/>
                  </a:lnTo>
                  <a:lnTo>
                    <a:pt x="188975" y="24383"/>
                  </a:lnTo>
                  <a:lnTo>
                    <a:pt x="184404" y="21335"/>
                  </a:lnTo>
                  <a:lnTo>
                    <a:pt x="179832" y="16763"/>
                  </a:lnTo>
                  <a:lnTo>
                    <a:pt x="175260" y="13715"/>
                  </a:lnTo>
                  <a:lnTo>
                    <a:pt x="163068" y="7619"/>
                  </a:lnTo>
                  <a:lnTo>
                    <a:pt x="155448" y="6095"/>
                  </a:lnTo>
                  <a:lnTo>
                    <a:pt x="147828" y="3047"/>
                  </a:lnTo>
                  <a:lnTo>
                    <a:pt x="132587" y="0"/>
                  </a:lnTo>
                  <a:lnTo>
                    <a:pt x="114300" y="44"/>
                  </a:lnTo>
                  <a:lnTo>
                    <a:pt x="104417" y="333"/>
                  </a:lnTo>
                  <a:lnTo>
                    <a:pt x="61412" y="12525"/>
                  </a:lnTo>
                  <a:lnTo>
                    <a:pt x="27360" y="42338"/>
                  </a:lnTo>
                  <a:lnTo>
                    <a:pt x="9144" y="76199"/>
                  </a:lnTo>
                  <a:lnTo>
                    <a:pt x="571" y="123134"/>
                  </a:lnTo>
                  <a:lnTo>
                    <a:pt x="0" y="141731"/>
                  </a:lnTo>
                  <a:lnTo>
                    <a:pt x="547" y="157448"/>
                  </a:lnTo>
                  <a:lnTo>
                    <a:pt x="7620" y="201167"/>
                  </a:lnTo>
                  <a:lnTo>
                    <a:pt x="28956" y="243839"/>
                  </a:lnTo>
                  <a:lnTo>
                    <a:pt x="36575" y="252350"/>
                  </a:lnTo>
                  <a:lnTo>
                    <a:pt x="36575" y="140207"/>
                  </a:lnTo>
                  <a:lnTo>
                    <a:pt x="37742" y="114490"/>
                  </a:lnTo>
                  <a:lnTo>
                    <a:pt x="47505" y="73342"/>
                  </a:lnTo>
                  <a:lnTo>
                    <a:pt x="80772" y="36004"/>
                  </a:lnTo>
                  <a:lnTo>
                    <a:pt x="114300" y="28955"/>
                  </a:lnTo>
                  <a:lnTo>
                    <a:pt x="122277" y="29265"/>
                  </a:lnTo>
                  <a:lnTo>
                    <a:pt x="130111" y="30289"/>
                  </a:lnTo>
                  <a:lnTo>
                    <a:pt x="137660" y="32170"/>
                  </a:lnTo>
                  <a:lnTo>
                    <a:pt x="144780" y="35051"/>
                  </a:lnTo>
                  <a:lnTo>
                    <a:pt x="153924" y="38099"/>
                  </a:lnTo>
                  <a:lnTo>
                    <a:pt x="160020" y="41147"/>
                  </a:lnTo>
                  <a:lnTo>
                    <a:pt x="172212" y="50291"/>
                  </a:lnTo>
                  <a:lnTo>
                    <a:pt x="178308" y="53339"/>
                  </a:lnTo>
                  <a:lnTo>
                    <a:pt x="185928" y="60959"/>
                  </a:lnTo>
                  <a:lnTo>
                    <a:pt x="188975" y="62483"/>
                  </a:lnTo>
                  <a:lnTo>
                    <a:pt x="193548" y="62483"/>
                  </a:lnTo>
                  <a:lnTo>
                    <a:pt x="196596" y="59435"/>
                  </a:lnTo>
                  <a:lnTo>
                    <a:pt x="199644" y="53339"/>
                  </a:lnTo>
                  <a:close/>
                </a:path>
                <a:path w="201295" h="279400">
                  <a:moveTo>
                    <a:pt x="198120" y="245363"/>
                  </a:moveTo>
                  <a:lnTo>
                    <a:pt x="198120" y="216407"/>
                  </a:lnTo>
                  <a:lnTo>
                    <a:pt x="196596" y="214883"/>
                  </a:lnTo>
                  <a:lnTo>
                    <a:pt x="195072" y="214883"/>
                  </a:lnTo>
                  <a:lnTo>
                    <a:pt x="195072" y="213359"/>
                  </a:lnTo>
                  <a:lnTo>
                    <a:pt x="192024" y="213359"/>
                  </a:lnTo>
                  <a:lnTo>
                    <a:pt x="188975" y="216407"/>
                  </a:lnTo>
                  <a:lnTo>
                    <a:pt x="179832" y="222503"/>
                  </a:lnTo>
                  <a:lnTo>
                    <a:pt x="144780" y="243839"/>
                  </a:lnTo>
                  <a:lnTo>
                    <a:pt x="111251" y="248305"/>
                  </a:lnTo>
                  <a:lnTo>
                    <a:pt x="105441" y="248102"/>
                  </a:lnTo>
                  <a:lnTo>
                    <a:pt x="68389" y="234124"/>
                  </a:lnTo>
                  <a:lnTo>
                    <a:pt x="44624" y="197429"/>
                  </a:lnTo>
                  <a:lnTo>
                    <a:pt x="36861" y="153376"/>
                  </a:lnTo>
                  <a:lnTo>
                    <a:pt x="36575" y="140207"/>
                  </a:lnTo>
                  <a:lnTo>
                    <a:pt x="36575" y="252350"/>
                  </a:lnTo>
                  <a:lnTo>
                    <a:pt x="74842" y="273754"/>
                  </a:lnTo>
                  <a:lnTo>
                    <a:pt x="111251" y="278891"/>
                  </a:lnTo>
                  <a:lnTo>
                    <a:pt x="118086" y="278844"/>
                  </a:lnTo>
                  <a:lnTo>
                    <a:pt x="124777" y="278510"/>
                  </a:lnTo>
                  <a:lnTo>
                    <a:pt x="131183" y="277606"/>
                  </a:lnTo>
                  <a:lnTo>
                    <a:pt x="137160" y="275843"/>
                  </a:lnTo>
                  <a:lnTo>
                    <a:pt x="146304" y="274319"/>
                  </a:lnTo>
                  <a:lnTo>
                    <a:pt x="153924" y="272795"/>
                  </a:lnTo>
                  <a:lnTo>
                    <a:pt x="161544" y="269747"/>
                  </a:lnTo>
                  <a:lnTo>
                    <a:pt x="167640" y="266699"/>
                  </a:lnTo>
                  <a:lnTo>
                    <a:pt x="175260" y="263651"/>
                  </a:lnTo>
                  <a:lnTo>
                    <a:pt x="181356" y="259079"/>
                  </a:lnTo>
                  <a:lnTo>
                    <a:pt x="190500" y="252983"/>
                  </a:lnTo>
                  <a:lnTo>
                    <a:pt x="193548" y="249935"/>
                  </a:lnTo>
                  <a:lnTo>
                    <a:pt x="195072" y="246887"/>
                  </a:lnTo>
                  <a:lnTo>
                    <a:pt x="196596" y="245363"/>
                  </a:lnTo>
                  <a:lnTo>
                    <a:pt x="198120" y="245363"/>
                  </a:lnTo>
                  <a:close/>
                </a:path>
                <a:path w="201295" h="279400">
                  <a:moveTo>
                    <a:pt x="199644" y="242315"/>
                  </a:moveTo>
                  <a:lnTo>
                    <a:pt x="199644" y="219455"/>
                  </a:lnTo>
                  <a:lnTo>
                    <a:pt x="198120" y="217931"/>
                  </a:lnTo>
                  <a:lnTo>
                    <a:pt x="198120" y="243839"/>
                  </a:lnTo>
                  <a:lnTo>
                    <a:pt x="199644" y="242315"/>
                  </a:lnTo>
                  <a:close/>
                </a:path>
                <a:path w="201295" h="279400">
                  <a:moveTo>
                    <a:pt x="201168" y="234695"/>
                  </a:moveTo>
                  <a:lnTo>
                    <a:pt x="201168" y="227075"/>
                  </a:lnTo>
                  <a:lnTo>
                    <a:pt x="199644" y="225551"/>
                  </a:lnTo>
                  <a:lnTo>
                    <a:pt x="199644" y="236219"/>
                  </a:lnTo>
                  <a:lnTo>
                    <a:pt x="201168" y="234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0723" y="1191767"/>
              <a:ext cx="161925" cy="346075"/>
            </a:xfrm>
            <a:custGeom>
              <a:avLst/>
              <a:gdLst/>
              <a:ahLst/>
              <a:cxnLst/>
              <a:rect l="l" t="t" r="r" b="b"/>
              <a:pathLst>
                <a:path w="161925" h="346075">
                  <a:moveTo>
                    <a:pt x="47243" y="100584"/>
                  </a:moveTo>
                  <a:lnTo>
                    <a:pt x="47243" y="71628"/>
                  </a:lnTo>
                  <a:lnTo>
                    <a:pt x="4572" y="71628"/>
                  </a:lnTo>
                  <a:lnTo>
                    <a:pt x="4572" y="73152"/>
                  </a:lnTo>
                  <a:lnTo>
                    <a:pt x="3048" y="73152"/>
                  </a:lnTo>
                  <a:lnTo>
                    <a:pt x="3048" y="74676"/>
                  </a:lnTo>
                  <a:lnTo>
                    <a:pt x="1524" y="76200"/>
                  </a:lnTo>
                  <a:lnTo>
                    <a:pt x="1524" y="77724"/>
                  </a:lnTo>
                  <a:lnTo>
                    <a:pt x="0" y="79248"/>
                  </a:lnTo>
                  <a:lnTo>
                    <a:pt x="0" y="89916"/>
                  </a:lnTo>
                  <a:lnTo>
                    <a:pt x="1524" y="94488"/>
                  </a:lnTo>
                  <a:lnTo>
                    <a:pt x="3048" y="96012"/>
                  </a:lnTo>
                  <a:lnTo>
                    <a:pt x="4572" y="99060"/>
                  </a:lnTo>
                  <a:lnTo>
                    <a:pt x="6096" y="100584"/>
                  </a:lnTo>
                  <a:lnTo>
                    <a:pt x="47243" y="100584"/>
                  </a:lnTo>
                  <a:close/>
                </a:path>
                <a:path w="161925" h="346075">
                  <a:moveTo>
                    <a:pt x="160020" y="332232"/>
                  </a:moveTo>
                  <a:lnTo>
                    <a:pt x="160020" y="310896"/>
                  </a:lnTo>
                  <a:lnTo>
                    <a:pt x="158496" y="309372"/>
                  </a:lnTo>
                  <a:lnTo>
                    <a:pt x="158496" y="307848"/>
                  </a:lnTo>
                  <a:lnTo>
                    <a:pt x="152400" y="307848"/>
                  </a:lnTo>
                  <a:lnTo>
                    <a:pt x="149351" y="309372"/>
                  </a:lnTo>
                  <a:lnTo>
                    <a:pt x="147827" y="309372"/>
                  </a:lnTo>
                  <a:lnTo>
                    <a:pt x="144779" y="310896"/>
                  </a:lnTo>
                  <a:lnTo>
                    <a:pt x="143255" y="312420"/>
                  </a:lnTo>
                  <a:lnTo>
                    <a:pt x="140208" y="312420"/>
                  </a:lnTo>
                  <a:lnTo>
                    <a:pt x="137160" y="313944"/>
                  </a:lnTo>
                  <a:lnTo>
                    <a:pt x="132587" y="315468"/>
                  </a:lnTo>
                  <a:lnTo>
                    <a:pt x="129539" y="315468"/>
                  </a:lnTo>
                  <a:lnTo>
                    <a:pt x="124967" y="316992"/>
                  </a:lnTo>
                  <a:lnTo>
                    <a:pt x="120396" y="316992"/>
                  </a:lnTo>
                  <a:lnTo>
                    <a:pt x="109847" y="315896"/>
                  </a:lnTo>
                  <a:lnTo>
                    <a:pt x="83058" y="282321"/>
                  </a:lnTo>
                  <a:lnTo>
                    <a:pt x="80772" y="256032"/>
                  </a:lnTo>
                  <a:lnTo>
                    <a:pt x="80772" y="4572"/>
                  </a:lnTo>
                  <a:lnTo>
                    <a:pt x="77724" y="1524"/>
                  </a:lnTo>
                  <a:lnTo>
                    <a:pt x="74675" y="1524"/>
                  </a:lnTo>
                  <a:lnTo>
                    <a:pt x="73151" y="0"/>
                  </a:lnTo>
                  <a:lnTo>
                    <a:pt x="56387" y="0"/>
                  </a:lnTo>
                  <a:lnTo>
                    <a:pt x="53339" y="1524"/>
                  </a:lnTo>
                  <a:lnTo>
                    <a:pt x="50291" y="1524"/>
                  </a:lnTo>
                  <a:lnTo>
                    <a:pt x="47243" y="4572"/>
                  </a:lnTo>
                  <a:lnTo>
                    <a:pt x="47243" y="260604"/>
                  </a:lnTo>
                  <a:lnTo>
                    <a:pt x="47505" y="271486"/>
                  </a:lnTo>
                  <a:lnTo>
                    <a:pt x="56006" y="313372"/>
                  </a:lnTo>
                  <a:lnTo>
                    <a:pt x="64008" y="324612"/>
                  </a:lnTo>
                  <a:lnTo>
                    <a:pt x="67984" y="329779"/>
                  </a:lnTo>
                  <a:lnTo>
                    <a:pt x="72961" y="333946"/>
                  </a:lnTo>
                  <a:lnTo>
                    <a:pt x="78795" y="337256"/>
                  </a:lnTo>
                  <a:lnTo>
                    <a:pt x="85343" y="339852"/>
                  </a:lnTo>
                  <a:lnTo>
                    <a:pt x="92487" y="342733"/>
                  </a:lnTo>
                  <a:lnTo>
                    <a:pt x="100202" y="344614"/>
                  </a:lnTo>
                  <a:lnTo>
                    <a:pt x="108489" y="345638"/>
                  </a:lnTo>
                  <a:lnTo>
                    <a:pt x="117348" y="345948"/>
                  </a:lnTo>
                  <a:lnTo>
                    <a:pt x="126491" y="345948"/>
                  </a:lnTo>
                  <a:lnTo>
                    <a:pt x="129539" y="344424"/>
                  </a:lnTo>
                  <a:lnTo>
                    <a:pt x="137160" y="344424"/>
                  </a:lnTo>
                  <a:lnTo>
                    <a:pt x="141731" y="342900"/>
                  </a:lnTo>
                  <a:lnTo>
                    <a:pt x="144779" y="341376"/>
                  </a:lnTo>
                  <a:lnTo>
                    <a:pt x="147827" y="341376"/>
                  </a:lnTo>
                  <a:lnTo>
                    <a:pt x="153924" y="338328"/>
                  </a:lnTo>
                  <a:lnTo>
                    <a:pt x="160020" y="332232"/>
                  </a:lnTo>
                  <a:close/>
                </a:path>
                <a:path w="161925" h="346075">
                  <a:moveTo>
                    <a:pt x="161543" y="89916"/>
                  </a:moveTo>
                  <a:lnTo>
                    <a:pt x="161543" y="80772"/>
                  </a:lnTo>
                  <a:lnTo>
                    <a:pt x="160020" y="79248"/>
                  </a:lnTo>
                  <a:lnTo>
                    <a:pt x="160020" y="76200"/>
                  </a:lnTo>
                  <a:lnTo>
                    <a:pt x="158496" y="74676"/>
                  </a:lnTo>
                  <a:lnTo>
                    <a:pt x="158496" y="73152"/>
                  </a:lnTo>
                  <a:lnTo>
                    <a:pt x="156972" y="73152"/>
                  </a:lnTo>
                  <a:lnTo>
                    <a:pt x="155448" y="71628"/>
                  </a:lnTo>
                  <a:lnTo>
                    <a:pt x="80772" y="71628"/>
                  </a:lnTo>
                  <a:lnTo>
                    <a:pt x="80772" y="100584"/>
                  </a:lnTo>
                  <a:lnTo>
                    <a:pt x="155448" y="100584"/>
                  </a:lnTo>
                  <a:lnTo>
                    <a:pt x="156972" y="99060"/>
                  </a:lnTo>
                  <a:lnTo>
                    <a:pt x="158496" y="96012"/>
                  </a:lnTo>
                  <a:lnTo>
                    <a:pt x="160020" y="94488"/>
                  </a:lnTo>
                  <a:lnTo>
                    <a:pt x="161543" y="89916"/>
                  </a:lnTo>
                  <a:close/>
                </a:path>
                <a:path w="161925" h="346075">
                  <a:moveTo>
                    <a:pt x="161543" y="327660"/>
                  </a:moveTo>
                  <a:lnTo>
                    <a:pt x="161543" y="315468"/>
                  </a:lnTo>
                  <a:lnTo>
                    <a:pt x="160020" y="313944"/>
                  </a:lnTo>
                  <a:lnTo>
                    <a:pt x="160020" y="330708"/>
                  </a:lnTo>
                  <a:lnTo>
                    <a:pt x="161543" y="327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1703" y="1261872"/>
              <a:ext cx="210820" cy="276225"/>
            </a:xfrm>
            <a:custGeom>
              <a:avLst/>
              <a:gdLst/>
              <a:ahLst/>
              <a:cxnLst/>
              <a:rect l="l" t="t" r="r" b="b"/>
              <a:pathLst>
                <a:path w="210820" h="276225">
                  <a:moveTo>
                    <a:pt x="178308" y="228599"/>
                  </a:moveTo>
                  <a:lnTo>
                    <a:pt x="178308" y="3047"/>
                  </a:lnTo>
                  <a:lnTo>
                    <a:pt x="176784" y="4571"/>
                  </a:lnTo>
                  <a:lnTo>
                    <a:pt x="176784" y="192023"/>
                  </a:lnTo>
                  <a:lnTo>
                    <a:pt x="165615" y="204882"/>
                  </a:lnTo>
                  <a:lnTo>
                    <a:pt x="134112" y="233171"/>
                  </a:lnTo>
                  <a:lnTo>
                    <a:pt x="96012" y="246887"/>
                  </a:lnTo>
                  <a:lnTo>
                    <a:pt x="88296" y="246602"/>
                  </a:lnTo>
                  <a:lnTo>
                    <a:pt x="50292" y="225551"/>
                  </a:lnTo>
                  <a:lnTo>
                    <a:pt x="36004" y="182117"/>
                  </a:lnTo>
                  <a:lnTo>
                    <a:pt x="35051" y="160019"/>
                  </a:lnTo>
                  <a:lnTo>
                    <a:pt x="35051" y="4571"/>
                  </a:lnTo>
                  <a:lnTo>
                    <a:pt x="33528" y="4571"/>
                  </a:lnTo>
                  <a:lnTo>
                    <a:pt x="33528" y="3047"/>
                  </a:lnTo>
                  <a:lnTo>
                    <a:pt x="32004" y="1523"/>
                  </a:lnTo>
                  <a:lnTo>
                    <a:pt x="30480" y="1523"/>
                  </a:lnTo>
                  <a:lnTo>
                    <a:pt x="30480" y="0"/>
                  </a:lnTo>
                  <a:lnTo>
                    <a:pt x="7620" y="0"/>
                  </a:lnTo>
                  <a:lnTo>
                    <a:pt x="6096" y="1523"/>
                  </a:lnTo>
                  <a:lnTo>
                    <a:pt x="3048" y="1523"/>
                  </a:lnTo>
                  <a:lnTo>
                    <a:pt x="1524" y="3047"/>
                  </a:lnTo>
                  <a:lnTo>
                    <a:pt x="1524" y="4571"/>
                  </a:lnTo>
                  <a:lnTo>
                    <a:pt x="0" y="6095"/>
                  </a:lnTo>
                  <a:lnTo>
                    <a:pt x="0" y="163067"/>
                  </a:lnTo>
                  <a:lnTo>
                    <a:pt x="309" y="176236"/>
                  </a:lnTo>
                  <a:lnTo>
                    <a:pt x="8691" y="219408"/>
                  </a:lnTo>
                  <a:lnTo>
                    <a:pt x="33337" y="257746"/>
                  </a:lnTo>
                  <a:lnTo>
                    <a:pt x="68389" y="273748"/>
                  </a:lnTo>
                  <a:lnTo>
                    <a:pt x="91440" y="275843"/>
                  </a:lnTo>
                  <a:lnTo>
                    <a:pt x="102608" y="275248"/>
                  </a:lnTo>
                  <a:lnTo>
                    <a:pt x="144660" y="258603"/>
                  </a:lnTo>
                  <a:lnTo>
                    <a:pt x="166901" y="240315"/>
                  </a:lnTo>
                  <a:lnTo>
                    <a:pt x="178308" y="228599"/>
                  </a:lnTo>
                  <a:close/>
                </a:path>
                <a:path w="210820" h="276225">
                  <a:moveTo>
                    <a:pt x="210312" y="268223"/>
                  </a:moveTo>
                  <a:lnTo>
                    <a:pt x="210312" y="4571"/>
                  </a:lnTo>
                  <a:lnTo>
                    <a:pt x="205740" y="0"/>
                  </a:lnTo>
                  <a:lnTo>
                    <a:pt x="182880" y="0"/>
                  </a:lnTo>
                  <a:lnTo>
                    <a:pt x="181356" y="1523"/>
                  </a:lnTo>
                  <a:lnTo>
                    <a:pt x="178308" y="1523"/>
                  </a:lnTo>
                  <a:lnTo>
                    <a:pt x="178308" y="268223"/>
                  </a:lnTo>
                  <a:lnTo>
                    <a:pt x="181356" y="271271"/>
                  </a:lnTo>
                  <a:lnTo>
                    <a:pt x="182880" y="271271"/>
                  </a:lnTo>
                  <a:lnTo>
                    <a:pt x="184404" y="272795"/>
                  </a:lnTo>
                  <a:lnTo>
                    <a:pt x="201168" y="272795"/>
                  </a:lnTo>
                  <a:lnTo>
                    <a:pt x="204216" y="271271"/>
                  </a:lnTo>
                  <a:lnTo>
                    <a:pt x="207263" y="271271"/>
                  </a:lnTo>
                  <a:lnTo>
                    <a:pt x="210312" y="268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59552" y="1258824"/>
              <a:ext cx="143510" cy="276225"/>
            </a:xfrm>
            <a:custGeom>
              <a:avLst/>
              <a:gdLst/>
              <a:ahLst/>
              <a:cxnLst/>
              <a:rect l="l" t="t" r="r" b="b"/>
              <a:pathLst>
                <a:path w="143510" h="276225">
                  <a:moveTo>
                    <a:pt x="1524" y="271271"/>
                  </a:moveTo>
                  <a:lnTo>
                    <a:pt x="1524" y="7619"/>
                  </a:lnTo>
                  <a:lnTo>
                    <a:pt x="0" y="7619"/>
                  </a:lnTo>
                  <a:lnTo>
                    <a:pt x="0" y="271271"/>
                  </a:lnTo>
                  <a:lnTo>
                    <a:pt x="1524" y="271271"/>
                  </a:lnTo>
                  <a:close/>
                </a:path>
                <a:path w="143510" h="276225">
                  <a:moveTo>
                    <a:pt x="141732" y="38099"/>
                  </a:moveTo>
                  <a:lnTo>
                    <a:pt x="141732" y="9143"/>
                  </a:lnTo>
                  <a:lnTo>
                    <a:pt x="138684" y="6095"/>
                  </a:lnTo>
                  <a:lnTo>
                    <a:pt x="135636" y="4571"/>
                  </a:lnTo>
                  <a:lnTo>
                    <a:pt x="134112" y="4571"/>
                  </a:lnTo>
                  <a:lnTo>
                    <a:pt x="131063" y="3047"/>
                  </a:lnTo>
                  <a:lnTo>
                    <a:pt x="126492" y="1523"/>
                  </a:lnTo>
                  <a:lnTo>
                    <a:pt x="123444" y="1523"/>
                  </a:lnTo>
                  <a:lnTo>
                    <a:pt x="120396" y="0"/>
                  </a:lnTo>
                  <a:lnTo>
                    <a:pt x="92963" y="0"/>
                  </a:lnTo>
                  <a:lnTo>
                    <a:pt x="88392" y="1523"/>
                  </a:lnTo>
                  <a:lnTo>
                    <a:pt x="82296" y="3047"/>
                  </a:lnTo>
                  <a:lnTo>
                    <a:pt x="76200" y="6095"/>
                  </a:lnTo>
                  <a:lnTo>
                    <a:pt x="71627" y="9143"/>
                  </a:lnTo>
                  <a:lnTo>
                    <a:pt x="65532" y="12191"/>
                  </a:lnTo>
                  <a:lnTo>
                    <a:pt x="53339" y="24383"/>
                  </a:lnTo>
                  <a:lnTo>
                    <a:pt x="48506" y="30146"/>
                  </a:lnTo>
                  <a:lnTo>
                    <a:pt x="43243" y="36194"/>
                  </a:lnTo>
                  <a:lnTo>
                    <a:pt x="37695" y="42814"/>
                  </a:lnTo>
                  <a:lnTo>
                    <a:pt x="32003" y="50291"/>
                  </a:lnTo>
                  <a:lnTo>
                    <a:pt x="32003" y="7619"/>
                  </a:lnTo>
                  <a:lnTo>
                    <a:pt x="30480" y="6095"/>
                  </a:lnTo>
                  <a:lnTo>
                    <a:pt x="30480" y="4571"/>
                  </a:lnTo>
                  <a:lnTo>
                    <a:pt x="28956" y="4571"/>
                  </a:lnTo>
                  <a:lnTo>
                    <a:pt x="27432" y="3047"/>
                  </a:lnTo>
                  <a:lnTo>
                    <a:pt x="6096" y="3047"/>
                  </a:lnTo>
                  <a:lnTo>
                    <a:pt x="4572" y="4571"/>
                  </a:lnTo>
                  <a:lnTo>
                    <a:pt x="1524" y="4571"/>
                  </a:lnTo>
                  <a:lnTo>
                    <a:pt x="1524" y="272795"/>
                  </a:lnTo>
                  <a:lnTo>
                    <a:pt x="3048" y="272795"/>
                  </a:lnTo>
                  <a:lnTo>
                    <a:pt x="3048" y="274319"/>
                  </a:lnTo>
                  <a:lnTo>
                    <a:pt x="4572" y="274319"/>
                  </a:lnTo>
                  <a:lnTo>
                    <a:pt x="6096" y="275843"/>
                  </a:lnTo>
                  <a:lnTo>
                    <a:pt x="25908" y="275843"/>
                  </a:lnTo>
                  <a:lnTo>
                    <a:pt x="27432" y="274319"/>
                  </a:lnTo>
                  <a:lnTo>
                    <a:pt x="30480" y="274319"/>
                  </a:lnTo>
                  <a:lnTo>
                    <a:pt x="33527" y="271271"/>
                  </a:lnTo>
                  <a:lnTo>
                    <a:pt x="33527" y="94487"/>
                  </a:lnTo>
                  <a:lnTo>
                    <a:pt x="39195" y="85653"/>
                  </a:lnTo>
                  <a:lnTo>
                    <a:pt x="49387" y="70270"/>
                  </a:lnTo>
                  <a:lnTo>
                    <a:pt x="53339" y="64007"/>
                  </a:lnTo>
                  <a:lnTo>
                    <a:pt x="57912" y="58578"/>
                  </a:lnTo>
                  <a:lnTo>
                    <a:pt x="62484" y="53720"/>
                  </a:lnTo>
                  <a:lnTo>
                    <a:pt x="67056" y="49434"/>
                  </a:lnTo>
                  <a:lnTo>
                    <a:pt x="71627" y="45719"/>
                  </a:lnTo>
                  <a:lnTo>
                    <a:pt x="76200" y="39623"/>
                  </a:lnTo>
                  <a:lnTo>
                    <a:pt x="82296" y="36575"/>
                  </a:lnTo>
                  <a:lnTo>
                    <a:pt x="86868" y="35051"/>
                  </a:lnTo>
                  <a:lnTo>
                    <a:pt x="91439" y="32003"/>
                  </a:lnTo>
                  <a:lnTo>
                    <a:pt x="96012" y="30479"/>
                  </a:lnTo>
                  <a:lnTo>
                    <a:pt x="106680" y="30479"/>
                  </a:lnTo>
                  <a:lnTo>
                    <a:pt x="109727" y="32003"/>
                  </a:lnTo>
                  <a:lnTo>
                    <a:pt x="114300" y="32003"/>
                  </a:lnTo>
                  <a:lnTo>
                    <a:pt x="120396" y="35051"/>
                  </a:lnTo>
                  <a:lnTo>
                    <a:pt x="123444" y="35051"/>
                  </a:lnTo>
                  <a:lnTo>
                    <a:pt x="126492" y="36575"/>
                  </a:lnTo>
                  <a:lnTo>
                    <a:pt x="129539" y="36575"/>
                  </a:lnTo>
                  <a:lnTo>
                    <a:pt x="132587" y="38099"/>
                  </a:lnTo>
                  <a:lnTo>
                    <a:pt x="134112" y="38099"/>
                  </a:lnTo>
                  <a:lnTo>
                    <a:pt x="135636" y="39623"/>
                  </a:lnTo>
                  <a:lnTo>
                    <a:pt x="138684" y="39623"/>
                  </a:lnTo>
                  <a:lnTo>
                    <a:pt x="140208" y="38099"/>
                  </a:lnTo>
                  <a:lnTo>
                    <a:pt x="141732" y="38099"/>
                  </a:lnTo>
                  <a:close/>
                </a:path>
                <a:path w="143510" h="276225">
                  <a:moveTo>
                    <a:pt x="143256" y="33527"/>
                  </a:moveTo>
                  <a:lnTo>
                    <a:pt x="143256" y="10667"/>
                  </a:lnTo>
                  <a:lnTo>
                    <a:pt x="141732" y="10667"/>
                  </a:lnTo>
                  <a:lnTo>
                    <a:pt x="141732" y="35051"/>
                  </a:lnTo>
                  <a:lnTo>
                    <a:pt x="143256" y="33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7191" y="1258888"/>
              <a:ext cx="230504" cy="279400"/>
            </a:xfrm>
            <a:custGeom>
              <a:avLst/>
              <a:gdLst/>
              <a:ahLst/>
              <a:cxnLst/>
              <a:rect l="l" t="t" r="r" b="b"/>
              <a:pathLst>
                <a:path w="230504" h="279400">
                  <a:moveTo>
                    <a:pt x="230124" y="132523"/>
                  </a:moveTo>
                  <a:lnTo>
                    <a:pt x="230124" y="118807"/>
                  </a:lnTo>
                  <a:lnTo>
                    <a:pt x="229600" y="107377"/>
                  </a:lnTo>
                  <a:lnTo>
                    <a:pt x="220289" y="62847"/>
                  </a:lnTo>
                  <a:lnTo>
                    <a:pt x="197048" y="27295"/>
                  </a:lnTo>
                  <a:lnTo>
                    <a:pt x="159829" y="5078"/>
                  </a:lnTo>
                  <a:lnTo>
                    <a:pt x="118872" y="0"/>
                  </a:lnTo>
                  <a:lnTo>
                    <a:pt x="106989" y="506"/>
                  </a:lnTo>
                  <a:lnTo>
                    <a:pt x="60745" y="14222"/>
                  </a:lnTo>
                  <a:lnTo>
                    <a:pt x="26074" y="46202"/>
                  </a:lnTo>
                  <a:lnTo>
                    <a:pt x="9144" y="80707"/>
                  </a:lnTo>
                  <a:lnTo>
                    <a:pt x="571" y="123783"/>
                  </a:lnTo>
                  <a:lnTo>
                    <a:pt x="0" y="140143"/>
                  </a:lnTo>
                  <a:lnTo>
                    <a:pt x="571" y="156716"/>
                  </a:lnTo>
                  <a:lnTo>
                    <a:pt x="9144" y="199579"/>
                  </a:lnTo>
                  <a:lnTo>
                    <a:pt x="25217" y="234297"/>
                  </a:lnTo>
                  <a:lnTo>
                    <a:pt x="36575" y="248232"/>
                  </a:lnTo>
                  <a:lnTo>
                    <a:pt x="36575" y="115759"/>
                  </a:lnTo>
                  <a:lnTo>
                    <a:pt x="37766" y="107543"/>
                  </a:lnTo>
                  <a:lnTo>
                    <a:pt x="39243" y="99185"/>
                  </a:lnTo>
                  <a:lnTo>
                    <a:pt x="41290" y="91113"/>
                  </a:lnTo>
                  <a:lnTo>
                    <a:pt x="44196" y="83755"/>
                  </a:lnTo>
                  <a:lnTo>
                    <a:pt x="46791" y="75801"/>
                  </a:lnTo>
                  <a:lnTo>
                    <a:pt x="70485" y="44512"/>
                  </a:lnTo>
                  <a:lnTo>
                    <a:pt x="109108" y="29224"/>
                  </a:lnTo>
                  <a:lnTo>
                    <a:pt x="115990" y="28989"/>
                  </a:lnTo>
                  <a:lnTo>
                    <a:pt x="120396" y="29016"/>
                  </a:lnTo>
                  <a:lnTo>
                    <a:pt x="164734" y="41749"/>
                  </a:lnTo>
                  <a:lnTo>
                    <a:pt x="190309" y="79183"/>
                  </a:lnTo>
                  <a:lnTo>
                    <a:pt x="195072" y="115759"/>
                  </a:lnTo>
                  <a:lnTo>
                    <a:pt x="195072" y="144715"/>
                  </a:lnTo>
                  <a:lnTo>
                    <a:pt x="216408" y="144715"/>
                  </a:lnTo>
                  <a:lnTo>
                    <a:pt x="220980" y="143191"/>
                  </a:lnTo>
                  <a:lnTo>
                    <a:pt x="224028" y="140143"/>
                  </a:lnTo>
                  <a:lnTo>
                    <a:pt x="228600" y="137095"/>
                  </a:lnTo>
                  <a:lnTo>
                    <a:pt x="230124" y="132523"/>
                  </a:lnTo>
                  <a:close/>
                </a:path>
                <a:path w="230504" h="279400">
                  <a:moveTo>
                    <a:pt x="195072" y="144715"/>
                  </a:moveTo>
                  <a:lnTo>
                    <a:pt x="195072" y="115759"/>
                  </a:lnTo>
                  <a:lnTo>
                    <a:pt x="36575" y="115759"/>
                  </a:lnTo>
                  <a:lnTo>
                    <a:pt x="36575" y="144715"/>
                  </a:lnTo>
                  <a:lnTo>
                    <a:pt x="195072" y="144715"/>
                  </a:lnTo>
                  <a:close/>
                </a:path>
                <a:path w="230504" h="279400">
                  <a:moveTo>
                    <a:pt x="217932" y="254443"/>
                  </a:moveTo>
                  <a:lnTo>
                    <a:pt x="217932" y="231583"/>
                  </a:lnTo>
                  <a:lnTo>
                    <a:pt x="216408" y="230059"/>
                  </a:lnTo>
                  <a:lnTo>
                    <a:pt x="214884" y="230059"/>
                  </a:lnTo>
                  <a:lnTo>
                    <a:pt x="213360" y="228535"/>
                  </a:lnTo>
                  <a:lnTo>
                    <a:pt x="210312" y="228535"/>
                  </a:lnTo>
                  <a:lnTo>
                    <a:pt x="207263" y="230059"/>
                  </a:lnTo>
                  <a:lnTo>
                    <a:pt x="202692" y="231583"/>
                  </a:lnTo>
                  <a:lnTo>
                    <a:pt x="198120" y="234631"/>
                  </a:lnTo>
                  <a:lnTo>
                    <a:pt x="192024" y="236155"/>
                  </a:lnTo>
                  <a:lnTo>
                    <a:pt x="185928" y="239203"/>
                  </a:lnTo>
                  <a:lnTo>
                    <a:pt x="180189" y="241250"/>
                  </a:lnTo>
                  <a:lnTo>
                    <a:pt x="174307" y="243013"/>
                  </a:lnTo>
                  <a:lnTo>
                    <a:pt x="168140" y="244775"/>
                  </a:lnTo>
                  <a:lnTo>
                    <a:pt x="161544" y="246823"/>
                  </a:lnTo>
                  <a:lnTo>
                    <a:pt x="153519" y="247942"/>
                  </a:lnTo>
                  <a:lnTo>
                    <a:pt x="145351" y="248918"/>
                  </a:lnTo>
                  <a:lnTo>
                    <a:pt x="136898" y="249609"/>
                  </a:lnTo>
                  <a:lnTo>
                    <a:pt x="128016" y="249871"/>
                  </a:lnTo>
                  <a:lnTo>
                    <a:pt x="115990" y="249323"/>
                  </a:lnTo>
                  <a:lnTo>
                    <a:pt x="77414" y="238274"/>
                  </a:lnTo>
                  <a:lnTo>
                    <a:pt x="48577" y="205294"/>
                  </a:lnTo>
                  <a:lnTo>
                    <a:pt x="38480" y="167194"/>
                  </a:lnTo>
                  <a:lnTo>
                    <a:pt x="36575" y="144715"/>
                  </a:lnTo>
                  <a:lnTo>
                    <a:pt x="36575" y="248232"/>
                  </a:lnTo>
                  <a:lnTo>
                    <a:pt x="71628" y="269683"/>
                  </a:lnTo>
                  <a:lnTo>
                    <a:pt x="110418" y="278255"/>
                  </a:lnTo>
                  <a:lnTo>
                    <a:pt x="124968" y="278827"/>
                  </a:lnTo>
                  <a:lnTo>
                    <a:pt x="134683" y="278746"/>
                  </a:lnTo>
                  <a:lnTo>
                    <a:pt x="142303" y="278446"/>
                  </a:lnTo>
                  <a:lnTo>
                    <a:pt x="150471" y="277541"/>
                  </a:lnTo>
                  <a:lnTo>
                    <a:pt x="158496" y="275779"/>
                  </a:lnTo>
                  <a:lnTo>
                    <a:pt x="166235" y="274612"/>
                  </a:lnTo>
                  <a:lnTo>
                    <a:pt x="173545" y="273302"/>
                  </a:lnTo>
                  <a:lnTo>
                    <a:pt x="180570" y="271707"/>
                  </a:lnTo>
                  <a:lnTo>
                    <a:pt x="187452" y="269683"/>
                  </a:lnTo>
                  <a:lnTo>
                    <a:pt x="195072" y="268159"/>
                  </a:lnTo>
                  <a:lnTo>
                    <a:pt x="201168" y="265111"/>
                  </a:lnTo>
                  <a:lnTo>
                    <a:pt x="205740" y="262063"/>
                  </a:lnTo>
                  <a:lnTo>
                    <a:pt x="211836" y="260539"/>
                  </a:lnTo>
                  <a:lnTo>
                    <a:pt x="214884" y="259015"/>
                  </a:lnTo>
                  <a:lnTo>
                    <a:pt x="214884" y="257491"/>
                  </a:lnTo>
                  <a:lnTo>
                    <a:pt x="217932" y="254443"/>
                  </a:lnTo>
                  <a:close/>
                </a:path>
                <a:path w="230504" h="279400">
                  <a:moveTo>
                    <a:pt x="219456" y="251395"/>
                  </a:moveTo>
                  <a:lnTo>
                    <a:pt x="219456" y="236155"/>
                  </a:lnTo>
                  <a:lnTo>
                    <a:pt x="217932" y="234631"/>
                  </a:lnTo>
                  <a:lnTo>
                    <a:pt x="217932" y="251395"/>
                  </a:lnTo>
                  <a:lnTo>
                    <a:pt x="219456" y="25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49" y="1638300"/>
              <a:ext cx="3116530" cy="4946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904" y="2101595"/>
              <a:ext cx="3050795" cy="401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32632" y="3639311"/>
              <a:ext cx="824865" cy="478790"/>
            </a:xfrm>
            <a:custGeom>
              <a:avLst/>
              <a:gdLst/>
              <a:ahLst/>
              <a:cxnLst/>
              <a:rect l="l" t="t" r="r" b="b"/>
              <a:pathLst>
                <a:path w="824864" h="478789">
                  <a:moveTo>
                    <a:pt x="585215" y="358139"/>
                  </a:moveTo>
                  <a:lnTo>
                    <a:pt x="585215" y="118872"/>
                  </a:lnTo>
                  <a:lnTo>
                    <a:pt x="0" y="118872"/>
                  </a:lnTo>
                  <a:lnTo>
                    <a:pt x="0" y="358139"/>
                  </a:lnTo>
                  <a:lnTo>
                    <a:pt x="585215" y="358139"/>
                  </a:lnTo>
                  <a:close/>
                </a:path>
                <a:path w="824864" h="478789">
                  <a:moveTo>
                    <a:pt x="824483" y="239267"/>
                  </a:moveTo>
                  <a:lnTo>
                    <a:pt x="585215" y="0"/>
                  </a:lnTo>
                  <a:lnTo>
                    <a:pt x="585215" y="478536"/>
                  </a:lnTo>
                  <a:lnTo>
                    <a:pt x="824483" y="23926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32632" y="3639311"/>
              <a:ext cx="824865" cy="478790"/>
            </a:xfrm>
            <a:custGeom>
              <a:avLst/>
              <a:gdLst/>
              <a:ahLst/>
              <a:cxnLst/>
              <a:rect l="l" t="t" r="r" b="b"/>
              <a:pathLst>
                <a:path w="824864" h="478789">
                  <a:moveTo>
                    <a:pt x="0" y="118871"/>
                  </a:moveTo>
                  <a:lnTo>
                    <a:pt x="585215" y="118871"/>
                  </a:lnTo>
                  <a:lnTo>
                    <a:pt x="585215" y="0"/>
                  </a:lnTo>
                  <a:lnTo>
                    <a:pt x="824483" y="239267"/>
                  </a:lnTo>
                  <a:lnTo>
                    <a:pt x="585215" y="478535"/>
                  </a:lnTo>
                  <a:lnTo>
                    <a:pt x="585215" y="358139"/>
                  </a:lnTo>
                  <a:lnTo>
                    <a:pt x="0" y="358139"/>
                  </a:lnTo>
                  <a:lnTo>
                    <a:pt x="0" y="118871"/>
                  </a:lnTo>
                  <a:close/>
                </a:path>
              </a:pathLst>
            </a:custGeom>
            <a:ln w="13715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16240" y="2857500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59435" y="38099"/>
                  </a:moveTo>
                  <a:lnTo>
                    <a:pt x="59435" y="21335"/>
                  </a:lnTo>
                  <a:lnTo>
                    <a:pt x="56387" y="15239"/>
                  </a:lnTo>
                  <a:lnTo>
                    <a:pt x="44195" y="3047"/>
                  </a:lnTo>
                  <a:lnTo>
                    <a:pt x="36575" y="0"/>
                  </a:lnTo>
                  <a:lnTo>
                    <a:pt x="21335" y="0"/>
                  </a:lnTo>
                  <a:lnTo>
                    <a:pt x="13715" y="3047"/>
                  </a:lnTo>
                  <a:lnTo>
                    <a:pt x="7619" y="9143"/>
                  </a:lnTo>
                  <a:lnTo>
                    <a:pt x="3048" y="15239"/>
                  </a:lnTo>
                  <a:lnTo>
                    <a:pt x="0" y="21335"/>
                  </a:lnTo>
                  <a:lnTo>
                    <a:pt x="0" y="38099"/>
                  </a:lnTo>
                  <a:lnTo>
                    <a:pt x="3048" y="45719"/>
                  </a:lnTo>
                  <a:lnTo>
                    <a:pt x="13715" y="56387"/>
                  </a:lnTo>
                  <a:lnTo>
                    <a:pt x="21335" y="59435"/>
                  </a:lnTo>
                  <a:lnTo>
                    <a:pt x="36575" y="59435"/>
                  </a:lnTo>
                  <a:lnTo>
                    <a:pt x="44195" y="56387"/>
                  </a:lnTo>
                  <a:lnTo>
                    <a:pt x="56387" y="44195"/>
                  </a:lnTo>
                  <a:lnTo>
                    <a:pt x="59435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25611" y="2819400"/>
              <a:ext cx="124968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76488" y="2855976"/>
              <a:ext cx="112775" cy="117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9368" y="2817876"/>
              <a:ext cx="960120" cy="1554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95688" y="2859023"/>
              <a:ext cx="91439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08464" y="2857500"/>
              <a:ext cx="74675" cy="115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02952" y="2857500"/>
              <a:ext cx="96012" cy="115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73640" y="2857500"/>
              <a:ext cx="74675" cy="1158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75747" y="2808732"/>
              <a:ext cx="89916" cy="1630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88523" y="2857500"/>
              <a:ext cx="85344" cy="1158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15016" y="2857500"/>
              <a:ext cx="169163" cy="1158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07040" y="2808732"/>
              <a:ext cx="97535" cy="1645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00588" y="2857500"/>
              <a:ext cx="155447" cy="114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978895" y="2857500"/>
              <a:ext cx="97535" cy="1158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105388" y="2857500"/>
              <a:ext cx="156971" cy="1143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85219" y="2857500"/>
              <a:ext cx="105155" cy="1158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11711" y="2857500"/>
              <a:ext cx="166116" cy="1569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661647" y="2808732"/>
              <a:ext cx="678179" cy="16459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19516" y="3086100"/>
              <a:ext cx="184403" cy="1661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80119" y="3136392"/>
              <a:ext cx="169163" cy="11582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79764" y="3087623"/>
              <a:ext cx="18415" cy="163195"/>
            </a:xfrm>
            <a:custGeom>
              <a:avLst/>
              <a:gdLst/>
              <a:ahLst/>
              <a:cxnLst/>
              <a:rect l="l" t="t" r="r" b="b"/>
              <a:pathLst>
                <a:path w="18415" h="163194">
                  <a:moveTo>
                    <a:pt x="18287" y="161543"/>
                  </a:moveTo>
                  <a:lnTo>
                    <a:pt x="18287" y="1523"/>
                  </a:lnTo>
                  <a:lnTo>
                    <a:pt x="16763" y="1523"/>
                  </a:lnTo>
                  <a:lnTo>
                    <a:pt x="15239" y="0"/>
                  </a:lnTo>
                  <a:lnTo>
                    <a:pt x="1524" y="0"/>
                  </a:lnTo>
                  <a:lnTo>
                    <a:pt x="1524" y="1523"/>
                  </a:lnTo>
                  <a:lnTo>
                    <a:pt x="0" y="1523"/>
                  </a:lnTo>
                  <a:lnTo>
                    <a:pt x="0" y="163067"/>
                  </a:lnTo>
                  <a:lnTo>
                    <a:pt x="16763" y="163067"/>
                  </a:lnTo>
                  <a:lnTo>
                    <a:pt x="16763" y="161543"/>
                  </a:lnTo>
                  <a:lnTo>
                    <a:pt x="18287" y="161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25483" y="3136392"/>
              <a:ext cx="85344" cy="1158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38259" y="3095244"/>
              <a:ext cx="141732" cy="1981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11995" y="3136392"/>
              <a:ext cx="207263" cy="15697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404604" y="3136392"/>
              <a:ext cx="955548" cy="15697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454640" y="3136392"/>
              <a:ext cx="169163" cy="1158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46664" y="3087623"/>
              <a:ext cx="97535" cy="16459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773156" y="3139439"/>
              <a:ext cx="89916" cy="11277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85931" y="3137916"/>
              <a:ext cx="83820" cy="1143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992611" y="3136392"/>
              <a:ext cx="97536" cy="1158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19516" y="3387852"/>
              <a:ext cx="1467611" cy="1569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889235" y="3380232"/>
              <a:ext cx="937260" cy="16459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16240" y="3721608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59435" y="38100"/>
                  </a:moveTo>
                  <a:lnTo>
                    <a:pt x="59435" y="21336"/>
                  </a:lnTo>
                  <a:lnTo>
                    <a:pt x="56387" y="15239"/>
                  </a:lnTo>
                  <a:lnTo>
                    <a:pt x="44195" y="3047"/>
                  </a:lnTo>
                  <a:lnTo>
                    <a:pt x="36575" y="0"/>
                  </a:lnTo>
                  <a:lnTo>
                    <a:pt x="21335" y="0"/>
                  </a:lnTo>
                  <a:lnTo>
                    <a:pt x="13715" y="3047"/>
                  </a:lnTo>
                  <a:lnTo>
                    <a:pt x="7619" y="9143"/>
                  </a:lnTo>
                  <a:lnTo>
                    <a:pt x="3048" y="15239"/>
                  </a:lnTo>
                  <a:lnTo>
                    <a:pt x="0" y="21336"/>
                  </a:lnTo>
                  <a:lnTo>
                    <a:pt x="0" y="38100"/>
                  </a:lnTo>
                  <a:lnTo>
                    <a:pt x="3048" y="45719"/>
                  </a:lnTo>
                  <a:lnTo>
                    <a:pt x="7619" y="51815"/>
                  </a:lnTo>
                  <a:lnTo>
                    <a:pt x="13715" y="56387"/>
                  </a:lnTo>
                  <a:lnTo>
                    <a:pt x="21335" y="59436"/>
                  </a:lnTo>
                  <a:lnTo>
                    <a:pt x="36575" y="59436"/>
                  </a:lnTo>
                  <a:lnTo>
                    <a:pt x="44195" y="56387"/>
                  </a:lnTo>
                  <a:lnTo>
                    <a:pt x="50291" y="51815"/>
                  </a:lnTo>
                  <a:lnTo>
                    <a:pt x="56387" y="45719"/>
                  </a:lnTo>
                  <a:lnTo>
                    <a:pt x="5943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16468" y="3672840"/>
              <a:ext cx="1449324" cy="20573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834371" y="3683508"/>
              <a:ext cx="1292352" cy="19507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218164" y="3680459"/>
              <a:ext cx="777239" cy="15697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313419" y="3951732"/>
              <a:ext cx="1190244" cy="20573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601200" y="3959352"/>
              <a:ext cx="24765" cy="157480"/>
            </a:xfrm>
            <a:custGeom>
              <a:avLst/>
              <a:gdLst/>
              <a:ahLst/>
              <a:cxnLst/>
              <a:rect l="l" t="t" r="r" b="b"/>
              <a:pathLst>
                <a:path w="24765" h="157479">
                  <a:moveTo>
                    <a:pt x="21335" y="153924"/>
                  </a:moveTo>
                  <a:lnTo>
                    <a:pt x="21335" y="45720"/>
                  </a:lnTo>
                  <a:lnTo>
                    <a:pt x="19811" y="45720"/>
                  </a:lnTo>
                  <a:lnTo>
                    <a:pt x="19811" y="44196"/>
                  </a:lnTo>
                  <a:lnTo>
                    <a:pt x="4572" y="44196"/>
                  </a:lnTo>
                  <a:lnTo>
                    <a:pt x="3048" y="45720"/>
                  </a:lnTo>
                  <a:lnTo>
                    <a:pt x="3048" y="155448"/>
                  </a:lnTo>
                  <a:lnTo>
                    <a:pt x="9144" y="155448"/>
                  </a:lnTo>
                  <a:lnTo>
                    <a:pt x="10668" y="156972"/>
                  </a:lnTo>
                  <a:lnTo>
                    <a:pt x="13716" y="156972"/>
                  </a:lnTo>
                  <a:lnTo>
                    <a:pt x="15240" y="155448"/>
                  </a:lnTo>
                  <a:lnTo>
                    <a:pt x="19811" y="155448"/>
                  </a:lnTo>
                  <a:lnTo>
                    <a:pt x="21335" y="153924"/>
                  </a:lnTo>
                  <a:close/>
                </a:path>
                <a:path w="24765" h="157479">
                  <a:moveTo>
                    <a:pt x="24383" y="16763"/>
                  </a:moveTo>
                  <a:lnTo>
                    <a:pt x="24383" y="7620"/>
                  </a:lnTo>
                  <a:lnTo>
                    <a:pt x="22859" y="4572"/>
                  </a:lnTo>
                  <a:lnTo>
                    <a:pt x="19811" y="1524"/>
                  </a:lnTo>
                  <a:lnTo>
                    <a:pt x="16764" y="0"/>
                  </a:lnTo>
                  <a:lnTo>
                    <a:pt x="7620" y="0"/>
                  </a:lnTo>
                  <a:lnTo>
                    <a:pt x="4572" y="1524"/>
                  </a:lnTo>
                  <a:lnTo>
                    <a:pt x="1524" y="4572"/>
                  </a:lnTo>
                  <a:lnTo>
                    <a:pt x="0" y="7620"/>
                  </a:lnTo>
                  <a:lnTo>
                    <a:pt x="0" y="16763"/>
                  </a:lnTo>
                  <a:lnTo>
                    <a:pt x="1524" y="19812"/>
                  </a:lnTo>
                  <a:lnTo>
                    <a:pt x="4572" y="22860"/>
                  </a:lnTo>
                  <a:lnTo>
                    <a:pt x="19811" y="22860"/>
                  </a:lnTo>
                  <a:lnTo>
                    <a:pt x="22859" y="19812"/>
                  </a:lnTo>
                  <a:lnTo>
                    <a:pt x="24383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656064" y="3974591"/>
              <a:ext cx="298703" cy="14325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035540" y="4002023"/>
              <a:ext cx="86867" cy="11582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215371" y="4002023"/>
              <a:ext cx="728472" cy="15544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033759" y="4002023"/>
              <a:ext cx="85344" cy="11582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160252" y="4002023"/>
              <a:ext cx="89916" cy="11430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273028" y="3953255"/>
              <a:ext cx="97536" cy="16459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458956" y="4002023"/>
              <a:ext cx="86868" cy="11582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585447" y="4002023"/>
              <a:ext cx="91440" cy="1143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19516" y="4294632"/>
              <a:ext cx="323087" cy="11430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65464" y="4294632"/>
              <a:ext cx="82295" cy="1143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778240" y="4267200"/>
              <a:ext cx="289559" cy="14173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137904" y="4294632"/>
              <a:ext cx="97536" cy="155447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258300" y="4244340"/>
              <a:ext cx="89916" cy="16306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371076" y="4294632"/>
              <a:ext cx="85344" cy="11430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88423" y="4294632"/>
              <a:ext cx="74675" cy="11430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582911" y="4294632"/>
              <a:ext cx="152400" cy="146303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829800" y="4244340"/>
              <a:ext cx="806196" cy="205739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19816" y="4267200"/>
              <a:ext cx="68579" cy="14173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814304" y="4244340"/>
              <a:ext cx="89916" cy="16306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927080" y="4294632"/>
              <a:ext cx="96012" cy="11430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113007" y="4294632"/>
              <a:ext cx="86868" cy="114300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239500" y="4294632"/>
              <a:ext cx="156972" cy="112775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417807" y="4294632"/>
              <a:ext cx="106680" cy="114300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545823" y="4296155"/>
              <a:ext cx="89916" cy="11277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666219" y="4267200"/>
              <a:ext cx="173735" cy="14173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923776" y="4244340"/>
              <a:ext cx="185927" cy="16459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14943" y="4573523"/>
              <a:ext cx="281939" cy="115824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619743" y="4523232"/>
              <a:ext cx="166115" cy="164591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857488" y="4546091"/>
              <a:ext cx="192023" cy="143256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124188" y="4523232"/>
              <a:ext cx="210311" cy="166115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424416" y="4524755"/>
              <a:ext cx="96011" cy="16459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543288" y="4573523"/>
              <a:ext cx="105155" cy="11582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669780" y="4573523"/>
              <a:ext cx="91440" cy="11430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782556" y="4573523"/>
              <a:ext cx="97536" cy="11582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968483" y="4573523"/>
              <a:ext cx="105156" cy="11582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096500" y="4573523"/>
              <a:ext cx="89916" cy="114300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280904" y="4535423"/>
              <a:ext cx="128016" cy="15240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430256" y="4535423"/>
              <a:ext cx="164592" cy="15240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674095" y="4530852"/>
              <a:ext cx="829055" cy="158496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16240" y="486613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59435" y="38100"/>
                  </a:moveTo>
                  <a:lnTo>
                    <a:pt x="59435" y="21335"/>
                  </a:lnTo>
                  <a:lnTo>
                    <a:pt x="56387" y="13715"/>
                  </a:lnTo>
                  <a:lnTo>
                    <a:pt x="50291" y="7619"/>
                  </a:lnTo>
                  <a:lnTo>
                    <a:pt x="44195" y="3047"/>
                  </a:lnTo>
                  <a:lnTo>
                    <a:pt x="36575" y="0"/>
                  </a:lnTo>
                  <a:lnTo>
                    <a:pt x="21335" y="0"/>
                  </a:lnTo>
                  <a:lnTo>
                    <a:pt x="13715" y="3047"/>
                  </a:lnTo>
                  <a:lnTo>
                    <a:pt x="7619" y="7619"/>
                  </a:lnTo>
                  <a:lnTo>
                    <a:pt x="3048" y="13715"/>
                  </a:lnTo>
                  <a:lnTo>
                    <a:pt x="0" y="21335"/>
                  </a:lnTo>
                  <a:lnTo>
                    <a:pt x="0" y="38100"/>
                  </a:lnTo>
                  <a:lnTo>
                    <a:pt x="3048" y="44195"/>
                  </a:lnTo>
                  <a:lnTo>
                    <a:pt x="7619" y="50291"/>
                  </a:lnTo>
                  <a:lnTo>
                    <a:pt x="13715" y="56387"/>
                  </a:lnTo>
                  <a:lnTo>
                    <a:pt x="21335" y="59435"/>
                  </a:lnTo>
                  <a:lnTo>
                    <a:pt x="36575" y="59435"/>
                  </a:lnTo>
                  <a:lnTo>
                    <a:pt x="44195" y="56387"/>
                  </a:lnTo>
                  <a:lnTo>
                    <a:pt x="56387" y="44195"/>
                  </a:lnTo>
                  <a:lnTo>
                    <a:pt x="5943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313419" y="4817364"/>
              <a:ext cx="932687" cy="16459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317735" y="4866132"/>
              <a:ext cx="96012" cy="155447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442704" y="4867655"/>
              <a:ext cx="91440" cy="114300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561576" y="4823459"/>
              <a:ext cx="24765" cy="157480"/>
            </a:xfrm>
            <a:custGeom>
              <a:avLst/>
              <a:gdLst/>
              <a:ahLst/>
              <a:cxnLst/>
              <a:rect l="l" t="t" r="r" b="b"/>
              <a:pathLst>
                <a:path w="24765" h="157479">
                  <a:moveTo>
                    <a:pt x="21335" y="155448"/>
                  </a:moveTo>
                  <a:lnTo>
                    <a:pt x="21335" y="45719"/>
                  </a:lnTo>
                  <a:lnTo>
                    <a:pt x="19812" y="45719"/>
                  </a:lnTo>
                  <a:lnTo>
                    <a:pt x="18288" y="44195"/>
                  </a:lnTo>
                  <a:lnTo>
                    <a:pt x="4572" y="44195"/>
                  </a:lnTo>
                  <a:lnTo>
                    <a:pt x="4572" y="45719"/>
                  </a:lnTo>
                  <a:lnTo>
                    <a:pt x="3048" y="45719"/>
                  </a:lnTo>
                  <a:lnTo>
                    <a:pt x="1524" y="47243"/>
                  </a:lnTo>
                  <a:lnTo>
                    <a:pt x="1524" y="153924"/>
                  </a:lnTo>
                  <a:lnTo>
                    <a:pt x="3048" y="153924"/>
                  </a:lnTo>
                  <a:lnTo>
                    <a:pt x="3048" y="155448"/>
                  </a:lnTo>
                  <a:lnTo>
                    <a:pt x="6096" y="155448"/>
                  </a:lnTo>
                  <a:lnTo>
                    <a:pt x="7620" y="156972"/>
                  </a:lnTo>
                  <a:lnTo>
                    <a:pt x="16764" y="156972"/>
                  </a:lnTo>
                  <a:lnTo>
                    <a:pt x="18288" y="155448"/>
                  </a:lnTo>
                  <a:lnTo>
                    <a:pt x="21335" y="155448"/>
                  </a:lnTo>
                  <a:close/>
                </a:path>
                <a:path w="24765" h="157479">
                  <a:moveTo>
                    <a:pt x="24383" y="16763"/>
                  </a:moveTo>
                  <a:lnTo>
                    <a:pt x="24383" y="7619"/>
                  </a:lnTo>
                  <a:lnTo>
                    <a:pt x="22859" y="4572"/>
                  </a:lnTo>
                  <a:lnTo>
                    <a:pt x="19812" y="1524"/>
                  </a:lnTo>
                  <a:lnTo>
                    <a:pt x="16764" y="0"/>
                  </a:lnTo>
                  <a:lnTo>
                    <a:pt x="7620" y="0"/>
                  </a:lnTo>
                  <a:lnTo>
                    <a:pt x="4572" y="1524"/>
                  </a:lnTo>
                  <a:lnTo>
                    <a:pt x="3048" y="3048"/>
                  </a:lnTo>
                  <a:lnTo>
                    <a:pt x="0" y="4572"/>
                  </a:lnTo>
                  <a:lnTo>
                    <a:pt x="0" y="19812"/>
                  </a:lnTo>
                  <a:lnTo>
                    <a:pt x="3048" y="21336"/>
                  </a:lnTo>
                  <a:lnTo>
                    <a:pt x="4572" y="22860"/>
                  </a:lnTo>
                  <a:lnTo>
                    <a:pt x="7620" y="24384"/>
                  </a:lnTo>
                  <a:lnTo>
                    <a:pt x="16764" y="24384"/>
                  </a:lnTo>
                  <a:lnTo>
                    <a:pt x="19812" y="22860"/>
                  </a:lnTo>
                  <a:lnTo>
                    <a:pt x="22859" y="19812"/>
                  </a:lnTo>
                  <a:lnTo>
                    <a:pt x="24383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608819" y="4866132"/>
              <a:ext cx="83820" cy="115823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723119" y="4815840"/>
              <a:ext cx="86868" cy="164592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829800" y="4815840"/>
              <a:ext cx="18415" cy="165100"/>
            </a:xfrm>
            <a:custGeom>
              <a:avLst/>
              <a:gdLst/>
              <a:ahLst/>
              <a:cxnLst/>
              <a:rect l="l" t="t" r="r" b="b"/>
              <a:pathLst>
                <a:path w="18415" h="165100">
                  <a:moveTo>
                    <a:pt x="18288" y="163068"/>
                  </a:moveTo>
                  <a:lnTo>
                    <a:pt x="18288" y="1524"/>
                  </a:lnTo>
                  <a:lnTo>
                    <a:pt x="13716" y="1524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4572" y="1524"/>
                  </a:lnTo>
                  <a:lnTo>
                    <a:pt x="0" y="1524"/>
                  </a:lnTo>
                  <a:lnTo>
                    <a:pt x="0" y="163068"/>
                  </a:lnTo>
                  <a:lnTo>
                    <a:pt x="3048" y="163068"/>
                  </a:lnTo>
                  <a:lnTo>
                    <a:pt x="4572" y="164592"/>
                  </a:lnTo>
                  <a:lnTo>
                    <a:pt x="13716" y="164592"/>
                  </a:lnTo>
                  <a:lnTo>
                    <a:pt x="15240" y="163068"/>
                  </a:lnTo>
                  <a:lnTo>
                    <a:pt x="18288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869423" y="4867655"/>
              <a:ext cx="99059" cy="153924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035540" y="4866132"/>
              <a:ext cx="85343" cy="115823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154411" y="4817364"/>
              <a:ext cx="97536" cy="16459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274807" y="4817364"/>
              <a:ext cx="96012" cy="164591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392156" y="4866132"/>
              <a:ext cx="74675" cy="115823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547604" y="4823459"/>
              <a:ext cx="141731" cy="156972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719816" y="4838700"/>
              <a:ext cx="134111" cy="14325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879835" y="4867655"/>
              <a:ext cx="89916" cy="114300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992611" y="4866132"/>
              <a:ext cx="85344" cy="115823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119104" y="4815840"/>
              <a:ext cx="20320" cy="165100"/>
            </a:xfrm>
            <a:custGeom>
              <a:avLst/>
              <a:gdLst/>
              <a:ahLst/>
              <a:cxnLst/>
              <a:rect l="l" t="t" r="r" b="b"/>
              <a:pathLst>
                <a:path w="20320" h="165100">
                  <a:moveTo>
                    <a:pt x="18288" y="163068"/>
                  </a:moveTo>
                  <a:lnTo>
                    <a:pt x="18288" y="1524"/>
                  </a:lnTo>
                  <a:lnTo>
                    <a:pt x="13716" y="1524"/>
                  </a:lnTo>
                  <a:lnTo>
                    <a:pt x="13716" y="0"/>
                  </a:lnTo>
                  <a:lnTo>
                    <a:pt x="6096" y="0"/>
                  </a:lnTo>
                  <a:lnTo>
                    <a:pt x="4572" y="1524"/>
                  </a:lnTo>
                  <a:lnTo>
                    <a:pt x="0" y="1524"/>
                  </a:lnTo>
                  <a:lnTo>
                    <a:pt x="0" y="163068"/>
                  </a:lnTo>
                  <a:lnTo>
                    <a:pt x="3048" y="163068"/>
                  </a:lnTo>
                  <a:lnTo>
                    <a:pt x="4572" y="164592"/>
                  </a:lnTo>
                  <a:lnTo>
                    <a:pt x="13716" y="164592"/>
                  </a:lnTo>
                  <a:lnTo>
                    <a:pt x="15240" y="163068"/>
                  </a:lnTo>
                  <a:lnTo>
                    <a:pt x="18288" y="163068"/>
                  </a:lnTo>
                  <a:close/>
                </a:path>
                <a:path w="20320" h="165100">
                  <a:moveTo>
                    <a:pt x="19812" y="161544"/>
                  </a:moveTo>
                  <a:lnTo>
                    <a:pt x="19812" y="3048"/>
                  </a:lnTo>
                  <a:lnTo>
                    <a:pt x="18288" y="3048"/>
                  </a:lnTo>
                  <a:lnTo>
                    <a:pt x="18288" y="161544"/>
                  </a:lnTo>
                  <a:lnTo>
                    <a:pt x="19812" y="161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236452" y="4815840"/>
              <a:ext cx="932688" cy="166115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2234671" y="4838700"/>
              <a:ext cx="192024" cy="143255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13419" y="5131308"/>
              <a:ext cx="68579" cy="143255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06383" y="5108447"/>
              <a:ext cx="91440" cy="164591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519159" y="5158740"/>
              <a:ext cx="97536" cy="115824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05088" y="5108447"/>
              <a:ext cx="829055" cy="166115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608819" y="5158740"/>
              <a:ext cx="248411" cy="115824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881616" y="5116067"/>
              <a:ext cx="210311" cy="158496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122407" y="5108447"/>
              <a:ext cx="91440" cy="164591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288523" y="5158740"/>
              <a:ext cx="105155" cy="115824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415016" y="5158740"/>
              <a:ext cx="60960" cy="114300"/>
            </a:xfrm>
            <a:custGeom>
              <a:avLst/>
              <a:gdLst/>
              <a:ahLst/>
              <a:cxnLst/>
              <a:rect l="l" t="t" r="r" b="b"/>
              <a:pathLst>
                <a:path w="60959" h="114300">
                  <a:moveTo>
                    <a:pt x="60959" y="19812"/>
                  </a:moveTo>
                  <a:lnTo>
                    <a:pt x="60959" y="3048"/>
                  </a:lnTo>
                  <a:lnTo>
                    <a:pt x="59435" y="3048"/>
                  </a:lnTo>
                  <a:lnTo>
                    <a:pt x="57911" y="1524"/>
                  </a:lnTo>
                  <a:lnTo>
                    <a:pt x="54863" y="1524"/>
                  </a:lnTo>
                  <a:lnTo>
                    <a:pt x="53339" y="0"/>
                  </a:lnTo>
                  <a:lnTo>
                    <a:pt x="39624" y="0"/>
                  </a:lnTo>
                  <a:lnTo>
                    <a:pt x="36575" y="1524"/>
                  </a:lnTo>
                  <a:lnTo>
                    <a:pt x="35051" y="1524"/>
                  </a:lnTo>
                  <a:lnTo>
                    <a:pt x="32003" y="3048"/>
                  </a:lnTo>
                  <a:lnTo>
                    <a:pt x="27431" y="7620"/>
                  </a:lnTo>
                  <a:lnTo>
                    <a:pt x="25907" y="10668"/>
                  </a:lnTo>
                  <a:lnTo>
                    <a:pt x="22859" y="12192"/>
                  </a:lnTo>
                  <a:lnTo>
                    <a:pt x="19811" y="16763"/>
                  </a:lnTo>
                  <a:lnTo>
                    <a:pt x="16763" y="19812"/>
                  </a:lnTo>
                  <a:lnTo>
                    <a:pt x="16763" y="3048"/>
                  </a:lnTo>
                  <a:lnTo>
                    <a:pt x="15239" y="1524"/>
                  </a:lnTo>
                  <a:lnTo>
                    <a:pt x="1524" y="1524"/>
                  </a:lnTo>
                  <a:lnTo>
                    <a:pt x="1524" y="3048"/>
                  </a:lnTo>
                  <a:lnTo>
                    <a:pt x="0" y="3048"/>
                  </a:lnTo>
                  <a:lnTo>
                    <a:pt x="0" y="112775"/>
                  </a:lnTo>
                  <a:lnTo>
                    <a:pt x="3048" y="112775"/>
                  </a:lnTo>
                  <a:lnTo>
                    <a:pt x="4572" y="114300"/>
                  </a:lnTo>
                  <a:lnTo>
                    <a:pt x="13715" y="114300"/>
                  </a:lnTo>
                  <a:lnTo>
                    <a:pt x="15239" y="112775"/>
                  </a:lnTo>
                  <a:lnTo>
                    <a:pt x="18287" y="112775"/>
                  </a:lnTo>
                  <a:lnTo>
                    <a:pt x="18287" y="111251"/>
                  </a:lnTo>
                  <a:lnTo>
                    <a:pt x="19811" y="111251"/>
                  </a:lnTo>
                  <a:lnTo>
                    <a:pt x="19811" y="41148"/>
                  </a:lnTo>
                  <a:lnTo>
                    <a:pt x="21335" y="36575"/>
                  </a:lnTo>
                  <a:lnTo>
                    <a:pt x="24383" y="33527"/>
                  </a:lnTo>
                  <a:lnTo>
                    <a:pt x="25907" y="30480"/>
                  </a:lnTo>
                  <a:lnTo>
                    <a:pt x="28955" y="27432"/>
                  </a:lnTo>
                  <a:lnTo>
                    <a:pt x="30479" y="24384"/>
                  </a:lnTo>
                  <a:lnTo>
                    <a:pt x="33527" y="22860"/>
                  </a:lnTo>
                  <a:lnTo>
                    <a:pt x="36575" y="19812"/>
                  </a:lnTo>
                  <a:lnTo>
                    <a:pt x="39624" y="19812"/>
                  </a:lnTo>
                  <a:lnTo>
                    <a:pt x="41148" y="18287"/>
                  </a:lnTo>
                  <a:lnTo>
                    <a:pt x="50291" y="18287"/>
                  </a:lnTo>
                  <a:lnTo>
                    <a:pt x="51815" y="19812"/>
                  </a:lnTo>
                  <a:lnTo>
                    <a:pt x="56387" y="19812"/>
                  </a:lnTo>
                  <a:lnTo>
                    <a:pt x="56387" y="21336"/>
                  </a:lnTo>
                  <a:lnTo>
                    <a:pt x="59435" y="21336"/>
                  </a:lnTo>
                  <a:lnTo>
                    <a:pt x="59435" y="19812"/>
                  </a:lnTo>
                  <a:lnTo>
                    <a:pt x="60959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561319" y="5108447"/>
              <a:ext cx="89915" cy="164591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674095" y="5158740"/>
              <a:ext cx="85344" cy="115824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800588" y="5158740"/>
              <a:ext cx="89915" cy="114300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913364" y="5109971"/>
              <a:ext cx="97535" cy="164591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039856" y="5108447"/>
              <a:ext cx="20320" cy="165100"/>
            </a:xfrm>
            <a:custGeom>
              <a:avLst/>
              <a:gdLst/>
              <a:ahLst/>
              <a:cxnLst/>
              <a:rect l="l" t="t" r="r" b="b"/>
              <a:pathLst>
                <a:path w="20320" h="165100">
                  <a:moveTo>
                    <a:pt x="18288" y="163067"/>
                  </a:moveTo>
                  <a:lnTo>
                    <a:pt x="18288" y="1524"/>
                  </a:lnTo>
                  <a:lnTo>
                    <a:pt x="15240" y="1524"/>
                  </a:lnTo>
                  <a:lnTo>
                    <a:pt x="13716" y="0"/>
                  </a:lnTo>
                  <a:lnTo>
                    <a:pt x="6096" y="0"/>
                  </a:lnTo>
                  <a:lnTo>
                    <a:pt x="4572" y="1524"/>
                  </a:lnTo>
                  <a:lnTo>
                    <a:pt x="0" y="1524"/>
                  </a:lnTo>
                  <a:lnTo>
                    <a:pt x="0" y="161543"/>
                  </a:lnTo>
                  <a:lnTo>
                    <a:pt x="1524" y="163067"/>
                  </a:lnTo>
                  <a:lnTo>
                    <a:pt x="3048" y="163067"/>
                  </a:lnTo>
                  <a:lnTo>
                    <a:pt x="4572" y="164591"/>
                  </a:lnTo>
                  <a:lnTo>
                    <a:pt x="15240" y="164591"/>
                  </a:lnTo>
                  <a:lnTo>
                    <a:pt x="15240" y="163067"/>
                  </a:lnTo>
                  <a:lnTo>
                    <a:pt x="18288" y="163067"/>
                  </a:lnTo>
                  <a:close/>
                </a:path>
                <a:path w="20320" h="165100">
                  <a:moveTo>
                    <a:pt x="19812" y="161543"/>
                  </a:moveTo>
                  <a:lnTo>
                    <a:pt x="19812" y="3048"/>
                  </a:lnTo>
                  <a:lnTo>
                    <a:pt x="18288" y="3048"/>
                  </a:lnTo>
                  <a:lnTo>
                    <a:pt x="18288" y="161543"/>
                  </a:lnTo>
                  <a:lnTo>
                    <a:pt x="19812" y="161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085576" y="5158740"/>
              <a:ext cx="97535" cy="115824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1204447" y="5158740"/>
              <a:ext cx="74675" cy="115824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372088" y="5108447"/>
              <a:ext cx="97535" cy="166115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92483" y="5108447"/>
              <a:ext cx="18415" cy="165100"/>
            </a:xfrm>
            <a:custGeom>
              <a:avLst/>
              <a:gdLst/>
              <a:ahLst/>
              <a:cxnLst/>
              <a:rect l="l" t="t" r="r" b="b"/>
              <a:pathLst>
                <a:path w="18415" h="165100">
                  <a:moveTo>
                    <a:pt x="18288" y="163067"/>
                  </a:moveTo>
                  <a:lnTo>
                    <a:pt x="18288" y="1524"/>
                  </a:lnTo>
                  <a:lnTo>
                    <a:pt x="13716" y="1524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4572" y="1524"/>
                  </a:lnTo>
                  <a:lnTo>
                    <a:pt x="0" y="1524"/>
                  </a:lnTo>
                  <a:lnTo>
                    <a:pt x="0" y="163067"/>
                  </a:lnTo>
                  <a:lnTo>
                    <a:pt x="3048" y="163067"/>
                  </a:lnTo>
                  <a:lnTo>
                    <a:pt x="4572" y="164591"/>
                  </a:lnTo>
                  <a:lnTo>
                    <a:pt x="13716" y="164591"/>
                  </a:lnTo>
                  <a:lnTo>
                    <a:pt x="15240" y="163067"/>
                  </a:lnTo>
                  <a:lnTo>
                    <a:pt x="18288" y="163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38204" y="5158740"/>
              <a:ext cx="202692" cy="115824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771376" y="5108447"/>
              <a:ext cx="86868" cy="164591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319516" y="5388864"/>
              <a:ext cx="97535" cy="164591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439911" y="5396484"/>
              <a:ext cx="254508" cy="156971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718804" y="5437632"/>
              <a:ext cx="82296" cy="115823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825483" y="5437632"/>
              <a:ext cx="96012" cy="115823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002268" y="5387340"/>
              <a:ext cx="705611" cy="205739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808464" y="5437632"/>
              <a:ext cx="74675" cy="115823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902952" y="5411723"/>
              <a:ext cx="181355" cy="141731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108692" y="5439155"/>
              <a:ext cx="89915" cy="114300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229088" y="5437632"/>
              <a:ext cx="96011" cy="155447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347959" y="5524500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39">
                  <a:moveTo>
                    <a:pt x="25908" y="19812"/>
                  </a:moveTo>
                  <a:lnTo>
                    <a:pt x="25908" y="9144"/>
                  </a:lnTo>
                  <a:lnTo>
                    <a:pt x="24384" y="4572"/>
                  </a:lnTo>
                  <a:lnTo>
                    <a:pt x="21336" y="1524"/>
                  </a:lnTo>
                  <a:lnTo>
                    <a:pt x="16764" y="0"/>
                  </a:lnTo>
                  <a:lnTo>
                    <a:pt x="7620" y="0"/>
                  </a:lnTo>
                  <a:lnTo>
                    <a:pt x="4572" y="1524"/>
                  </a:lnTo>
                  <a:lnTo>
                    <a:pt x="1524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1524" y="22860"/>
                  </a:lnTo>
                  <a:lnTo>
                    <a:pt x="3048" y="24384"/>
                  </a:lnTo>
                  <a:lnTo>
                    <a:pt x="4572" y="27432"/>
                  </a:lnTo>
                  <a:lnTo>
                    <a:pt x="21336" y="27432"/>
                  </a:lnTo>
                  <a:lnTo>
                    <a:pt x="22860" y="24384"/>
                  </a:lnTo>
                  <a:lnTo>
                    <a:pt x="24384" y="22860"/>
                  </a:lnTo>
                  <a:lnTo>
                    <a:pt x="25908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矩形 152"/>
          <p:cNvSpPr/>
          <p:nvPr/>
        </p:nvSpPr>
        <p:spPr>
          <a:xfrm>
            <a:off x="1174319" y="551993"/>
            <a:ext cx="9791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3.My </a:t>
            </a:r>
            <a:r>
              <a:rPr lang="en-US" altLang="zh-CN" sz="3600" dirty="0">
                <a:latin typeface="Calibri" charset="0"/>
                <a:cs typeface="Times New Roman" charset="0"/>
              </a:rPr>
              <a:t>VM is Lighter (and Safer) than your Container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/>
          <p:cNvGrpSpPr/>
          <p:nvPr/>
        </p:nvGrpSpPr>
        <p:grpSpPr>
          <a:xfrm>
            <a:off x="933450" y="2667000"/>
            <a:ext cx="11430000" cy="5715000"/>
            <a:chOff x="986833" y="1136903"/>
            <a:chExt cx="9947866" cy="4584192"/>
          </a:xfrm>
        </p:grpSpPr>
        <p:sp>
          <p:nvSpPr>
            <p:cNvPr id="2" name="object 2"/>
            <p:cNvSpPr/>
            <p:nvPr/>
          </p:nvSpPr>
          <p:spPr>
            <a:xfrm>
              <a:off x="1010411" y="1158239"/>
              <a:ext cx="219710" cy="379730"/>
            </a:xfrm>
            <a:custGeom>
              <a:avLst/>
              <a:gdLst/>
              <a:ahLst/>
              <a:cxnLst/>
              <a:rect l="l" t="t" r="r" b="b"/>
              <a:pathLst>
                <a:path w="219709" h="379730">
                  <a:moveTo>
                    <a:pt x="182879" y="354367"/>
                  </a:moveTo>
                  <a:lnTo>
                    <a:pt x="182879" y="277367"/>
                  </a:lnTo>
                  <a:lnTo>
                    <a:pt x="182570" y="285988"/>
                  </a:lnTo>
                  <a:lnTo>
                    <a:pt x="181546" y="293750"/>
                  </a:lnTo>
                  <a:lnTo>
                    <a:pt x="160019" y="329183"/>
                  </a:lnTo>
                  <a:lnTo>
                    <a:pt x="120777" y="346328"/>
                  </a:lnTo>
                  <a:lnTo>
                    <a:pt x="100584" y="347386"/>
                  </a:lnTo>
                  <a:lnTo>
                    <a:pt x="93392" y="347186"/>
                  </a:lnTo>
                  <a:lnTo>
                    <a:pt x="50672" y="337565"/>
                  </a:lnTo>
                  <a:lnTo>
                    <a:pt x="44100" y="334756"/>
                  </a:lnTo>
                  <a:lnTo>
                    <a:pt x="38100" y="332231"/>
                  </a:lnTo>
                  <a:lnTo>
                    <a:pt x="30479" y="327659"/>
                  </a:lnTo>
                  <a:lnTo>
                    <a:pt x="24384" y="324611"/>
                  </a:lnTo>
                  <a:lnTo>
                    <a:pt x="19812" y="321563"/>
                  </a:lnTo>
                  <a:lnTo>
                    <a:pt x="15240" y="316991"/>
                  </a:lnTo>
                  <a:lnTo>
                    <a:pt x="10667" y="315467"/>
                  </a:lnTo>
                  <a:lnTo>
                    <a:pt x="7619" y="315467"/>
                  </a:lnTo>
                  <a:lnTo>
                    <a:pt x="6096" y="316991"/>
                  </a:lnTo>
                  <a:lnTo>
                    <a:pt x="3047" y="316991"/>
                  </a:lnTo>
                  <a:lnTo>
                    <a:pt x="3047" y="320039"/>
                  </a:lnTo>
                  <a:lnTo>
                    <a:pt x="1524" y="321563"/>
                  </a:lnTo>
                  <a:lnTo>
                    <a:pt x="1524" y="323087"/>
                  </a:lnTo>
                  <a:lnTo>
                    <a:pt x="0" y="324611"/>
                  </a:lnTo>
                  <a:lnTo>
                    <a:pt x="0" y="341375"/>
                  </a:lnTo>
                  <a:lnTo>
                    <a:pt x="1524" y="344423"/>
                  </a:lnTo>
                  <a:lnTo>
                    <a:pt x="3047" y="345947"/>
                  </a:lnTo>
                  <a:lnTo>
                    <a:pt x="6096" y="352043"/>
                  </a:lnTo>
                  <a:lnTo>
                    <a:pt x="7619" y="353567"/>
                  </a:lnTo>
                  <a:lnTo>
                    <a:pt x="12191" y="356615"/>
                  </a:lnTo>
                  <a:lnTo>
                    <a:pt x="18287" y="359663"/>
                  </a:lnTo>
                  <a:lnTo>
                    <a:pt x="22859" y="362711"/>
                  </a:lnTo>
                  <a:lnTo>
                    <a:pt x="59316" y="375023"/>
                  </a:lnTo>
                  <a:lnTo>
                    <a:pt x="67056" y="376427"/>
                  </a:lnTo>
                  <a:lnTo>
                    <a:pt x="75080" y="378190"/>
                  </a:lnTo>
                  <a:lnTo>
                    <a:pt x="83248" y="379094"/>
                  </a:lnTo>
                  <a:lnTo>
                    <a:pt x="89534" y="379342"/>
                  </a:lnTo>
                  <a:lnTo>
                    <a:pt x="97154" y="379457"/>
                  </a:lnTo>
                  <a:lnTo>
                    <a:pt x="105513" y="379352"/>
                  </a:lnTo>
                  <a:lnTo>
                    <a:pt x="147828" y="373379"/>
                  </a:lnTo>
                  <a:lnTo>
                    <a:pt x="177617" y="358378"/>
                  </a:lnTo>
                  <a:lnTo>
                    <a:pt x="182879" y="354367"/>
                  </a:lnTo>
                  <a:close/>
                </a:path>
                <a:path w="219709" h="379730">
                  <a:moveTo>
                    <a:pt x="198119" y="54863"/>
                  </a:moveTo>
                  <a:lnTo>
                    <a:pt x="198119" y="28955"/>
                  </a:lnTo>
                  <a:lnTo>
                    <a:pt x="196595" y="28955"/>
                  </a:lnTo>
                  <a:lnTo>
                    <a:pt x="196595" y="27431"/>
                  </a:lnTo>
                  <a:lnTo>
                    <a:pt x="193547" y="24383"/>
                  </a:lnTo>
                  <a:lnTo>
                    <a:pt x="192023" y="21335"/>
                  </a:lnTo>
                  <a:lnTo>
                    <a:pt x="187451" y="19811"/>
                  </a:lnTo>
                  <a:lnTo>
                    <a:pt x="182879" y="16763"/>
                  </a:lnTo>
                  <a:lnTo>
                    <a:pt x="170687" y="10667"/>
                  </a:lnTo>
                  <a:lnTo>
                    <a:pt x="163067" y="9143"/>
                  </a:lnTo>
                  <a:lnTo>
                    <a:pt x="155447" y="6095"/>
                  </a:lnTo>
                  <a:lnTo>
                    <a:pt x="124967" y="0"/>
                  </a:lnTo>
                  <a:lnTo>
                    <a:pt x="116585" y="33"/>
                  </a:lnTo>
                  <a:lnTo>
                    <a:pt x="105513" y="514"/>
                  </a:lnTo>
                  <a:lnTo>
                    <a:pt x="64055" y="9810"/>
                  </a:lnTo>
                  <a:lnTo>
                    <a:pt x="27241" y="38290"/>
                  </a:lnTo>
                  <a:lnTo>
                    <a:pt x="11215" y="81414"/>
                  </a:lnTo>
                  <a:lnTo>
                    <a:pt x="10667" y="91439"/>
                  </a:lnTo>
                  <a:lnTo>
                    <a:pt x="11215" y="102322"/>
                  </a:lnTo>
                  <a:lnTo>
                    <a:pt x="27050" y="144589"/>
                  </a:lnTo>
                  <a:lnTo>
                    <a:pt x="45719" y="165186"/>
                  </a:lnTo>
                  <a:lnTo>
                    <a:pt x="45719" y="82295"/>
                  </a:lnTo>
                  <a:lnTo>
                    <a:pt x="47243" y="74675"/>
                  </a:lnTo>
                  <a:lnTo>
                    <a:pt x="74675" y="39623"/>
                  </a:lnTo>
                  <a:lnTo>
                    <a:pt x="112490" y="32014"/>
                  </a:lnTo>
                  <a:lnTo>
                    <a:pt x="121396" y="32289"/>
                  </a:lnTo>
                  <a:lnTo>
                    <a:pt x="129158" y="33146"/>
                  </a:lnTo>
                  <a:lnTo>
                    <a:pt x="136374" y="34582"/>
                  </a:lnTo>
                  <a:lnTo>
                    <a:pt x="143255" y="36575"/>
                  </a:lnTo>
                  <a:lnTo>
                    <a:pt x="152399" y="38099"/>
                  </a:lnTo>
                  <a:lnTo>
                    <a:pt x="160019" y="41147"/>
                  </a:lnTo>
                  <a:lnTo>
                    <a:pt x="166115" y="45719"/>
                  </a:lnTo>
                  <a:lnTo>
                    <a:pt x="173735" y="48767"/>
                  </a:lnTo>
                  <a:lnTo>
                    <a:pt x="187451" y="57911"/>
                  </a:lnTo>
                  <a:lnTo>
                    <a:pt x="195071" y="57911"/>
                  </a:lnTo>
                  <a:lnTo>
                    <a:pt x="198119" y="54863"/>
                  </a:lnTo>
                  <a:close/>
                </a:path>
                <a:path w="219709" h="379730">
                  <a:moveTo>
                    <a:pt x="219455" y="274319"/>
                  </a:moveTo>
                  <a:lnTo>
                    <a:pt x="208097" y="230028"/>
                  </a:lnTo>
                  <a:lnTo>
                    <a:pt x="192023" y="210311"/>
                  </a:lnTo>
                  <a:lnTo>
                    <a:pt x="186023" y="203977"/>
                  </a:lnTo>
                  <a:lnTo>
                    <a:pt x="140588" y="176545"/>
                  </a:lnTo>
                  <a:lnTo>
                    <a:pt x="132587" y="172211"/>
                  </a:lnTo>
                  <a:lnTo>
                    <a:pt x="124586" y="168759"/>
                  </a:lnTo>
                  <a:lnTo>
                    <a:pt x="116585" y="165163"/>
                  </a:lnTo>
                  <a:lnTo>
                    <a:pt x="108584" y="161282"/>
                  </a:lnTo>
                  <a:lnTo>
                    <a:pt x="100583" y="156971"/>
                  </a:lnTo>
                  <a:lnTo>
                    <a:pt x="93392" y="153213"/>
                  </a:lnTo>
                  <a:lnTo>
                    <a:pt x="62102" y="130111"/>
                  </a:lnTo>
                  <a:lnTo>
                    <a:pt x="45719" y="89915"/>
                  </a:lnTo>
                  <a:lnTo>
                    <a:pt x="45719" y="165186"/>
                  </a:lnTo>
                  <a:lnTo>
                    <a:pt x="81533" y="187261"/>
                  </a:lnTo>
                  <a:lnTo>
                    <a:pt x="105513" y="198739"/>
                  </a:lnTo>
                  <a:lnTo>
                    <a:pt x="113347" y="202691"/>
                  </a:lnTo>
                  <a:lnTo>
                    <a:pt x="120896" y="206644"/>
                  </a:lnTo>
                  <a:lnTo>
                    <a:pt x="128015" y="210311"/>
                  </a:lnTo>
                  <a:lnTo>
                    <a:pt x="135731" y="214002"/>
                  </a:lnTo>
                  <a:lnTo>
                    <a:pt x="142874" y="218122"/>
                  </a:lnTo>
                  <a:lnTo>
                    <a:pt x="175259" y="248411"/>
                  </a:lnTo>
                  <a:lnTo>
                    <a:pt x="182879" y="354367"/>
                  </a:lnTo>
                  <a:lnTo>
                    <a:pt x="185928" y="352043"/>
                  </a:lnTo>
                  <a:lnTo>
                    <a:pt x="210312" y="318515"/>
                  </a:lnTo>
                  <a:lnTo>
                    <a:pt x="218884" y="286583"/>
                  </a:lnTo>
                  <a:lnTo>
                    <a:pt x="219455" y="274319"/>
                  </a:lnTo>
                  <a:close/>
                </a:path>
                <a:path w="219709" h="379730">
                  <a:moveTo>
                    <a:pt x="199643" y="48767"/>
                  </a:moveTo>
                  <a:lnTo>
                    <a:pt x="199643" y="35051"/>
                  </a:lnTo>
                  <a:lnTo>
                    <a:pt x="198119" y="33527"/>
                  </a:lnTo>
                  <a:lnTo>
                    <a:pt x="198119" y="51815"/>
                  </a:lnTo>
                  <a:lnTo>
                    <a:pt x="199643" y="48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266444" y="1191767"/>
              <a:ext cx="160020" cy="346075"/>
            </a:xfrm>
            <a:custGeom>
              <a:avLst/>
              <a:gdLst/>
              <a:ahLst/>
              <a:cxnLst/>
              <a:rect l="l" t="t" r="r" b="b"/>
              <a:pathLst>
                <a:path w="160019" h="346075">
                  <a:moveTo>
                    <a:pt x="47243" y="100583"/>
                  </a:moveTo>
                  <a:lnTo>
                    <a:pt x="47243" y="71627"/>
                  </a:lnTo>
                  <a:lnTo>
                    <a:pt x="4571" y="71627"/>
                  </a:lnTo>
                  <a:lnTo>
                    <a:pt x="1524" y="74675"/>
                  </a:lnTo>
                  <a:lnTo>
                    <a:pt x="1524" y="76199"/>
                  </a:lnTo>
                  <a:lnTo>
                    <a:pt x="0" y="77723"/>
                  </a:lnTo>
                  <a:lnTo>
                    <a:pt x="0" y="94487"/>
                  </a:lnTo>
                  <a:lnTo>
                    <a:pt x="1524" y="96011"/>
                  </a:lnTo>
                  <a:lnTo>
                    <a:pt x="3047" y="99059"/>
                  </a:lnTo>
                  <a:lnTo>
                    <a:pt x="6096" y="100583"/>
                  </a:lnTo>
                  <a:lnTo>
                    <a:pt x="47243" y="100583"/>
                  </a:lnTo>
                  <a:close/>
                </a:path>
                <a:path w="160019" h="346075">
                  <a:moveTo>
                    <a:pt x="158496" y="333755"/>
                  </a:moveTo>
                  <a:lnTo>
                    <a:pt x="158496" y="307847"/>
                  </a:lnTo>
                  <a:lnTo>
                    <a:pt x="150876" y="307847"/>
                  </a:lnTo>
                  <a:lnTo>
                    <a:pt x="149352" y="309371"/>
                  </a:lnTo>
                  <a:lnTo>
                    <a:pt x="147828" y="309371"/>
                  </a:lnTo>
                  <a:lnTo>
                    <a:pt x="141732" y="312419"/>
                  </a:lnTo>
                  <a:lnTo>
                    <a:pt x="138684" y="312419"/>
                  </a:lnTo>
                  <a:lnTo>
                    <a:pt x="132588" y="315467"/>
                  </a:lnTo>
                  <a:lnTo>
                    <a:pt x="128016" y="315467"/>
                  </a:lnTo>
                  <a:lnTo>
                    <a:pt x="124968" y="316991"/>
                  </a:lnTo>
                  <a:lnTo>
                    <a:pt x="120396" y="316991"/>
                  </a:lnTo>
                  <a:lnTo>
                    <a:pt x="85272" y="292893"/>
                  </a:lnTo>
                  <a:lnTo>
                    <a:pt x="80772" y="256031"/>
                  </a:lnTo>
                  <a:lnTo>
                    <a:pt x="80772" y="6095"/>
                  </a:lnTo>
                  <a:lnTo>
                    <a:pt x="79247" y="4571"/>
                  </a:lnTo>
                  <a:lnTo>
                    <a:pt x="79247" y="3047"/>
                  </a:lnTo>
                  <a:lnTo>
                    <a:pt x="77724" y="3047"/>
                  </a:lnTo>
                  <a:lnTo>
                    <a:pt x="77724" y="1523"/>
                  </a:lnTo>
                  <a:lnTo>
                    <a:pt x="74675" y="1523"/>
                  </a:lnTo>
                  <a:lnTo>
                    <a:pt x="71628" y="0"/>
                  </a:lnTo>
                  <a:lnTo>
                    <a:pt x="54864" y="0"/>
                  </a:lnTo>
                  <a:lnTo>
                    <a:pt x="53340" y="1523"/>
                  </a:lnTo>
                  <a:lnTo>
                    <a:pt x="50292" y="1523"/>
                  </a:lnTo>
                  <a:lnTo>
                    <a:pt x="48768" y="3047"/>
                  </a:lnTo>
                  <a:lnTo>
                    <a:pt x="47243" y="3047"/>
                  </a:lnTo>
                  <a:lnTo>
                    <a:pt x="47243" y="260603"/>
                  </a:lnTo>
                  <a:lnTo>
                    <a:pt x="50292" y="298703"/>
                  </a:lnTo>
                  <a:lnTo>
                    <a:pt x="72771" y="333946"/>
                  </a:lnTo>
                  <a:lnTo>
                    <a:pt x="85344" y="339851"/>
                  </a:lnTo>
                  <a:lnTo>
                    <a:pt x="92487" y="342733"/>
                  </a:lnTo>
                  <a:lnTo>
                    <a:pt x="100203" y="344614"/>
                  </a:lnTo>
                  <a:lnTo>
                    <a:pt x="108489" y="345638"/>
                  </a:lnTo>
                  <a:lnTo>
                    <a:pt x="117348" y="345947"/>
                  </a:lnTo>
                  <a:lnTo>
                    <a:pt x="124968" y="345947"/>
                  </a:lnTo>
                  <a:lnTo>
                    <a:pt x="129540" y="344423"/>
                  </a:lnTo>
                  <a:lnTo>
                    <a:pt x="137160" y="344423"/>
                  </a:lnTo>
                  <a:lnTo>
                    <a:pt x="140208" y="342899"/>
                  </a:lnTo>
                  <a:lnTo>
                    <a:pt x="144780" y="341375"/>
                  </a:lnTo>
                  <a:lnTo>
                    <a:pt x="147828" y="341375"/>
                  </a:lnTo>
                  <a:lnTo>
                    <a:pt x="150876" y="339851"/>
                  </a:lnTo>
                  <a:lnTo>
                    <a:pt x="152400" y="338327"/>
                  </a:lnTo>
                  <a:lnTo>
                    <a:pt x="155448" y="336803"/>
                  </a:lnTo>
                  <a:lnTo>
                    <a:pt x="158496" y="333755"/>
                  </a:lnTo>
                  <a:close/>
                </a:path>
                <a:path w="160019" h="346075">
                  <a:moveTo>
                    <a:pt x="160019" y="94487"/>
                  </a:moveTo>
                  <a:lnTo>
                    <a:pt x="160019" y="77723"/>
                  </a:lnTo>
                  <a:lnTo>
                    <a:pt x="158496" y="76199"/>
                  </a:lnTo>
                  <a:lnTo>
                    <a:pt x="158496" y="74675"/>
                  </a:lnTo>
                  <a:lnTo>
                    <a:pt x="155447" y="71627"/>
                  </a:lnTo>
                  <a:lnTo>
                    <a:pt x="80772" y="71627"/>
                  </a:lnTo>
                  <a:lnTo>
                    <a:pt x="80772" y="100583"/>
                  </a:lnTo>
                  <a:lnTo>
                    <a:pt x="155447" y="100583"/>
                  </a:lnTo>
                  <a:lnTo>
                    <a:pt x="156972" y="99059"/>
                  </a:lnTo>
                  <a:lnTo>
                    <a:pt x="158496" y="96011"/>
                  </a:lnTo>
                  <a:lnTo>
                    <a:pt x="160019" y="94487"/>
                  </a:lnTo>
                  <a:close/>
                </a:path>
                <a:path w="160019" h="346075">
                  <a:moveTo>
                    <a:pt x="160020" y="330707"/>
                  </a:moveTo>
                  <a:lnTo>
                    <a:pt x="160020" y="310895"/>
                  </a:lnTo>
                  <a:lnTo>
                    <a:pt x="158496" y="310895"/>
                  </a:lnTo>
                  <a:lnTo>
                    <a:pt x="158496" y="332231"/>
                  </a:lnTo>
                  <a:lnTo>
                    <a:pt x="160020" y="330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6944" y="1258949"/>
              <a:ext cx="200025" cy="278765"/>
            </a:xfrm>
            <a:custGeom>
              <a:avLst/>
              <a:gdLst/>
              <a:ahLst/>
              <a:cxnLst/>
              <a:rect l="l" t="t" r="r" b="b"/>
              <a:pathLst>
                <a:path w="200025" h="278765">
                  <a:moveTo>
                    <a:pt x="166115" y="146178"/>
                  </a:moveTo>
                  <a:lnTo>
                    <a:pt x="166115" y="118746"/>
                  </a:lnTo>
                  <a:lnTo>
                    <a:pt x="120515" y="118835"/>
                  </a:lnTo>
                  <a:lnTo>
                    <a:pt x="73152" y="123318"/>
                  </a:lnTo>
                  <a:lnTo>
                    <a:pt x="35052" y="140082"/>
                  </a:lnTo>
                  <a:lnTo>
                    <a:pt x="5143" y="174301"/>
                  </a:lnTo>
                  <a:lnTo>
                    <a:pt x="0" y="204090"/>
                  </a:lnTo>
                  <a:lnTo>
                    <a:pt x="523" y="212068"/>
                  </a:lnTo>
                  <a:lnTo>
                    <a:pt x="18954" y="253216"/>
                  </a:lnTo>
                  <a:lnTo>
                    <a:pt x="36576" y="267637"/>
                  </a:lnTo>
                  <a:lnTo>
                    <a:pt x="36575" y="191898"/>
                  </a:lnTo>
                  <a:lnTo>
                    <a:pt x="38100" y="184278"/>
                  </a:lnTo>
                  <a:lnTo>
                    <a:pt x="68199" y="154941"/>
                  </a:lnTo>
                  <a:lnTo>
                    <a:pt x="82296" y="150750"/>
                  </a:lnTo>
                  <a:lnTo>
                    <a:pt x="90582" y="148750"/>
                  </a:lnTo>
                  <a:lnTo>
                    <a:pt x="99441" y="147321"/>
                  </a:lnTo>
                  <a:lnTo>
                    <a:pt x="108870" y="146464"/>
                  </a:lnTo>
                  <a:lnTo>
                    <a:pt x="116776" y="146238"/>
                  </a:lnTo>
                  <a:lnTo>
                    <a:pt x="166115" y="146178"/>
                  </a:lnTo>
                  <a:close/>
                </a:path>
                <a:path w="200025" h="278765">
                  <a:moveTo>
                    <a:pt x="13715" y="50166"/>
                  </a:moveTo>
                  <a:lnTo>
                    <a:pt x="13715" y="33402"/>
                  </a:lnTo>
                  <a:lnTo>
                    <a:pt x="12192" y="34926"/>
                  </a:lnTo>
                  <a:lnTo>
                    <a:pt x="12192" y="48642"/>
                  </a:lnTo>
                  <a:lnTo>
                    <a:pt x="13715" y="50166"/>
                  </a:lnTo>
                  <a:close/>
                </a:path>
                <a:path w="200025" h="278765">
                  <a:moveTo>
                    <a:pt x="199644" y="271146"/>
                  </a:moveTo>
                  <a:lnTo>
                    <a:pt x="199644" y="94362"/>
                  </a:lnTo>
                  <a:lnTo>
                    <a:pt x="199358" y="83218"/>
                  </a:lnTo>
                  <a:lnTo>
                    <a:pt x="192238" y="45261"/>
                  </a:lnTo>
                  <a:lnTo>
                    <a:pt x="165544" y="13971"/>
                  </a:lnTo>
                  <a:lnTo>
                    <a:pt x="128778" y="1208"/>
                  </a:lnTo>
                  <a:lnTo>
                    <a:pt x="92606" y="0"/>
                  </a:lnTo>
                  <a:lnTo>
                    <a:pt x="89915" y="65"/>
                  </a:lnTo>
                  <a:lnTo>
                    <a:pt x="51815" y="9018"/>
                  </a:lnTo>
                  <a:lnTo>
                    <a:pt x="42600" y="12102"/>
                  </a:lnTo>
                  <a:lnTo>
                    <a:pt x="24384" y="21210"/>
                  </a:lnTo>
                  <a:lnTo>
                    <a:pt x="19812" y="24258"/>
                  </a:lnTo>
                  <a:lnTo>
                    <a:pt x="13715" y="30354"/>
                  </a:lnTo>
                  <a:lnTo>
                    <a:pt x="13715" y="53214"/>
                  </a:lnTo>
                  <a:lnTo>
                    <a:pt x="15240" y="53214"/>
                  </a:lnTo>
                  <a:lnTo>
                    <a:pt x="15240" y="54738"/>
                  </a:lnTo>
                  <a:lnTo>
                    <a:pt x="21336" y="54738"/>
                  </a:lnTo>
                  <a:lnTo>
                    <a:pt x="24384" y="53214"/>
                  </a:lnTo>
                  <a:lnTo>
                    <a:pt x="28956" y="51690"/>
                  </a:lnTo>
                  <a:lnTo>
                    <a:pt x="33528" y="48642"/>
                  </a:lnTo>
                  <a:lnTo>
                    <a:pt x="45719" y="42546"/>
                  </a:lnTo>
                  <a:lnTo>
                    <a:pt x="51458" y="39403"/>
                  </a:lnTo>
                  <a:lnTo>
                    <a:pt x="57340" y="36831"/>
                  </a:lnTo>
                  <a:lnTo>
                    <a:pt x="63507" y="34831"/>
                  </a:lnTo>
                  <a:lnTo>
                    <a:pt x="70103" y="33402"/>
                  </a:lnTo>
                  <a:lnTo>
                    <a:pt x="77223" y="31402"/>
                  </a:lnTo>
                  <a:lnTo>
                    <a:pt x="84891" y="29960"/>
                  </a:lnTo>
                  <a:lnTo>
                    <a:pt x="92606" y="29116"/>
                  </a:lnTo>
                  <a:lnTo>
                    <a:pt x="100155" y="28846"/>
                  </a:lnTo>
                  <a:lnTo>
                    <a:pt x="103631" y="28929"/>
                  </a:lnTo>
                  <a:lnTo>
                    <a:pt x="131064" y="33402"/>
                  </a:lnTo>
                  <a:lnTo>
                    <a:pt x="138684" y="34926"/>
                  </a:lnTo>
                  <a:lnTo>
                    <a:pt x="146303" y="39498"/>
                  </a:lnTo>
                  <a:lnTo>
                    <a:pt x="150875" y="45594"/>
                  </a:lnTo>
                  <a:lnTo>
                    <a:pt x="156972" y="51690"/>
                  </a:lnTo>
                  <a:lnTo>
                    <a:pt x="160019" y="57786"/>
                  </a:lnTo>
                  <a:lnTo>
                    <a:pt x="161544" y="66930"/>
                  </a:lnTo>
                  <a:lnTo>
                    <a:pt x="163544" y="73812"/>
                  </a:lnTo>
                  <a:lnTo>
                    <a:pt x="164973" y="80837"/>
                  </a:lnTo>
                  <a:lnTo>
                    <a:pt x="165830" y="88147"/>
                  </a:lnTo>
                  <a:lnTo>
                    <a:pt x="166115" y="95886"/>
                  </a:lnTo>
                  <a:lnTo>
                    <a:pt x="166116" y="242522"/>
                  </a:lnTo>
                  <a:lnTo>
                    <a:pt x="169163" y="239142"/>
                  </a:lnTo>
                  <a:lnTo>
                    <a:pt x="169163" y="271146"/>
                  </a:lnTo>
                  <a:lnTo>
                    <a:pt x="172212" y="274194"/>
                  </a:lnTo>
                  <a:lnTo>
                    <a:pt x="173736" y="274194"/>
                  </a:lnTo>
                  <a:lnTo>
                    <a:pt x="176783" y="275718"/>
                  </a:lnTo>
                  <a:lnTo>
                    <a:pt x="193548" y="275718"/>
                  </a:lnTo>
                  <a:lnTo>
                    <a:pt x="195072" y="274194"/>
                  </a:lnTo>
                  <a:lnTo>
                    <a:pt x="196595" y="274194"/>
                  </a:lnTo>
                  <a:lnTo>
                    <a:pt x="199644" y="271146"/>
                  </a:lnTo>
                  <a:close/>
                </a:path>
                <a:path w="200025" h="278765">
                  <a:moveTo>
                    <a:pt x="166116" y="242522"/>
                  </a:moveTo>
                  <a:lnTo>
                    <a:pt x="166115" y="207138"/>
                  </a:lnTo>
                  <a:lnTo>
                    <a:pt x="156090" y="217711"/>
                  </a:lnTo>
                  <a:lnTo>
                    <a:pt x="146494" y="226569"/>
                  </a:lnTo>
                  <a:lnTo>
                    <a:pt x="110109" y="247334"/>
                  </a:lnTo>
                  <a:lnTo>
                    <a:pt x="89915" y="249810"/>
                  </a:lnTo>
                  <a:lnTo>
                    <a:pt x="77938" y="248953"/>
                  </a:lnTo>
                  <a:lnTo>
                    <a:pt x="44291" y="229546"/>
                  </a:lnTo>
                  <a:lnTo>
                    <a:pt x="36575" y="201042"/>
                  </a:lnTo>
                  <a:lnTo>
                    <a:pt x="36576" y="267637"/>
                  </a:lnTo>
                  <a:lnTo>
                    <a:pt x="77938" y="278487"/>
                  </a:lnTo>
                  <a:lnTo>
                    <a:pt x="86868" y="278766"/>
                  </a:lnTo>
                  <a:lnTo>
                    <a:pt x="98274" y="278171"/>
                  </a:lnTo>
                  <a:lnTo>
                    <a:pt x="141303" y="262931"/>
                  </a:lnTo>
                  <a:lnTo>
                    <a:pt x="160639" y="248596"/>
                  </a:lnTo>
                  <a:lnTo>
                    <a:pt x="166116" y="242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5648" y="1258824"/>
              <a:ext cx="208915" cy="276225"/>
            </a:xfrm>
            <a:custGeom>
              <a:avLst/>
              <a:gdLst/>
              <a:ahLst/>
              <a:cxnLst/>
              <a:rect l="l" t="t" r="r" b="b"/>
              <a:pathLst>
                <a:path w="208914" h="276225">
                  <a:moveTo>
                    <a:pt x="32003" y="272795"/>
                  </a:moveTo>
                  <a:lnTo>
                    <a:pt x="32003" y="7619"/>
                  </a:lnTo>
                  <a:lnTo>
                    <a:pt x="30479" y="7619"/>
                  </a:lnTo>
                  <a:lnTo>
                    <a:pt x="30479" y="6095"/>
                  </a:lnTo>
                  <a:lnTo>
                    <a:pt x="27431" y="3047"/>
                  </a:lnTo>
                  <a:lnTo>
                    <a:pt x="6095" y="3047"/>
                  </a:lnTo>
                  <a:lnTo>
                    <a:pt x="4571" y="4571"/>
                  </a:lnTo>
                  <a:lnTo>
                    <a:pt x="1524" y="4571"/>
                  </a:lnTo>
                  <a:lnTo>
                    <a:pt x="0" y="6095"/>
                  </a:lnTo>
                  <a:lnTo>
                    <a:pt x="0" y="272795"/>
                  </a:lnTo>
                  <a:lnTo>
                    <a:pt x="1524" y="272795"/>
                  </a:lnTo>
                  <a:lnTo>
                    <a:pt x="3047" y="274319"/>
                  </a:lnTo>
                  <a:lnTo>
                    <a:pt x="4571" y="274319"/>
                  </a:lnTo>
                  <a:lnTo>
                    <a:pt x="6095" y="275843"/>
                  </a:lnTo>
                  <a:lnTo>
                    <a:pt x="24383" y="275843"/>
                  </a:lnTo>
                  <a:lnTo>
                    <a:pt x="27431" y="274319"/>
                  </a:lnTo>
                  <a:lnTo>
                    <a:pt x="28956" y="274319"/>
                  </a:lnTo>
                  <a:lnTo>
                    <a:pt x="30479" y="272795"/>
                  </a:lnTo>
                  <a:lnTo>
                    <a:pt x="32003" y="272795"/>
                  </a:lnTo>
                  <a:close/>
                </a:path>
                <a:path w="208914" h="276225">
                  <a:moveTo>
                    <a:pt x="208787" y="271271"/>
                  </a:moveTo>
                  <a:lnTo>
                    <a:pt x="208787" y="112775"/>
                  </a:lnTo>
                  <a:lnTo>
                    <a:pt x="208502" y="99393"/>
                  </a:lnTo>
                  <a:lnTo>
                    <a:pt x="201620" y="55768"/>
                  </a:lnTo>
                  <a:lnTo>
                    <a:pt x="176212" y="17906"/>
                  </a:lnTo>
                  <a:lnTo>
                    <a:pt x="140969" y="2095"/>
                  </a:lnTo>
                  <a:lnTo>
                    <a:pt x="117347" y="0"/>
                  </a:lnTo>
                  <a:lnTo>
                    <a:pt x="107037" y="595"/>
                  </a:lnTo>
                  <a:lnTo>
                    <a:pt x="64150" y="17240"/>
                  </a:lnTo>
                  <a:lnTo>
                    <a:pt x="32003" y="47243"/>
                  </a:lnTo>
                  <a:lnTo>
                    <a:pt x="32003" y="271271"/>
                  </a:lnTo>
                  <a:lnTo>
                    <a:pt x="33527" y="271271"/>
                  </a:lnTo>
                  <a:lnTo>
                    <a:pt x="33527" y="83819"/>
                  </a:lnTo>
                  <a:lnTo>
                    <a:pt x="43814" y="70961"/>
                  </a:lnTo>
                  <a:lnTo>
                    <a:pt x="74675" y="42671"/>
                  </a:lnTo>
                  <a:lnTo>
                    <a:pt x="114300" y="27431"/>
                  </a:lnTo>
                  <a:lnTo>
                    <a:pt x="122015" y="27955"/>
                  </a:lnTo>
                  <a:lnTo>
                    <a:pt x="160019" y="50291"/>
                  </a:lnTo>
                  <a:lnTo>
                    <a:pt x="170687" y="76199"/>
                  </a:lnTo>
                  <a:lnTo>
                    <a:pt x="172688" y="84534"/>
                  </a:lnTo>
                  <a:lnTo>
                    <a:pt x="174116" y="93725"/>
                  </a:lnTo>
                  <a:lnTo>
                    <a:pt x="174974" y="104060"/>
                  </a:lnTo>
                  <a:lnTo>
                    <a:pt x="175259" y="115823"/>
                  </a:lnTo>
                  <a:lnTo>
                    <a:pt x="175259" y="271271"/>
                  </a:lnTo>
                  <a:lnTo>
                    <a:pt x="178307" y="274319"/>
                  </a:lnTo>
                  <a:lnTo>
                    <a:pt x="179831" y="274319"/>
                  </a:lnTo>
                  <a:lnTo>
                    <a:pt x="181356" y="275843"/>
                  </a:lnTo>
                  <a:lnTo>
                    <a:pt x="199644" y="275843"/>
                  </a:lnTo>
                  <a:lnTo>
                    <a:pt x="202691" y="274319"/>
                  </a:lnTo>
                  <a:lnTo>
                    <a:pt x="205739" y="274319"/>
                  </a:lnTo>
                  <a:lnTo>
                    <a:pt x="208787" y="271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3683" y="1136903"/>
              <a:ext cx="226060" cy="401320"/>
            </a:xfrm>
            <a:custGeom>
              <a:avLst/>
              <a:gdLst/>
              <a:ahLst/>
              <a:cxnLst/>
              <a:rect l="l" t="t" r="r" b="b"/>
              <a:pathLst>
                <a:path w="226060" h="401319">
                  <a:moveTo>
                    <a:pt x="192024" y="204215"/>
                  </a:moveTo>
                  <a:lnTo>
                    <a:pt x="192024" y="163068"/>
                  </a:lnTo>
                  <a:lnTo>
                    <a:pt x="181998" y="153376"/>
                  </a:lnTo>
                  <a:lnTo>
                    <a:pt x="143589" y="127706"/>
                  </a:lnTo>
                  <a:lnTo>
                    <a:pt x="109728" y="121920"/>
                  </a:lnTo>
                  <a:lnTo>
                    <a:pt x="99107" y="122404"/>
                  </a:lnTo>
                  <a:lnTo>
                    <a:pt x="52720" y="137088"/>
                  </a:lnTo>
                  <a:lnTo>
                    <a:pt x="21121" y="169735"/>
                  </a:lnTo>
                  <a:lnTo>
                    <a:pt x="3857" y="218860"/>
                  </a:lnTo>
                  <a:lnTo>
                    <a:pt x="0" y="263652"/>
                  </a:lnTo>
                  <a:lnTo>
                    <a:pt x="309" y="277987"/>
                  </a:lnTo>
                  <a:lnTo>
                    <a:pt x="8953" y="329255"/>
                  </a:lnTo>
                  <a:lnTo>
                    <a:pt x="30670" y="369784"/>
                  </a:lnTo>
                  <a:lnTo>
                    <a:pt x="35052" y="374264"/>
                  </a:lnTo>
                  <a:lnTo>
                    <a:pt x="35052" y="259080"/>
                  </a:lnTo>
                  <a:lnTo>
                    <a:pt x="35337" y="249031"/>
                  </a:lnTo>
                  <a:lnTo>
                    <a:pt x="41957" y="210335"/>
                  </a:lnTo>
                  <a:lnTo>
                    <a:pt x="62103" y="171069"/>
                  </a:lnTo>
                  <a:lnTo>
                    <a:pt x="99107" y="151447"/>
                  </a:lnTo>
                  <a:lnTo>
                    <a:pt x="106680" y="150971"/>
                  </a:lnTo>
                  <a:lnTo>
                    <a:pt x="109728" y="150992"/>
                  </a:lnTo>
                  <a:lnTo>
                    <a:pt x="150876" y="164592"/>
                  </a:lnTo>
                  <a:lnTo>
                    <a:pt x="180879" y="192238"/>
                  </a:lnTo>
                  <a:lnTo>
                    <a:pt x="192024" y="204215"/>
                  </a:lnTo>
                  <a:close/>
                </a:path>
                <a:path w="226060" h="401319">
                  <a:moveTo>
                    <a:pt x="225552" y="394716"/>
                  </a:moveTo>
                  <a:lnTo>
                    <a:pt x="225552" y="4571"/>
                  </a:lnTo>
                  <a:lnTo>
                    <a:pt x="222504" y="1524"/>
                  </a:lnTo>
                  <a:lnTo>
                    <a:pt x="220980" y="1524"/>
                  </a:lnTo>
                  <a:lnTo>
                    <a:pt x="219456" y="0"/>
                  </a:lnTo>
                  <a:lnTo>
                    <a:pt x="198120" y="0"/>
                  </a:lnTo>
                  <a:lnTo>
                    <a:pt x="196596" y="1524"/>
                  </a:lnTo>
                  <a:lnTo>
                    <a:pt x="193548" y="1524"/>
                  </a:lnTo>
                  <a:lnTo>
                    <a:pt x="192024" y="3048"/>
                  </a:lnTo>
                  <a:lnTo>
                    <a:pt x="192024" y="316992"/>
                  </a:lnTo>
                  <a:lnTo>
                    <a:pt x="185427" y="324469"/>
                  </a:lnTo>
                  <a:lnTo>
                    <a:pt x="179260" y="331089"/>
                  </a:lnTo>
                  <a:lnTo>
                    <a:pt x="173378" y="337137"/>
                  </a:lnTo>
                  <a:lnTo>
                    <a:pt x="167640" y="342900"/>
                  </a:lnTo>
                  <a:lnTo>
                    <a:pt x="162044" y="347549"/>
                  </a:lnTo>
                  <a:lnTo>
                    <a:pt x="156972" y="351853"/>
                  </a:lnTo>
                  <a:lnTo>
                    <a:pt x="151780" y="355973"/>
                  </a:lnTo>
                  <a:lnTo>
                    <a:pt x="146304" y="359664"/>
                  </a:lnTo>
                  <a:lnTo>
                    <a:pt x="140208" y="364236"/>
                  </a:lnTo>
                  <a:lnTo>
                    <a:pt x="132588" y="367284"/>
                  </a:lnTo>
                  <a:lnTo>
                    <a:pt x="126492" y="368808"/>
                  </a:lnTo>
                  <a:lnTo>
                    <a:pt x="120396" y="371856"/>
                  </a:lnTo>
                  <a:lnTo>
                    <a:pt x="106680" y="371856"/>
                  </a:lnTo>
                  <a:lnTo>
                    <a:pt x="96940" y="371284"/>
                  </a:lnTo>
                  <a:lnTo>
                    <a:pt x="60579" y="351472"/>
                  </a:lnTo>
                  <a:lnTo>
                    <a:pt x="40433" y="310229"/>
                  </a:lnTo>
                  <a:lnTo>
                    <a:pt x="35313" y="269581"/>
                  </a:lnTo>
                  <a:lnTo>
                    <a:pt x="35052" y="259080"/>
                  </a:lnTo>
                  <a:lnTo>
                    <a:pt x="35052" y="374264"/>
                  </a:lnTo>
                  <a:lnTo>
                    <a:pt x="77724" y="398335"/>
                  </a:lnTo>
                  <a:lnTo>
                    <a:pt x="103632" y="400812"/>
                  </a:lnTo>
                  <a:lnTo>
                    <a:pt x="116157" y="399978"/>
                  </a:lnTo>
                  <a:lnTo>
                    <a:pt x="162163" y="381339"/>
                  </a:lnTo>
                  <a:lnTo>
                    <a:pt x="193548" y="353568"/>
                  </a:lnTo>
                  <a:lnTo>
                    <a:pt x="193548" y="391668"/>
                  </a:lnTo>
                  <a:lnTo>
                    <a:pt x="195072" y="393192"/>
                  </a:lnTo>
                  <a:lnTo>
                    <a:pt x="195072" y="394716"/>
                  </a:lnTo>
                  <a:lnTo>
                    <a:pt x="196596" y="394716"/>
                  </a:lnTo>
                  <a:lnTo>
                    <a:pt x="196596" y="396240"/>
                  </a:lnTo>
                  <a:lnTo>
                    <a:pt x="199644" y="396240"/>
                  </a:lnTo>
                  <a:lnTo>
                    <a:pt x="201168" y="397764"/>
                  </a:lnTo>
                  <a:lnTo>
                    <a:pt x="219456" y="397764"/>
                  </a:lnTo>
                  <a:lnTo>
                    <a:pt x="220980" y="396240"/>
                  </a:lnTo>
                  <a:lnTo>
                    <a:pt x="224028" y="396240"/>
                  </a:lnTo>
                  <a:lnTo>
                    <a:pt x="224028" y="394716"/>
                  </a:lnTo>
                  <a:lnTo>
                    <a:pt x="225552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8483" y="1258841"/>
              <a:ext cx="200025" cy="279400"/>
            </a:xfrm>
            <a:custGeom>
              <a:avLst/>
              <a:gdLst/>
              <a:ahLst/>
              <a:cxnLst/>
              <a:rect l="l" t="t" r="r" b="b"/>
              <a:pathLst>
                <a:path w="200025" h="279400">
                  <a:moveTo>
                    <a:pt x="164592" y="146286"/>
                  </a:moveTo>
                  <a:lnTo>
                    <a:pt x="164592" y="118854"/>
                  </a:lnTo>
                  <a:lnTo>
                    <a:pt x="119872" y="118930"/>
                  </a:lnTo>
                  <a:lnTo>
                    <a:pt x="73152" y="123426"/>
                  </a:lnTo>
                  <a:lnTo>
                    <a:pt x="33528" y="140190"/>
                  </a:lnTo>
                  <a:lnTo>
                    <a:pt x="5143" y="174409"/>
                  </a:lnTo>
                  <a:lnTo>
                    <a:pt x="0" y="204198"/>
                  </a:lnTo>
                  <a:lnTo>
                    <a:pt x="309" y="212175"/>
                  </a:lnTo>
                  <a:lnTo>
                    <a:pt x="17668" y="253323"/>
                  </a:lnTo>
                  <a:lnTo>
                    <a:pt x="36576" y="267829"/>
                  </a:lnTo>
                  <a:lnTo>
                    <a:pt x="36576" y="192006"/>
                  </a:lnTo>
                  <a:lnTo>
                    <a:pt x="38100" y="184386"/>
                  </a:lnTo>
                  <a:lnTo>
                    <a:pt x="44196" y="172194"/>
                  </a:lnTo>
                  <a:lnTo>
                    <a:pt x="48768" y="166098"/>
                  </a:lnTo>
                  <a:lnTo>
                    <a:pt x="56388" y="161526"/>
                  </a:lnTo>
                  <a:lnTo>
                    <a:pt x="61507" y="158145"/>
                  </a:lnTo>
                  <a:lnTo>
                    <a:pt x="67627" y="155049"/>
                  </a:lnTo>
                  <a:lnTo>
                    <a:pt x="74604" y="152525"/>
                  </a:lnTo>
                  <a:lnTo>
                    <a:pt x="82296" y="150858"/>
                  </a:lnTo>
                  <a:lnTo>
                    <a:pt x="90344" y="148858"/>
                  </a:lnTo>
                  <a:lnTo>
                    <a:pt x="98679" y="147429"/>
                  </a:lnTo>
                  <a:lnTo>
                    <a:pt x="107584" y="146572"/>
                  </a:lnTo>
                  <a:lnTo>
                    <a:pt x="116538" y="146310"/>
                  </a:lnTo>
                  <a:lnTo>
                    <a:pt x="164592" y="146286"/>
                  </a:lnTo>
                  <a:close/>
                </a:path>
                <a:path w="200025" h="279400">
                  <a:moveTo>
                    <a:pt x="199644" y="269730"/>
                  </a:moveTo>
                  <a:lnTo>
                    <a:pt x="199644" y="94470"/>
                  </a:lnTo>
                  <a:lnTo>
                    <a:pt x="199334" y="83326"/>
                  </a:lnTo>
                  <a:lnTo>
                    <a:pt x="190952" y="45369"/>
                  </a:lnTo>
                  <a:lnTo>
                    <a:pt x="164782" y="14079"/>
                  </a:lnTo>
                  <a:lnTo>
                    <a:pt x="128016" y="1316"/>
                  </a:lnTo>
                  <a:lnTo>
                    <a:pt x="98679" y="0"/>
                  </a:lnTo>
                  <a:lnTo>
                    <a:pt x="89916" y="173"/>
                  </a:lnTo>
                  <a:lnTo>
                    <a:pt x="50292" y="9126"/>
                  </a:lnTo>
                  <a:lnTo>
                    <a:pt x="19812" y="24366"/>
                  </a:lnTo>
                  <a:lnTo>
                    <a:pt x="16764" y="25890"/>
                  </a:lnTo>
                  <a:lnTo>
                    <a:pt x="15240" y="28938"/>
                  </a:lnTo>
                  <a:lnTo>
                    <a:pt x="13716" y="30462"/>
                  </a:lnTo>
                  <a:lnTo>
                    <a:pt x="12192" y="33510"/>
                  </a:lnTo>
                  <a:lnTo>
                    <a:pt x="12192" y="50274"/>
                  </a:lnTo>
                  <a:lnTo>
                    <a:pt x="13716" y="51798"/>
                  </a:lnTo>
                  <a:lnTo>
                    <a:pt x="13716" y="53322"/>
                  </a:lnTo>
                  <a:lnTo>
                    <a:pt x="15240" y="54846"/>
                  </a:lnTo>
                  <a:lnTo>
                    <a:pt x="21336" y="54846"/>
                  </a:lnTo>
                  <a:lnTo>
                    <a:pt x="24384" y="53322"/>
                  </a:lnTo>
                  <a:lnTo>
                    <a:pt x="28956" y="51798"/>
                  </a:lnTo>
                  <a:lnTo>
                    <a:pt x="38100" y="45702"/>
                  </a:lnTo>
                  <a:lnTo>
                    <a:pt x="45720" y="42654"/>
                  </a:lnTo>
                  <a:lnTo>
                    <a:pt x="50815" y="39511"/>
                  </a:lnTo>
                  <a:lnTo>
                    <a:pt x="56769" y="36939"/>
                  </a:lnTo>
                  <a:lnTo>
                    <a:pt x="63293" y="34939"/>
                  </a:lnTo>
                  <a:lnTo>
                    <a:pt x="70104" y="33510"/>
                  </a:lnTo>
                  <a:lnTo>
                    <a:pt x="77009" y="31510"/>
                  </a:lnTo>
                  <a:lnTo>
                    <a:pt x="84200" y="30081"/>
                  </a:lnTo>
                  <a:lnTo>
                    <a:pt x="91963" y="29224"/>
                  </a:lnTo>
                  <a:lnTo>
                    <a:pt x="96774" y="29065"/>
                  </a:lnTo>
                  <a:lnTo>
                    <a:pt x="103632" y="29039"/>
                  </a:lnTo>
                  <a:lnTo>
                    <a:pt x="107584" y="29170"/>
                  </a:lnTo>
                  <a:lnTo>
                    <a:pt x="131064" y="33510"/>
                  </a:lnTo>
                  <a:lnTo>
                    <a:pt x="138684" y="35034"/>
                  </a:lnTo>
                  <a:lnTo>
                    <a:pt x="144780" y="39606"/>
                  </a:lnTo>
                  <a:lnTo>
                    <a:pt x="150876" y="45702"/>
                  </a:lnTo>
                  <a:lnTo>
                    <a:pt x="160020" y="57894"/>
                  </a:lnTo>
                  <a:lnTo>
                    <a:pt x="161544" y="67038"/>
                  </a:lnTo>
                  <a:lnTo>
                    <a:pt x="163306" y="73920"/>
                  </a:lnTo>
                  <a:lnTo>
                    <a:pt x="164211" y="80945"/>
                  </a:lnTo>
                  <a:lnTo>
                    <a:pt x="164544" y="88255"/>
                  </a:lnTo>
                  <a:lnTo>
                    <a:pt x="164592" y="243965"/>
                  </a:lnTo>
                  <a:lnTo>
                    <a:pt x="169164" y="239250"/>
                  </a:lnTo>
                  <a:lnTo>
                    <a:pt x="169164" y="272778"/>
                  </a:lnTo>
                  <a:lnTo>
                    <a:pt x="170688" y="272778"/>
                  </a:lnTo>
                  <a:lnTo>
                    <a:pt x="172212" y="274302"/>
                  </a:lnTo>
                  <a:lnTo>
                    <a:pt x="173736" y="274302"/>
                  </a:lnTo>
                  <a:lnTo>
                    <a:pt x="175260" y="275826"/>
                  </a:lnTo>
                  <a:lnTo>
                    <a:pt x="192024" y="275826"/>
                  </a:lnTo>
                  <a:lnTo>
                    <a:pt x="195072" y="274302"/>
                  </a:lnTo>
                  <a:lnTo>
                    <a:pt x="196596" y="274302"/>
                  </a:lnTo>
                  <a:lnTo>
                    <a:pt x="196596" y="272778"/>
                  </a:lnTo>
                  <a:lnTo>
                    <a:pt x="199644" y="269730"/>
                  </a:lnTo>
                  <a:close/>
                </a:path>
                <a:path w="200025" h="279400">
                  <a:moveTo>
                    <a:pt x="164592" y="243965"/>
                  </a:moveTo>
                  <a:lnTo>
                    <a:pt x="164592" y="207246"/>
                  </a:lnTo>
                  <a:lnTo>
                    <a:pt x="155448" y="217819"/>
                  </a:lnTo>
                  <a:lnTo>
                    <a:pt x="146304" y="226677"/>
                  </a:lnTo>
                  <a:lnTo>
                    <a:pt x="109537" y="247442"/>
                  </a:lnTo>
                  <a:lnTo>
                    <a:pt x="89916" y="249918"/>
                  </a:lnTo>
                  <a:lnTo>
                    <a:pt x="77938" y="249061"/>
                  </a:lnTo>
                  <a:lnTo>
                    <a:pt x="44291" y="229654"/>
                  </a:lnTo>
                  <a:lnTo>
                    <a:pt x="36576" y="201150"/>
                  </a:lnTo>
                  <a:lnTo>
                    <a:pt x="36576" y="267829"/>
                  </a:lnTo>
                  <a:lnTo>
                    <a:pt x="76200" y="278528"/>
                  </a:lnTo>
                  <a:lnTo>
                    <a:pt x="86868" y="278874"/>
                  </a:lnTo>
                  <a:lnTo>
                    <a:pt x="98059" y="278279"/>
                  </a:lnTo>
                  <a:lnTo>
                    <a:pt x="141089" y="263039"/>
                  </a:lnTo>
                  <a:lnTo>
                    <a:pt x="160020" y="248679"/>
                  </a:lnTo>
                  <a:lnTo>
                    <a:pt x="164592" y="243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5664" y="1258824"/>
              <a:ext cx="143510" cy="276225"/>
            </a:xfrm>
            <a:custGeom>
              <a:avLst/>
              <a:gdLst/>
              <a:ahLst/>
              <a:cxnLst/>
              <a:rect l="l" t="t" r="r" b="b"/>
              <a:pathLst>
                <a:path w="143510" h="276225">
                  <a:moveTo>
                    <a:pt x="1524" y="271271"/>
                  </a:moveTo>
                  <a:lnTo>
                    <a:pt x="1524" y="7619"/>
                  </a:lnTo>
                  <a:lnTo>
                    <a:pt x="0" y="7619"/>
                  </a:lnTo>
                  <a:lnTo>
                    <a:pt x="0" y="271271"/>
                  </a:lnTo>
                  <a:lnTo>
                    <a:pt x="1524" y="271271"/>
                  </a:lnTo>
                  <a:close/>
                </a:path>
                <a:path w="143510" h="276225">
                  <a:moveTo>
                    <a:pt x="141731" y="38099"/>
                  </a:moveTo>
                  <a:lnTo>
                    <a:pt x="141731" y="9143"/>
                  </a:lnTo>
                  <a:lnTo>
                    <a:pt x="138684" y="6095"/>
                  </a:lnTo>
                  <a:lnTo>
                    <a:pt x="135636" y="4571"/>
                  </a:lnTo>
                  <a:lnTo>
                    <a:pt x="134112" y="4571"/>
                  </a:lnTo>
                  <a:lnTo>
                    <a:pt x="131063" y="3047"/>
                  </a:lnTo>
                  <a:lnTo>
                    <a:pt x="126492" y="1523"/>
                  </a:lnTo>
                  <a:lnTo>
                    <a:pt x="123443" y="1523"/>
                  </a:lnTo>
                  <a:lnTo>
                    <a:pt x="120396" y="0"/>
                  </a:lnTo>
                  <a:lnTo>
                    <a:pt x="92963" y="0"/>
                  </a:lnTo>
                  <a:lnTo>
                    <a:pt x="88392" y="1523"/>
                  </a:lnTo>
                  <a:lnTo>
                    <a:pt x="82296" y="3047"/>
                  </a:lnTo>
                  <a:lnTo>
                    <a:pt x="76200" y="6095"/>
                  </a:lnTo>
                  <a:lnTo>
                    <a:pt x="71628" y="9143"/>
                  </a:lnTo>
                  <a:lnTo>
                    <a:pt x="65531" y="12191"/>
                  </a:lnTo>
                  <a:lnTo>
                    <a:pt x="53340" y="24383"/>
                  </a:lnTo>
                  <a:lnTo>
                    <a:pt x="48506" y="30146"/>
                  </a:lnTo>
                  <a:lnTo>
                    <a:pt x="43243" y="36194"/>
                  </a:lnTo>
                  <a:lnTo>
                    <a:pt x="37695" y="42814"/>
                  </a:lnTo>
                  <a:lnTo>
                    <a:pt x="32004" y="50291"/>
                  </a:lnTo>
                  <a:lnTo>
                    <a:pt x="32004" y="7619"/>
                  </a:lnTo>
                  <a:lnTo>
                    <a:pt x="30480" y="6095"/>
                  </a:lnTo>
                  <a:lnTo>
                    <a:pt x="30480" y="4571"/>
                  </a:lnTo>
                  <a:lnTo>
                    <a:pt x="28956" y="4571"/>
                  </a:lnTo>
                  <a:lnTo>
                    <a:pt x="28956" y="3047"/>
                  </a:lnTo>
                  <a:lnTo>
                    <a:pt x="6096" y="3047"/>
                  </a:lnTo>
                  <a:lnTo>
                    <a:pt x="4572" y="4571"/>
                  </a:lnTo>
                  <a:lnTo>
                    <a:pt x="1524" y="4571"/>
                  </a:lnTo>
                  <a:lnTo>
                    <a:pt x="1524" y="272795"/>
                  </a:lnTo>
                  <a:lnTo>
                    <a:pt x="3048" y="272795"/>
                  </a:lnTo>
                  <a:lnTo>
                    <a:pt x="3048" y="274319"/>
                  </a:lnTo>
                  <a:lnTo>
                    <a:pt x="4572" y="274319"/>
                  </a:lnTo>
                  <a:lnTo>
                    <a:pt x="6096" y="275843"/>
                  </a:lnTo>
                  <a:lnTo>
                    <a:pt x="25908" y="275843"/>
                  </a:lnTo>
                  <a:lnTo>
                    <a:pt x="27431" y="274319"/>
                  </a:lnTo>
                  <a:lnTo>
                    <a:pt x="30480" y="274319"/>
                  </a:lnTo>
                  <a:lnTo>
                    <a:pt x="32004" y="272795"/>
                  </a:lnTo>
                  <a:lnTo>
                    <a:pt x="33528" y="272795"/>
                  </a:lnTo>
                  <a:lnTo>
                    <a:pt x="33528" y="94487"/>
                  </a:lnTo>
                  <a:lnTo>
                    <a:pt x="39195" y="85653"/>
                  </a:lnTo>
                  <a:lnTo>
                    <a:pt x="49387" y="70270"/>
                  </a:lnTo>
                  <a:lnTo>
                    <a:pt x="53340" y="64007"/>
                  </a:lnTo>
                  <a:lnTo>
                    <a:pt x="57912" y="58578"/>
                  </a:lnTo>
                  <a:lnTo>
                    <a:pt x="62483" y="53720"/>
                  </a:lnTo>
                  <a:lnTo>
                    <a:pt x="67056" y="49434"/>
                  </a:lnTo>
                  <a:lnTo>
                    <a:pt x="71628" y="45719"/>
                  </a:lnTo>
                  <a:lnTo>
                    <a:pt x="76200" y="39623"/>
                  </a:lnTo>
                  <a:lnTo>
                    <a:pt x="82296" y="36575"/>
                  </a:lnTo>
                  <a:lnTo>
                    <a:pt x="86868" y="35051"/>
                  </a:lnTo>
                  <a:lnTo>
                    <a:pt x="91440" y="32003"/>
                  </a:lnTo>
                  <a:lnTo>
                    <a:pt x="97536" y="30479"/>
                  </a:lnTo>
                  <a:lnTo>
                    <a:pt x="106680" y="30479"/>
                  </a:lnTo>
                  <a:lnTo>
                    <a:pt x="109728" y="32003"/>
                  </a:lnTo>
                  <a:lnTo>
                    <a:pt x="114300" y="32003"/>
                  </a:lnTo>
                  <a:lnTo>
                    <a:pt x="120396" y="35051"/>
                  </a:lnTo>
                  <a:lnTo>
                    <a:pt x="123443" y="35051"/>
                  </a:lnTo>
                  <a:lnTo>
                    <a:pt x="126492" y="36575"/>
                  </a:lnTo>
                  <a:lnTo>
                    <a:pt x="129540" y="36575"/>
                  </a:lnTo>
                  <a:lnTo>
                    <a:pt x="132587" y="38099"/>
                  </a:lnTo>
                  <a:lnTo>
                    <a:pt x="134112" y="38099"/>
                  </a:lnTo>
                  <a:lnTo>
                    <a:pt x="135636" y="39623"/>
                  </a:lnTo>
                  <a:lnTo>
                    <a:pt x="138684" y="39623"/>
                  </a:lnTo>
                  <a:lnTo>
                    <a:pt x="140208" y="38099"/>
                  </a:lnTo>
                  <a:lnTo>
                    <a:pt x="141731" y="38099"/>
                  </a:lnTo>
                  <a:close/>
                </a:path>
                <a:path w="143510" h="276225">
                  <a:moveTo>
                    <a:pt x="143256" y="33527"/>
                  </a:moveTo>
                  <a:lnTo>
                    <a:pt x="143256" y="10667"/>
                  </a:lnTo>
                  <a:lnTo>
                    <a:pt x="141731" y="10667"/>
                  </a:lnTo>
                  <a:lnTo>
                    <a:pt x="141731" y="35051"/>
                  </a:lnTo>
                  <a:lnTo>
                    <a:pt x="143256" y="33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4827" y="1136903"/>
              <a:ext cx="226060" cy="401320"/>
            </a:xfrm>
            <a:custGeom>
              <a:avLst/>
              <a:gdLst/>
              <a:ahLst/>
              <a:cxnLst/>
              <a:rect l="l" t="t" r="r" b="b"/>
              <a:pathLst>
                <a:path w="226060" h="401319">
                  <a:moveTo>
                    <a:pt x="192024" y="204215"/>
                  </a:moveTo>
                  <a:lnTo>
                    <a:pt x="192024" y="163068"/>
                  </a:lnTo>
                  <a:lnTo>
                    <a:pt x="182641" y="153376"/>
                  </a:lnTo>
                  <a:lnTo>
                    <a:pt x="143613" y="127706"/>
                  </a:lnTo>
                  <a:lnTo>
                    <a:pt x="111252" y="121920"/>
                  </a:lnTo>
                  <a:lnTo>
                    <a:pt x="97845" y="122491"/>
                  </a:lnTo>
                  <a:lnTo>
                    <a:pt x="52744" y="137088"/>
                  </a:lnTo>
                  <a:lnTo>
                    <a:pt x="22407" y="169735"/>
                  </a:lnTo>
                  <a:lnTo>
                    <a:pt x="7620" y="205740"/>
                  </a:lnTo>
                  <a:lnTo>
                    <a:pt x="547" y="247959"/>
                  </a:lnTo>
                  <a:lnTo>
                    <a:pt x="0" y="263652"/>
                  </a:lnTo>
                  <a:lnTo>
                    <a:pt x="523" y="277987"/>
                  </a:lnTo>
                  <a:lnTo>
                    <a:pt x="6096" y="316992"/>
                  </a:lnTo>
                  <a:lnTo>
                    <a:pt x="24384" y="361188"/>
                  </a:lnTo>
                  <a:lnTo>
                    <a:pt x="35052" y="374264"/>
                  </a:lnTo>
                  <a:lnTo>
                    <a:pt x="35052" y="259080"/>
                  </a:lnTo>
                  <a:lnTo>
                    <a:pt x="35337" y="249031"/>
                  </a:lnTo>
                  <a:lnTo>
                    <a:pt x="42195" y="210335"/>
                  </a:lnTo>
                  <a:lnTo>
                    <a:pt x="62484" y="171069"/>
                  </a:lnTo>
                  <a:lnTo>
                    <a:pt x="99988" y="151447"/>
                  </a:lnTo>
                  <a:lnTo>
                    <a:pt x="109728" y="150876"/>
                  </a:lnTo>
                  <a:lnTo>
                    <a:pt x="120015" y="151733"/>
                  </a:lnTo>
                  <a:lnTo>
                    <a:pt x="161162" y="172283"/>
                  </a:lnTo>
                  <a:lnTo>
                    <a:pt x="181737" y="192238"/>
                  </a:lnTo>
                  <a:lnTo>
                    <a:pt x="192024" y="204215"/>
                  </a:lnTo>
                  <a:close/>
                </a:path>
                <a:path w="226060" h="401319">
                  <a:moveTo>
                    <a:pt x="225552" y="394716"/>
                  </a:moveTo>
                  <a:lnTo>
                    <a:pt x="225552" y="3048"/>
                  </a:lnTo>
                  <a:lnTo>
                    <a:pt x="224028" y="3048"/>
                  </a:lnTo>
                  <a:lnTo>
                    <a:pt x="224028" y="1524"/>
                  </a:lnTo>
                  <a:lnTo>
                    <a:pt x="220980" y="1524"/>
                  </a:lnTo>
                  <a:lnTo>
                    <a:pt x="219456" y="0"/>
                  </a:lnTo>
                  <a:lnTo>
                    <a:pt x="198120" y="0"/>
                  </a:lnTo>
                  <a:lnTo>
                    <a:pt x="196596" y="1524"/>
                  </a:lnTo>
                  <a:lnTo>
                    <a:pt x="193548" y="1524"/>
                  </a:lnTo>
                  <a:lnTo>
                    <a:pt x="193548" y="3048"/>
                  </a:lnTo>
                  <a:lnTo>
                    <a:pt x="192024" y="3048"/>
                  </a:lnTo>
                  <a:lnTo>
                    <a:pt x="192024" y="316992"/>
                  </a:lnTo>
                  <a:lnTo>
                    <a:pt x="185451" y="324469"/>
                  </a:lnTo>
                  <a:lnTo>
                    <a:pt x="174021" y="337137"/>
                  </a:lnTo>
                  <a:lnTo>
                    <a:pt x="169164" y="342900"/>
                  </a:lnTo>
                  <a:lnTo>
                    <a:pt x="157924" y="351853"/>
                  </a:lnTo>
                  <a:lnTo>
                    <a:pt x="126492" y="368808"/>
                  </a:lnTo>
                  <a:lnTo>
                    <a:pt x="120396" y="371856"/>
                  </a:lnTo>
                  <a:lnTo>
                    <a:pt x="106680" y="371856"/>
                  </a:lnTo>
                  <a:lnTo>
                    <a:pt x="96940" y="371284"/>
                  </a:lnTo>
                  <a:lnTo>
                    <a:pt x="60579" y="351472"/>
                  </a:lnTo>
                  <a:lnTo>
                    <a:pt x="41290" y="310229"/>
                  </a:lnTo>
                  <a:lnTo>
                    <a:pt x="39624" y="300228"/>
                  </a:lnTo>
                  <a:lnTo>
                    <a:pt x="37623" y="290583"/>
                  </a:lnTo>
                  <a:lnTo>
                    <a:pt x="36195" y="280225"/>
                  </a:lnTo>
                  <a:lnTo>
                    <a:pt x="35337" y="269581"/>
                  </a:lnTo>
                  <a:lnTo>
                    <a:pt x="35052" y="259080"/>
                  </a:lnTo>
                  <a:lnTo>
                    <a:pt x="35052" y="374264"/>
                  </a:lnTo>
                  <a:lnTo>
                    <a:pt x="78295" y="398335"/>
                  </a:lnTo>
                  <a:lnTo>
                    <a:pt x="103632" y="400812"/>
                  </a:lnTo>
                  <a:lnTo>
                    <a:pt x="116824" y="399978"/>
                  </a:lnTo>
                  <a:lnTo>
                    <a:pt x="162925" y="381428"/>
                  </a:lnTo>
                  <a:lnTo>
                    <a:pt x="195072" y="353568"/>
                  </a:lnTo>
                  <a:lnTo>
                    <a:pt x="195072" y="394716"/>
                  </a:lnTo>
                  <a:lnTo>
                    <a:pt x="196596" y="394716"/>
                  </a:lnTo>
                  <a:lnTo>
                    <a:pt x="196596" y="396240"/>
                  </a:lnTo>
                  <a:lnTo>
                    <a:pt x="199644" y="396240"/>
                  </a:lnTo>
                  <a:lnTo>
                    <a:pt x="201168" y="397764"/>
                  </a:lnTo>
                  <a:lnTo>
                    <a:pt x="219456" y="397764"/>
                  </a:lnTo>
                  <a:lnTo>
                    <a:pt x="220980" y="396240"/>
                  </a:lnTo>
                  <a:lnTo>
                    <a:pt x="224028" y="396240"/>
                  </a:lnTo>
                  <a:lnTo>
                    <a:pt x="225552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451" y="1161288"/>
              <a:ext cx="300355" cy="373380"/>
            </a:xfrm>
            <a:custGeom>
              <a:avLst/>
              <a:gdLst/>
              <a:ahLst/>
              <a:cxnLst/>
              <a:rect l="l" t="t" r="r" b="b"/>
              <a:pathLst>
                <a:path w="300354" h="373380">
                  <a:moveTo>
                    <a:pt x="300227" y="10668"/>
                  </a:moveTo>
                  <a:lnTo>
                    <a:pt x="300227" y="4572"/>
                  </a:lnTo>
                  <a:lnTo>
                    <a:pt x="298703" y="3048"/>
                  </a:lnTo>
                  <a:lnTo>
                    <a:pt x="298703" y="1524"/>
                  </a:lnTo>
                  <a:lnTo>
                    <a:pt x="294132" y="1524"/>
                  </a:lnTo>
                  <a:lnTo>
                    <a:pt x="291084" y="0"/>
                  </a:lnTo>
                  <a:lnTo>
                    <a:pt x="275844" y="0"/>
                  </a:lnTo>
                  <a:lnTo>
                    <a:pt x="274320" y="1524"/>
                  </a:lnTo>
                  <a:lnTo>
                    <a:pt x="268224" y="1524"/>
                  </a:lnTo>
                  <a:lnTo>
                    <a:pt x="266700" y="3048"/>
                  </a:lnTo>
                  <a:lnTo>
                    <a:pt x="265175" y="3048"/>
                  </a:lnTo>
                  <a:lnTo>
                    <a:pt x="265175" y="4572"/>
                  </a:lnTo>
                  <a:lnTo>
                    <a:pt x="263651" y="6096"/>
                  </a:lnTo>
                  <a:lnTo>
                    <a:pt x="263651" y="7620"/>
                  </a:lnTo>
                  <a:lnTo>
                    <a:pt x="152400" y="333756"/>
                  </a:lnTo>
                  <a:lnTo>
                    <a:pt x="36575" y="7620"/>
                  </a:lnTo>
                  <a:lnTo>
                    <a:pt x="36575" y="6096"/>
                  </a:lnTo>
                  <a:lnTo>
                    <a:pt x="35051" y="6096"/>
                  </a:lnTo>
                  <a:lnTo>
                    <a:pt x="35051" y="4572"/>
                  </a:lnTo>
                  <a:lnTo>
                    <a:pt x="32003" y="1524"/>
                  </a:lnTo>
                  <a:lnTo>
                    <a:pt x="27432" y="1524"/>
                  </a:lnTo>
                  <a:lnTo>
                    <a:pt x="24384" y="0"/>
                  </a:lnTo>
                  <a:lnTo>
                    <a:pt x="10668" y="0"/>
                  </a:lnTo>
                  <a:lnTo>
                    <a:pt x="7620" y="1524"/>
                  </a:lnTo>
                  <a:lnTo>
                    <a:pt x="3048" y="1524"/>
                  </a:lnTo>
                  <a:lnTo>
                    <a:pt x="1524" y="3048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1524" y="13716"/>
                  </a:lnTo>
                  <a:lnTo>
                    <a:pt x="128015" y="365760"/>
                  </a:lnTo>
                  <a:lnTo>
                    <a:pt x="128015" y="367284"/>
                  </a:lnTo>
                  <a:lnTo>
                    <a:pt x="131063" y="370332"/>
                  </a:lnTo>
                  <a:lnTo>
                    <a:pt x="132587" y="370332"/>
                  </a:lnTo>
                  <a:lnTo>
                    <a:pt x="134112" y="371856"/>
                  </a:lnTo>
                  <a:lnTo>
                    <a:pt x="137160" y="371856"/>
                  </a:lnTo>
                  <a:lnTo>
                    <a:pt x="138684" y="373380"/>
                  </a:lnTo>
                  <a:lnTo>
                    <a:pt x="161544" y="373380"/>
                  </a:lnTo>
                  <a:lnTo>
                    <a:pt x="163068" y="371856"/>
                  </a:lnTo>
                  <a:lnTo>
                    <a:pt x="167639" y="371856"/>
                  </a:lnTo>
                  <a:lnTo>
                    <a:pt x="169163" y="370332"/>
                  </a:lnTo>
                  <a:lnTo>
                    <a:pt x="169163" y="368808"/>
                  </a:lnTo>
                  <a:lnTo>
                    <a:pt x="170687" y="368808"/>
                  </a:lnTo>
                  <a:lnTo>
                    <a:pt x="172212" y="367284"/>
                  </a:lnTo>
                  <a:lnTo>
                    <a:pt x="172212" y="365760"/>
                  </a:lnTo>
                  <a:lnTo>
                    <a:pt x="298703" y="13716"/>
                  </a:lnTo>
                  <a:lnTo>
                    <a:pt x="300227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6640" y="1162811"/>
              <a:ext cx="387350" cy="372110"/>
            </a:xfrm>
            <a:custGeom>
              <a:avLst/>
              <a:gdLst/>
              <a:ahLst/>
              <a:cxnLst/>
              <a:rect l="l" t="t" r="r" b="b"/>
              <a:pathLst>
                <a:path w="387350" h="372109">
                  <a:moveTo>
                    <a:pt x="387096" y="365760"/>
                  </a:moveTo>
                  <a:lnTo>
                    <a:pt x="387096" y="15240"/>
                  </a:lnTo>
                  <a:lnTo>
                    <a:pt x="385572" y="12192"/>
                  </a:lnTo>
                  <a:lnTo>
                    <a:pt x="384048" y="10668"/>
                  </a:lnTo>
                  <a:lnTo>
                    <a:pt x="384048" y="7620"/>
                  </a:lnTo>
                  <a:lnTo>
                    <a:pt x="377951" y="1524"/>
                  </a:lnTo>
                  <a:lnTo>
                    <a:pt x="373380" y="1524"/>
                  </a:lnTo>
                  <a:lnTo>
                    <a:pt x="371856" y="0"/>
                  </a:lnTo>
                  <a:lnTo>
                    <a:pt x="345948" y="0"/>
                  </a:lnTo>
                  <a:lnTo>
                    <a:pt x="342900" y="1524"/>
                  </a:lnTo>
                  <a:lnTo>
                    <a:pt x="339851" y="1524"/>
                  </a:lnTo>
                  <a:lnTo>
                    <a:pt x="338327" y="3048"/>
                  </a:lnTo>
                  <a:lnTo>
                    <a:pt x="332232" y="6096"/>
                  </a:lnTo>
                  <a:lnTo>
                    <a:pt x="327660" y="10668"/>
                  </a:lnTo>
                  <a:lnTo>
                    <a:pt x="326136" y="13716"/>
                  </a:lnTo>
                  <a:lnTo>
                    <a:pt x="323088" y="16764"/>
                  </a:lnTo>
                  <a:lnTo>
                    <a:pt x="321563" y="19812"/>
                  </a:lnTo>
                  <a:lnTo>
                    <a:pt x="320039" y="24384"/>
                  </a:lnTo>
                  <a:lnTo>
                    <a:pt x="192024" y="316992"/>
                  </a:lnTo>
                  <a:lnTo>
                    <a:pt x="190500" y="316992"/>
                  </a:lnTo>
                  <a:lnTo>
                    <a:pt x="68580" y="24384"/>
                  </a:lnTo>
                  <a:lnTo>
                    <a:pt x="67056" y="19812"/>
                  </a:lnTo>
                  <a:lnTo>
                    <a:pt x="62484" y="10668"/>
                  </a:lnTo>
                  <a:lnTo>
                    <a:pt x="59436" y="9144"/>
                  </a:lnTo>
                  <a:lnTo>
                    <a:pt x="54863" y="4572"/>
                  </a:lnTo>
                  <a:lnTo>
                    <a:pt x="50292" y="3048"/>
                  </a:lnTo>
                  <a:lnTo>
                    <a:pt x="47244" y="1524"/>
                  </a:lnTo>
                  <a:lnTo>
                    <a:pt x="44196" y="1524"/>
                  </a:lnTo>
                  <a:lnTo>
                    <a:pt x="39624" y="0"/>
                  </a:lnTo>
                  <a:lnTo>
                    <a:pt x="12192" y="0"/>
                  </a:lnTo>
                  <a:lnTo>
                    <a:pt x="9144" y="1524"/>
                  </a:lnTo>
                  <a:lnTo>
                    <a:pt x="6096" y="4572"/>
                  </a:lnTo>
                  <a:lnTo>
                    <a:pt x="1524" y="7620"/>
                  </a:lnTo>
                  <a:lnTo>
                    <a:pt x="0" y="12192"/>
                  </a:lnTo>
                  <a:lnTo>
                    <a:pt x="0" y="367284"/>
                  </a:lnTo>
                  <a:lnTo>
                    <a:pt x="3048" y="370332"/>
                  </a:lnTo>
                  <a:lnTo>
                    <a:pt x="4572" y="370332"/>
                  </a:lnTo>
                  <a:lnTo>
                    <a:pt x="6096" y="371856"/>
                  </a:lnTo>
                  <a:lnTo>
                    <a:pt x="25908" y="371856"/>
                  </a:lnTo>
                  <a:lnTo>
                    <a:pt x="27432" y="370332"/>
                  </a:lnTo>
                  <a:lnTo>
                    <a:pt x="30480" y="370332"/>
                  </a:lnTo>
                  <a:lnTo>
                    <a:pt x="32004" y="368808"/>
                  </a:lnTo>
                  <a:lnTo>
                    <a:pt x="33527" y="368808"/>
                  </a:lnTo>
                  <a:lnTo>
                    <a:pt x="33527" y="367284"/>
                  </a:lnTo>
                  <a:lnTo>
                    <a:pt x="35051" y="367284"/>
                  </a:lnTo>
                  <a:lnTo>
                    <a:pt x="35051" y="32004"/>
                  </a:lnTo>
                  <a:lnTo>
                    <a:pt x="173736" y="367284"/>
                  </a:lnTo>
                  <a:lnTo>
                    <a:pt x="173736" y="368808"/>
                  </a:lnTo>
                  <a:lnTo>
                    <a:pt x="175260" y="368808"/>
                  </a:lnTo>
                  <a:lnTo>
                    <a:pt x="176784" y="370332"/>
                  </a:lnTo>
                  <a:lnTo>
                    <a:pt x="179832" y="370332"/>
                  </a:lnTo>
                  <a:lnTo>
                    <a:pt x="181356" y="371856"/>
                  </a:lnTo>
                  <a:lnTo>
                    <a:pt x="198120" y="371856"/>
                  </a:lnTo>
                  <a:lnTo>
                    <a:pt x="199644" y="370332"/>
                  </a:lnTo>
                  <a:lnTo>
                    <a:pt x="202692" y="370332"/>
                  </a:lnTo>
                  <a:lnTo>
                    <a:pt x="202692" y="368808"/>
                  </a:lnTo>
                  <a:lnTo>
                    <a:pt x="204215" y="368808"/>
                  </a:lnTo>
                  <a:lnTo>
                    <a:pt x="205739" y="367284"/>
                  </a:lnTo>
                  <a:lnTo>
                    <a:pt x="350520" y="32004"/>
                  </a:lnTo>
                  <a:lnTo>
                    <a:pt x="352044" y="32004"/>
                  </a:lnTo>
                  <a:lnTo>
                    <a:pt x="352044" y="367284"/>
                  </a:lnTo>
                  <a:lnTo>
                    <a:pt x="355092" y="370332"/>
                  </a:lnTo>
                  <a:lnTo>
                    <a:pt x="356615" y="370332"/>
                  </a:lnTo>
                  <a:lnTo>
                    <a:pt x="358139" y="371856"/>
                  </a:lnTo>
                  <a:lnTo>
                    <a:pt x="376427" y="371856"/>
                  </a:lnTo>
                  <a:lnTo>
                    <a:pt x="379475" y="370332"/>
                  </a:lnTo>
                  <a:lnTo>
                    <a:pt x="382524" y="370332"/>
                  </a:lnTo>
                  <a:lnTo>
                    <a:pt x="384048" y="368808"/>
                  </a:lnTo>
                  <a:lnTo>
                    <a:pt x="385572" y="368808"/>
                  </a:lnTo>
                  <a:lnTo>
                    <a:pt x="385572" y="367284"/>
                  </a:lnTo>
                  <a:lnTo>
                    <a:pt x="387096" y="365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9288" y="1258824"/>
              <a:ext cx="200025" cy="279400"/>
            </a:xfrm>
            <a:custGeom>
              <a:avLst/>
              <a:gdLst/>
              <a:ahLst/>
              <a:cxnLst/>
              <a:rect l="l" t="t" r="r" b="b"/>
              <a:pathLst>
                <a:path w="200025" h="279400">
                  <a:moveTo>
                    <a:pt x="199644" y="53339"/>
                  </a:moveTo>
                  <a:lnTo>
                    <a:pt x="199644" y="44195"/>
                  </a:lnTo>
                  <a:lnTo>
                    <a:pt x="198120" y="42671"/>
                  </a:lnTo>
                  <a:lnTo>
                    <a:pt x="198120" y="35051"/>
                  </a:lnTo>
                  <a:lnTo>
                    <a:pt x="195072" y="32003"/>
                  </a:lnTo>
                  <a:lnTo>
                    <a:pt x="195072" y="30479"/>
                  </a:lnTo>
                  <a:lnTo>
                    <a:pt x="188975" y="24383"/>
                  </a:lnTo>
                  <a:lnTo>
                    <a:pt x="184403" y="21335"/>
                  </a:lnTo>
                  <a:lnTo>
                    <a:pt x="179832" y="16763"/>
                  </a:lnTo>
                  <a:lnTo>
                    <a:pt x="173736" y="13715"/>
                  </a:lnTo>
                  <a:lnTo>
                    <a:pt x="169163" y="10667"/>
                  </a:lnTo>
                  <a:lnTo>
                    <a:pt x="161544" y="7619"/>
                  </a:lnTo>
                  <a:lnTo>
                    <a:pt x="155448" y="6095"/>
                  </a:lnTo>
                  <a:lnTo>
                    <a:pt x="147827" y="3047"/>
                  </a:lnTo>
                  <a:lnTo>
                    <a:pt x="132587" y="0"/>
                  </a:lnTo>
                  <a:lnTo>
                    <a:pt x="114300" y="44"/>
                  </a:lnTo>
                  <a:lnTo>
                    <a:pt x="104394" y="333"/>
                  </a:lnTo>
                  <a:lnTo>
                    <a:pt x="60102" y="12525"/>
                  </a:lnTo>
                  <a:lnTo>
                    <a:pt x="26074" y="42338"/>
                  </a:lnTo>
                  <a:lnTo>
                    <a:pt x="5143" y="90511"/>
                  </a:lnTo>
                  <a:lnTo>
                    <a:pt x="0" y="141731"/>
                  </a:lnTo>
                  <a:lnTo>
                    <a:pt x="547" y="157448"/>
                  </a:lnTo>
                  <a:lnTo>
                    <a:pt x="7620" y="201167"/>
                  </a:lnTo>
                  <a:lnTo>
                    <a:pt x="28956" y="243839"/>
                  </a:lnTo>
                  <a:lnTo>
                    <a:pt x="36575" y="252350"/>
                  </a:lnTo>
                  <a:lnTo>
                    <a:pt x="36575" y="140207"/>
                  </a:lnTo>
                  <a:lnTo>
                    <a:pt x="37742" y="114490"/>
                  </a:lnTo>
                  <a:lnTo>
                    <a:pt x="47505" y="73342"/>
                  </a:lnTo>
                  <a:lnTo>
                    <a:pt x="80581" y="36004"/>
                  </a:lnTo>
                  <a:lnTo>
                    <a:pt x="112775" y="28955"/>
                  </a:lnTo>
                  <a:lnTo>
                    <a:pt x="121634" y="29265"/>
                  </a:lnTo>
                  <a:lnTo>
                    <a:pt x="129920" y="30289"/>
                  </a:lnTo>
                  <a:lnTo>
                    <a:pt x="137636" y="32170"/>
                  </a:lnTo>
                  <a:lnTo>
                    <a:pt x="144779" y="35051"/>
                  </a:lnTo>
                  <a:lnTo>
                    <a:pt x="160020" y="41147"/>
                  </a:lnTo>
                  <a:lnTo>
                    <a:pt x="172212" y="50291"/>
                  </a:lnTo>
                  <a:lnTo>
                    <a:pt x="178308" y="53339"/>
                  </a:lnTo>
                  <a:lnTo>
                    <a:pt x="185927" y="60959"/>
                  </a:lnTo>
                  <a:lnTo>
                    <a:pt x="188975" y="62483"/>
                  </a:lnTo>
                  <a:lnTo>
                    <a:pt x="193548" y="62483"/>
                  </a:lnTo>
                  <a:lnTo>
                    <a:pt x="196596" y="59435"/>
                  </a:lnTo>
                  <a:lnTo>
                    <a:pt x="199644" y="53339"/>
                  </a:lnTo>
                  <a:close/>
                </a:path>
                <a:path w="200025" h="279400">
                  <a:moveTo>
                    <a:pt x="198120" y="245363"/>
                  </a:moveTo>
                  <a:lnTo>
                    <a:pt x="198120" y="216407"/>
                  </a:lnTo>
                  <a:lnTo>
                    <a:pt x="196596" y="216407"/>
                  </a:lnTo>
                  <a:lnTo>
                    <a:pt x="196596" y="214883"/>
                  </a:lnTo>
                  <a:lnTo>
                    <a:pt x="195072" y="214883"/>
                  </a:lnTo>
                  <a:lnTo>
                    <a:pt x="195072" y="213359"/>
                  </a:lnTo>
                  <a:lnTo>
                    <a:pt x="190500" y="213359"/>
                  </a:lnTo>
                  <a:lnTo>
                    <a:pt x="184403" y="219455"/>
                  </a:lnTo>
                  <a:lnTo>
                    <a:pt x="179832" y="222503"/>
                  </a:lnTo>
                  <a:lnTo>
                    <a:pt x="167639" y="231647"/>
                  </a:lnTo>
                  <a:lnTo>
                    <a:pt x="130682" y="247268"/>
                  </a:lnTo>
                  <a:lnTo>
                    <a:pt x="111251" y="248305"/>
                  </a:lnTo>
                  <a:lnTo>
                    <a:pt x="105441" y="248102"/>
                  </a:lnTo>
                  <a:lnTo>
                    <a:pt x="68199" y="234124"/>
                  </a:lnTo>
                  <a:lnTo>
                    <a:pt x="43957" y="197429"/>
                  </a:lnTo>
                  <a:lnTo>
                    <a:pt x="36861" y="153376"/>
                  </a:lnTo>
                  <a:lnTo>
                    <a:pt x="36575" y="140207"/>
                  </a:lnTo>
                  <a:lnTo>
                    <a:pt x="36575" y="252350"/>
                  </a:lnTo>
                  <a:lnTo>
                    <a:pt x="74604" y="273748"/>
                  </a:lnTo>
                  <a:lnTo>
                    <a:pt x="111251" y="278891"/>
                  </a:lnTo>
                  <a:lnTo>
                    <a:pt x="118086" y="278844"/>
                  </a:lnTo>
                  <a:lnTo>
                    <a:pt x="124777" y="278510"/>
                  </a:lnTo>
                  <a:lnTo>
                    <a:pt x="131183" y="277606"/>
                  </a:lnTo>
                  <a:lnTo>
                    <a:pt x="137160" y="275843"/>
                  </a:lnTo>
                  <a:lnTo>
                    <a:pt x="146303" y="274319"/>
                  </a:lnTo>
                  <a:lnTo>
                    <a:pt x="153924" y="272795"/>
                  </a:lnTo>
                  <a:lnTo>
                    <a:pt x="160020" y="269747"/>
                  </a:lnTo>
                  <a:lnTo>
                    <a:pt x="175260" y="263651"/>
                  </a:lnTo>
                  <a:lnTo>
                    <a:pt x="179832" y="259079"/>
                  </a:lnTo>
                  <a:lnTo>
                    <a:pt x="185927" y="256031"/>
                  </a:lnTo>
                  <a:lnTo>
                    <a:pt x="190500" y="252983"/>
                  </a:lnTo>
                  <a:lnTo>
                    <a:pt x="192024" y="249935"/>
                  </a:lnTo>
                  <a:lnTo>
                    <a:pt x="196596" y="245363"/>
                  </a:lnTo>
                  <a:lnTo>
                    <a:pt x="198120" y="245363"/>
                  </a:lnTo>
                  <a:close/>
                </a:path>
                <a:path w="200025" h="279400">
                  <a:moveTo>
                    <a:pt x="199644" y="240791"/>
                  </a:moveTo>
                  <a:lnTo>
                    <a:pt x="199644" y="219455"/>
                  </a:lnTo>
                  <a:lnTo>
                    <a:pt x="198120" y="217931"/>
                  </a:lnTo>
                  <a:lnTo>
                    <a:pt x="198120" y="242315"/>
                  </a:lnTo>
                  <a:lnTo>
                    <a:pt x="199644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2084" y="1258824"/>
              <a:ext cx="143510" cy="276225"/>
            </a:xfrm>
            <a:custGeom>
              <a:avLst/>
              <a:gdLst/>
              <a:ahLst/>
              <a:cxnLst/>
              <a:rect l="l" t="t" r="r" b="b"/>
              <a:pathLst>
                <a:path w="143510" h="276225">
                  <a:moveTo>
                    <a:pt x="30479" y="274319"/>
                  </a:moveTo>
                  <a:lnTo>
                    <a:pt x="30479" y="6095"/>
                  </a:lnTo>
                  <a:lnTo>
                    <a:pt x="27431" y="3047"/>
                  </a:lnTo>
                  <a:lnTo>
                    <a:pt x="6095" y="3047"/>
                  </a:lnTo>
                  <a:lnTo>
                    <a:pt x="4571" y="4571"/>
                  </a:lnTo>
                  <a:lnTo>
                    <a:pt x="1524" y="4571"/>
                  </a:lnTo>
                  <a:lnTo>
                    <a:pt x="0" y="6095"/>
                  </a:lnTo>
                  <a:lnTo>
                    <a:pt x="0" y="272795"/>
                  </a:lnTo>
                  <a:lnTo>
                    <a:pt x="1524" y="272795"/>
                  </a:lnTo>
                  <a:lnTo>
                    <a:pt x="3048" y="274319"/>
                  </a:lnTo>
                  <a:lnTo>
                    <a:pt x="4571" y="274319"/>
                  </a:lnTo>
                  <a:lnTo>
                    <a:pt x="6095" y="275843"/>
                  </a:lnTo>
                  <a:lnTo>
                    <a:pt x="24383" y="275843"/>
                  </a:lnTo>
                  <a:lnTo>
                    <a:pt x="27431" y="274319"/>
                  </a:lnTo>
                  <a:lnTo>
                    <a:pt x="30479" y="274319"/>
                  </a:lnTo>
                  <a:close/>
                </a:path>
                <a:path w="143510" h="276225">
                  <a:moveTo>
                    <a:pt x="32003" y="272795"/>
                  </a:moveTo>
                  <a:lnTo>
                    <a:pt x="32003" y="7619"/>
                  </a:lnTo>
                  <a:lnTo>
                    <a:pt x="30479" y="7619"/>
                  </a:lnTo>
                  <a:lnTo>
                    <a:pt x="30479" y="272795"/>
                  </a:lnTo>
                  <a:lnTo>
                    <a:pt x="32003" y="272795"/>
                  </a:lnTo>
                  <a:close/>
                </a:path>
                <a:path w="143510" h="276225">
                  <a:moveTo>
                    <a:pt x="141731" y="36575"/>
                  </a:moveTo>
                  <a:lnTo>
                    <a:pt x="141731" y="9143"/>
                  </a:lnTo>
                  <a:lnTo>
                    <a:pt x="140207" y="9143"/>
                  </a:lnTo>
                  <a:lnTo>
                    <a:pt x="140207" y="7619"/>
                  </a:lnTo>
                  <a:lnTo>
                    <a:pt x="138683" y="7619"/>
                  </a:lnTo>
                  <a:lnTo>
                    <a:pt x="135636" y="4571"/>
                  </a:lnTo>
                  <a:lnTo>
                    <a:pt x="132587" y="4571"/>
                  </a:lnTo>
                  <a:lnTo>
                    <a:pt x="126491" y="1523"/>
                  </a:lnTo>
                  <a:lnTo>
                    <a:pt x="121919" y="1523"/>
                  </a:lnTo>
                  <a:lnTo>
                    <a:pt x="118871" y="0"/>
                  </a:lnTo>
                  <a:lnTo>
                    <a:pt x="92963" y="0"/>
                  </a:lnTo>
                  <a:lnTo>
                    <a:pt x="80771" y="3047"/>
                  </a:lnTo>
                  <a:lnTo>
                    <a:pt x="76200" y="6095"/>
                  </a:lnTo>
                  <a:lnTo>
                    <a:pt x="64007" y="12191"/>
                  </a:lnTo>
                  <a:lnTo>
                    <a:pt x="37457" y="42814"/>
                  </a:lnTo>
                  <a:lnTo>
                    <a:pt x="32003" y="50291"/>
                  </a:lnTo>
                  <a:lnTo>
                    <a:pt x="32003" y="271271"/>
                  </a:lnTo>
                  <a:lnTo>
                    <a:pt x="33527" y="271271"/>
                  </a:lnTo>
                  <a:lnTo>
                    <a:pt x="33527" y="94487"/>
                  </a:lnTo>
                  <a:lnTo>
                    <a:pt x="44005" y="77533"/>
                  </a:lnTo>
                  <a:lnTo>
                    <a:pt x="76200" y="39623"/>
                  </a:lnTo>
                  <a:lnTo>
                    <a:pt x="85343" y="35051"/>
                  </a:lnTo>
                  <a:lnTo>
                    <a:pt x="91439" y="32003"/>
                  </a:lnTo>
                  <a:lnTo>
                    <a:pt x="96012" y="30479"/>
                  </a:lnTo>
                  <a:lnTo>
                    <a:pt x="105155" y="30479"/>
                  </a:lnTo>
                  <a:lnTo>
                    <a:pt x="109727" y="32003"/>
                  </a:lnTo>
                  <a:lnTo>
                    <a:pt x="112775" y="32003"/>
                  </a:lnTo>
                  <a:lnTo>
                    <a:pt x="117348" y="33527"/>
                  </a:lnTo>
                  <a:lnTo>
                    <a:pt x="120395" y="35051"/>
                  </a:lnTo>
                  <a:lnTo>
                    <a:pt x="123443" y="35051"/>
                  </a:lnTo>
                  <a:lnTo>
                    <a:pt x="126491" y="36575"/>
                  </a:lnTo>
                  <a:lnTo>
                    <a:pt x="128015" y="36575"/>
                  </a:lnTo>
                  <a:lnTo>
                    <a:pt x="131063" y="38099"/>
                  </a:lnTo>
                  <a:lnTo>
                    <a:pt x="132587" y="38099"/>
                  </a:lnTo>
                  <a:lnTo>
                    <a:pt x="135636" y="39623"/>
                  </a:lnTo>
                  <a:lnTo>
                    <a:pt x="138683" y="39623"/>
                  </a:lnTo>
                  <a:lnTo>
                    <a:pt x="138683" y="38099"/>
                  </a:lnTo>
                  <a:lnTo>
                    <a:pt x="140207" y="38099"/>
                  </a:lnTo>
                  <a:lnTo>
                    <a:pt x="141731" y="36575"/>
                  </a:lnTo>
                  <a:close/>
                </a:path>
                <a:path w="143510" h="276225">
                  <a:moveTo>
                    <a:pt x="143255" y="28955"/>
                  </a:moveTo>
                  <a:lnTo>
                    <a:pt x="143255" y="16763"/>
                  </a:lnTo>
                  <a:lnTo>
                    <a:pt x="141731" y="13715"/>
                  </a:lnTo>
                  <a:lnTo>
                    <a:pt x="141731" y="30479"/>
                  </a:lnTo>
                  <a:lnTo>
                    <a:pt x="143255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9723" y="1258824"/>
              <a:ext cx="228600" cy="278765"/>
            </a:xfrm>
            <a:custGeom>
              <a:avLst/>
              <a:gdLst/>
              <a:ahLst/>
              <a:cxnLst/>
              <a:rect l="l" t="t" r="r" b="b"/>
              <a:pathLst>
                <a:path w="228600" h="278765">
                  <a:moveTo>
                    <a:pt x="228600" y="132587"/>
                  </a:moveTo>
                  <a:lnTo>
                    <a:pt x="228600" y="118871"/>
                  </a:lnTo>
                  <a:lnTo>
                    <a:pt x="228290" y="107441"/>
                  </a:lnTo>
                  <a:lnTo>
                    <a:pt x="218765" y="62912"/>
                  </a:lnTo>
                  <a:lnTo>
                    <a:pt x="196167" y="27360"/>
                  </a:lnTo>
                  <a:lnTo>
                    <a:pt x="158329" y="5143"/>
                  </a:lnTo>
                  <a:lnTo>
                    <a:pt x="120396" y="0"/>
                  </a:lnTo>
                  <a:lnTo>
                    <a:pt x="106965" y="571"/>
                  </a:lnTo>
                  <a:lnTo>
                    <a:pt x="59221" y="14287"/>
                  </a:lnTo>
                  <a:lnTo>
                    <a:pt x="24550" y="46308"/>
                  </a:lnTo>
                  <a:lnTo>
                    <a:pt x="5143" y="94559"/>
                  </a:lnTo>
                  <a:lnTo>
                    <a:pt x="0" y="140207"/>
                  </a:lnTo>
                  <a:lnTo>
                    <a:pt x="547" y="156781"/>
                  </a:lnTo>
                  <a:lnTo>
                    <a:pt x="7620" y="199643"/>
                  </a:lnTo>
                  <a:lnTo>
                    <a:pt x="24574" y="234392"/>
                  </a:lnTo>
                  <a:lnTo>
                    <a:pt x="36575" y="248411"/>
                  </a:lnTo>
                  <a:lnTo>
                    <a:pt x="36575" y="115823"/>
                  </a:lnTo>
                  <a:lnTo>
                    <a:pt x="37099" y="107608"/>
                  </a:lnTo>
                  <a:lnTo>
                    <a:pt x="49720" y="68198"/>
                  </a:lnTo>
                  <a:lnTo>
                    <a:pt x="76342" y="40290"/>
                  </a:lnTo>
                  <a:lnTo>
                    <a:pt x="83820" y="36575"/>
                  </a:lnTo>
                  <a:lnTo>
                    <a:pt x="91201" y="32813"/>
                  </a:lnTo>
                  <a:lnTo>
                    <a:pt x="99440" y="30479"/>
                  </a:lnTo>
                  <a:lnTo>
                    <a:pt x="108251" y="29289"/>
                  </a:lnTo>
                  <a:lnTo>
                    <a:pt x="117348" y="28955"/>
                  </a:lnTo>
                  <a:lnTo>
                    <a:pt x="135397" y="30384"/>
                  </a:lnTo>
                  <a:lnTo>
                    <a:pt x="175260" y="51815"/>
                  </a:lnTo>
                  <a:lnTo>
                    <a:pt x="193047" y="96392"/>
                  </a:lnTo>
                  <a:lnTo>
                    <a:pt x="193548" y="115823"/>
                  </a:lnTo>
                  <a:lnTo>
                    <a:pt x="193548" y="144779"/>
                  </a:lnTo>
                  <a:lnTo>
                    <a:pt x="216408" y="144779"/>
                  </a:lnTo>
                  <a:lnTo>
                    <a:pt x="219455" y="143255"/>
                  </a:lnTo>
                  <a:lnTo>
                    <a:pt x="224027" y="140207"/>
                  </a:lnTo>
                  <a:lnTo>
                    <a:pt x="227075" y="137159"/>
                  </a:lnTo>
                  <a:lnTo>
                    <a:pt x="228600" y="132587"/>
                  </a:lnTo>
                  <a:close/>
                </a:path>
                <a:path w="228600" h="278765">
                  <a:moveTo>
                    <a:pt x="193548" y="144779"/>
                  </a:moveTo>
                  <a:lnTo>
                    <a:pt x="193548" y="115823"/>
                  </a:lnTo>
                  <a:lnTo>
                    <a:pt x="36575" y="115823"/>
                  </a:lnTo>
                  <a:lnTo>
                    <a:pt x="36575" y="144779"/>
                  </a:lnTo>
                  <a:lnTo>
                    <a:pt x="193548" y="144779"/>
                  </a:lnTo>
                  <a:close/>
                </a:path>
                <a:path w="228600" h="278765">
                  <a:moveTo>
                    <a:pt x="216408" y="256031"/>
                  </a:moveTo>
                  <a:lnTo>
                    <a:pt x="216408" y="230123"/>
                  </a:lnTo>
                  <a:lnTo>
                    <a:pt x="213360" y="230123"/>
                  </a:lnTo>
                  <a:lnTo>
                    <a:pt x="213360" y="228599"/>
                  </a:lnTo>
                  <a:lnTo>
                    <a:pt x="210312" y="228599"/>
                  </a:lnTo>
                  <a:lnTo>
                    <a:pt x="207263" y="230123"/>
                  </a:lnTo>
                  <a:lnTo>
                    <a:pt x="202691" y="231647"/>
                  </a:lnTo>
                  <a:lnTo>
                    <a:pt x="198120" y="234695"/>
                  </a:lnTo>
                  <a:lnTo>
                    <a:pt x="192024" y="236219"/>
                  </a:lnTo>
                  <a:lnTo>
                    <a:pt x="179308" y="241315"/>
                  </a:lnTo>
                  <a:lnTo>
                    <a:pt x="173355" y="243077"/>
                  </a:lnTo>
                  <a:lnTo>
                    <a:pt x="166830" y="244840"/>
                  </a:lnTo>
                  <a:lnTo>
                    <a:pt x="160020" y="246887"/>
                  </a:lnTo>
                  <a:lnTo>
                    <a:pt x="152876" y="248007"/>
                  </a:lnTo>
                  <a:lnTo>
                    <a:pt x="145161" y="248983"/>
                  </a:lnTo>
                  <a:lnTo>
                    <a:pt x="136874" y="249674"/>
                  </a:lnTo>
                  <a:lnTo>
                    <a:pt x="128015" y="249935"/>
                  </a:lnTo>
                  <a:lnTo>
                    <a:pt x="115776" y="249388"/>
                  </a:lnTo>
                  <a:lnTo>
                    <a:pt x="76747" y="238339"/>
                  </a:lnTo>
                  <a:lnTo>
                    <a:pt x="47625" y="205358"/>
                  </a:lnTo>
                  <a:lnTo>
                    <a:pt x="37718" y="167258"/>
                  </a:lnTo>
                  <a:lnTo>
                    <a:pt x="36575" y="144779"/>
                  </a:lnTo>
                  <a:lnTo>
                    <a:pt x="36575" y="248411"/>
                  </a:lnTo>
                  <a:lnTo>
                    <a:pt x="71627" y="269747"/>
                  </a:lnTo>
                  <a:lnTo>
                    <a:pt x="109132" y="278320"/>
                  </a:lnTo>
                  <a:lnTo>
                    <a:pt x="120396" y="278770"/>
                  </a:lnTo>
                  <a:lnTo>
                    <a:pt x="136874" y="278684"/>
                  </a:lnTo>
                  <a:lnTo>
                    <a:pt x="141541" y="278510"/>
                  </a:lnTo>
                  <a:lnTo>
                    <a:pt x="150233" y="277606"/>
                  </a:lnTo>
                  <a:lnTo>
                    <a:pt x="158496" y="275843"/>
                  </a:lnTo>
                  <a:lnTo>
                    <a:pt x="166211" y="274677"/>
                  </a:lnTo>
                  <a:lnTo>
                    <a:pt x="173355" y="273367"/>
                  </a:lnTo>
                  <a:lnTo>
                    <a:pt x="179927" y="271772"/>
                  </a:lnTo>
                  <a:lnTo>
                    <a:pt x="185927" y="269747"/>
                  </a:lnTo>
                  <a:lnTo>
                    <a:pt x="193548" y="268223"/>
                  </a:lnTo>
                  <a:lnTo>
                    <a:pt x="201167" y="265175"/>
                  </a:lnTo>
                  <a:lnTo>
                    <a:pt x="205739" y="262127"/>
                  </a:lnTo>
                  <a:lnTo>
                    <a:pt x="210312" y="260603"/>
                  </a:lnTo>
                  <a:lnTo>
                    <a:pt x="213360" y="259079"/>
                  </a:lnTo>
                  <a:lnTo>
                    <a:pt x="214884" y="257555"/>
                  </a:lnTo>
                  <a:lnTo>
                    <a:pt x="214884" y="256031"/>
                  </a:lnTo>
                  <a:lnTo>
                    <a:pt x="216408" y="256031"/>
                  </a:lnTo>
                  <a:close/>
                </a:path>
                <a:path w="228600" h="278765">
                  <a:moveTo>
                    <a:pt x="217931" y="254507"/>
                  </a:moveTo>
                  <a:lnTo>
                    <a:pt x="217931" y="233171"/>
                  </a:lnTo>
                  <a:lnTo>
                    <a:pt x="216408" y="231647"/>
                  </a:lnTo>
                  <a:lnTo>
                    <a:pt x="216408" y="254507"/>
                  </a:lnTo>
                  <a:lnTo>
                    <a:pt x="217931" y="254507"/>
                  </a:lnTo>
                  <a:close/>
                </a:path>
                <a:path w="228600" h="278765">
                  <a:moveTo>
                    <a:pt x="219455" y="246887"/>
                  </a:moveTo>
                  <a:lnTo>
                    <a:pt x="219455" y="239267"/>
                  </a:lnTo>
                  <a:lnTo>
                    <a:pt x="217931" y="237743"/>
                  </a:lnTo>
                  <a:lnTo>
                    <a:pt x="217931" y="248411"/>
                  </a:lnTo>
                  <a:lnTo>
                    <a:pt x="219455" y="246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2332" y="1258949"/>
              <a:ext cx="200025" cy="278765"/>
            </a:xfrm>
            <a:custGeom>
              <a:avLst/>
              <a:gdLst/>
              <a:ahLst/>
              <a:cxnLst/>
              <a:rect l="l" t="t" r="r" b="b"/>
              <a:pathLst>
                <a:path w="200025" h="278765">
                  <a:moveTo>
                    <a:pt x="166115" y="146178"/>
                  </a:moveTo>
                  <a:lnTo>
                    <a:pt x="166115" y="118746"/>
                  </a:lnTo>
                  <a:lnTo>
                    <a:pt x="120515" y="118835"/>
                  </a:lnTo>
                  <a:lnTo>
                    <a:pt x="73151" y="123318"/>
                  </a:lnTo>
                  <a:lnTo>
                    <a:pt x="35051" y="140082"/>
                  </a:lnTo>
                  <a:lnTo>
                    <a:pt x="26717" y="145202"/>
                  </a:lnTo>
                  <a:lnTo>
                    <a:pt x="2286" y="183326"/>
                  </a:lnTo>
                  <a:lnTo>
                    <a:pt x="0" y="204090"/>
                  </a:lnTo>
                  <a:lnTo>
                    <a:pt x="523" y="212068"/>
                  </a:lnTo>
                  <a:lnTo>
                    <a:pt x="18311" y="253216"/>
                  </a:lnTo>
                  <a:lnTo>
                    <a:pt x="36575" y="267721"/>
                  </a:lnTo>
                  <a:lnTo>
                    <a:pt x="36575" y="191898"/>
                  </a:lnTo>
                  <a:lnTo>
                    <a:pt x="38100" y="184278"/>
                  </a:lnTo>
                  <a:lnTo>
                    <a:pt x="68198" y="154941"/>
                  </a:lnTo>
                  <a:lnTo>
                    <a:pt x="82295" y="150750"/>
                  </a:lnTo>
                  <a:lnTo>
                    <a:pt x="90582" y="148750"/>
                  </a:lnTo>
                  <a:lnTo>
                    <a:pt x="99440" y="147321"/>
                  </a:lnTo>
                  <a:lnTo>
                    <a:pt x="108870" y="146464"/>
                  </a:lnTo>
                  <a:lnTo>
                    <a:pt x="116776" y="146238"/>
                  </a:lnTo>
                  <a:lnTo>
                    <a:pt x="166115" y="146178"/>
                  </a:lnTo>
                  <a:close/>
                </a:path>
                <a:path w="200025" h="278765">
                  <a:moveTo>
                    <a:pt x="199643" y="271146"/>
                  </a:moveTo>
                  <a:lnTo>
                    <a:pt x="199643" y="94362"/>
                  </a:lnTo>
                  <a:lnTo>
                    <a:pt x="199358" y="83218"/>
                  </a:lnTo>
                  <a:lnTo>
                    <a:pt x="192238" y="45261"/>
                  </a:lnTo>
                  <a:lnTo>
                    <a:pt x="165544" y="13971"/>
                  </a:lnTo>
                  <a:lnTo>
                    <a:pt x="128777" y="1208"/>
                  </a:lnTo>
                  <a:lnTo>
                    <a:pt x="92606" y="0"/>
                  </a:lnTo>
                  <a:lnTo>
                    <a:pt x="89915" y="65"/>
                  </a:lnTo>
                  <a:lnTo>
                    <a:pt x="50291" y="9018"/>
                  </a:lnTo>
                  <a:lnTo>
                    <a:pt x="19812" y="24258"/>
                  </a:lnTo>
                  <a:lnTo>
                    <a:pt x="16763" y="25782"/>
                  </a:lnTo>
                  <a:lnTo>
                    <a:pt x="15239" y="28830"/>
                  </a:lnTo>
                  <a:lnTo>
                    <a:pt x="13715" y="30354"/>
                  </a:lnTo>
                  <a:lnTo>
                    <a:pt x="12191" y="33402"/>
                  </a:lnTo>
                  <a:lnTo>
                    <a:pt x="12191" y="50166"/>
                  </a:lnTo>
                  <a:lnTo>
                    <a:pt x="13715" y="51690"/>
                  </a:lnTo>
                  <a:lnTo>
                    <a:pt x="13715" y="53214"/>
                  </a:lnTo>
                  <a:lnTo>
                    <a:pt x="15239" y="53214"/>
                  </a:lnTo>
                  <a:lnTo>
                    <a:pt x="15239" y="54738"/>
                  </a:lnTo>
                  <a:lnTo>
                    <a:pt x="21335" y="54738"/>
                  </a:lnTo>
                  <a:lnTo>
                    <a:pt x="24383" y="53214"/>
                  </a:lnTo>
                  <a:lnTo>
                    <a:pt x="28955" y="51690"/>
                  </a:lnTo>
                  <a:lnTo>
                    <a:pt x="33527" y="48642"/>
                  </a:lnTo>
                  <a:lnTo>
                    <a:pt x="45719" y="42546"/>
                  </a:lnTo>
                  <a:lnTo>
                    <a:pt x="51458" y="39403"/>
                  </a:lnTo>
                  <a:lnTo>
                    <a:pt x="57340" y="36831"/>
                  </a:lnTo>
                  <a:lnTo>
                    <a:pt x="63507" y="34831"/>
                  </a:lnTo>
                  <a:lnTo>
                    <a:pt x="70103" y="33402"/>
                  </a:lnTo>
                  <a:lnTo>
                    <a:pt x="77223" y="31402"/>
                  </a:lnTo>
                  <a:lnTo>
                    <a:pt x="84891" y="29960"/>
                  </a:lnTo>
                  <a:lnTo>
                    <a:pt x="92606" y="29116"/>
                  </a:lnTo>
                  <a:lnTo>
                    <a:pt x="99941" y="28853"/>
                  </a:lnTo>
                  <a:lnTo>
                    <a:pt x="103631" y="28929"/>
                  </a:lnTo>
                  <a:lnTo>
                    <a:pt x="109537" y="29129"/>
                  </a:lnTo>
                  <a:lnTo>
                    <a:pt x="117538" y="29973"/>
                  </a:lnTo>
                  <a:lnTo>
                    <a:pt x="124801" y="31402"/>
                  </a:lnTo>
                  <a:lnTo>
                    <a:pt x="131063" y="33402"/>
                  </a:lnTo>
                  <a:lnTo>
                    <a:pt x="138683" y="34926"/>
                  </a:lnTo>
                  <a:lnTo>
                    <a:pt x="146303" y="39498"/>
                  </a:lnTo>
                  <a:lnTo>
                    <a:pt x="160019" y="57786"/>
                  </a:lnTo>
                  <a:lnTo>
                    <a:pt x="161543" y="66930"/>
                  </a:lnTo>
                  <a:lnTo>
                    <a:pt x="163544" y="73812"/>
                  </a:lnTo>
                  <a:lnTo>
                    <a:pt x="164973" y="80837"/>
                  </a:lnTo>
                  <a:lnTo>
                    <a:pt x="165830" y="88147"/>
                  </a:lnTo>
                  <a:lnTo>
                    <a:pt x="166115" y="95886"/>
                  </a:lnTo>
                  <a:lnTo>
                    <a:pt x="166115" y="242285"/>
                  </a:lnTo>
                  <a:lnTo>
                    <a:pt x="169163" y="239142"/>
                  </a:lnTo>
                  <a:lnTo>
                    <a:pt x="169163" y="272670"/>
                  </a:lnTo>
                  <a:lnTo>
                    <a:pt x="170687" y="272670"/>
                  </a:lnTo>
                  <a:lnTo>
                    <a:pt x="172212" y="274194"/>
                  </a:lnTo>
                  <a:lnTo>
                    <a:pt x="173735" y="274194"/>
                  </a:lnTo>
                  <a:lnTo>
                    <a:pt x="176783" y="275718"/>
                  </a:lnTo>
                  <a:lnTo>
                    <a:pt x="192238" y="275611"/>
                  </a:lnTo>
                  <a:lnTo>
                    <a:pt x="195071" y="274194"/>
                  </a:lnTo>
                  <a:lnTo>
                    <a:pt x="196595" y="274194"/>
                  </a:lnTo>
                  <a:lnTo>
                    <a:pt x="199643" y="271146"/>
                  </a:lnTo>
                  <a:close/>
                </a:path>
                <a:path w="200025" h="278765">
                  <a:moveTo>
                    <a:pt x="166115" y="242285"/>
                  </a:moveTo>
                  <a:lnTo>
                    <a:pt x="166115" y="207138"/>
                  </a:lnTo>
                  <a:lnTo>
                    <a:pt x="156090" y="217711"/>
                  </a:lnTo>
                  <a:lnTo>
                    <a:pt x="146494" y="226569"/>
                  </a:lnTo>
                  <a:lnTo>
                    <a:pt x="109537" y="247334"/>
                  </a:lnTo>
                  <a:lnTo>
                    <a:pt x="89915" y="249810"/>
                  </a:lnTo>
                  <a:lnTo>
                    <a:pt x="77938" y="248953"/>
                  </a:lnTo>
                  <a:lnTo>
                    <a:pt x="44291" y="229546"/>
                  </a:lnTo>
                  <a:lnTo>
                    <a:pt x="36575" y="201042"/>
                  </a:lnTo>
                  <a:lnTo>
                    <a:pt x="36575" y="267721"/>
                  </a:lnTo>
                  <a:lnTo>
                    <a:pt x="76200" y="278420"/>
                  </a:lnTo>
                  <a:lnTo>
                    <a:pt x="86867" y="278766"/>
                  </a:lnTo>
                  <a:lnTo>
                    <a:pt x="98274" y="278171"/>
                  </a:lnTo>
                  <a:lnTo>
                    <a:pt x="141089" y="262931"/>
                  </a:lnTo>
                  <a:lnTo>
                    <a:pt x="160019" y="248571"/>
                  </a:lnTo>
                  <a:lnTo>
                    <a:pt x="166115" y="2422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02935" y="1191767"/>
              <a:ext cx="161925" cy="346075"/>
            </a:xfrm>
            <a:custGeom>
              <a:avLst/>
              <a:gdLst/>
              <a:ahLst/>
              <a:cxnLst/>
              <a:rect l="l" t="t" r="r" b="b"/>
              <a:pathLst>
                <a:path w="161925" h="346075">
                  <a:moveTo>
                    <a:pt x="47243" y="100584"/>
                  </a:moveTo>
                  <a:lnTo>
                    <a:pt x="47243" y="71628"/>
                  </a:lnTo>
                  <a:lnTo>
                    <a:pt x="6096" y="71628"/>
                  </a:lnTo>
                  <a:lnTo>
                    <a:pt x="4572" y="73152"/>
                  </a:lnTo>
                  <a:lnTo>
                    <a:pt x="3048" y="73152"/>
                  </a:lnTo>
                  <a:lnTo>
                    <a:pt x="3048" y="74676"/>
                  </a:lnTo>
                  <a:lnTo>
                    <a:pt x="1524" y="76200"/>
                  </a:lnTo>
                  <a:lnTo>
                    <a:pt x="1524" y="79248"/>
                  </a:lnTo>
                  <a:lnTo>
                    <a:pt x="0" y="80772"/>
                  </a:lnTo>
                  <a:lnTo>
                    <a:pt x="0" y="89916"/>
                  </a:lnTo>
                  <a:lnTo>
                    <a:pt x="1524" y="94488"/>
                  </a:lnTo>
                  <a:lnTo>
                    <a:pt x="3048" y="96012"/>
                  </a:lnTo>
                  <a:lnTo>
                    <a:pt x="4572" y="99060"/>
                  </a:lnTo>
                  <a:lnTo>
                    <a:pt x="6096" y="100584"/>
                  </a:lnTo>
                  <a:lnTo>
                    <a:pt x="47243" y="100584"/>
                  </a:lnTo>
                  <a:close/>
                </a:path>
                <a:path w="161925" h="346075">
                  <a:moveTo>
                    <a:pt x="160019" y="332232"/>
                  </a:moveTo>
                  <a:lnTo>
                    <a:pt x="160019" y="309372"/>
                  </a:lnTo>
                  <a:lnTo>
                    <a:pt x="158496" y="307848"/>
                  </a:lnTo>
                  <a:lnTo>
                    <a:pt x="152400" y="307848"/>
                  </a:lnTo>
                  <a:lnTo>
                    <a:pt x="150875" y="309372"/>
                  </a:lnTo>
                  <a:lnTo>
                    <a:pt x="147827" y="309372"/>
                  </a:lnTo>
                  <a:lnTo>
                    <a:pt x="146303" y="310896"/>
                  </a:lnTo>
                  <a:lnTo>
                    <a:pt x="143255" y="312420"/>
                  </a:lnTo>
                  <a:lnTo>
                    <a:pt x="140208" y="312420"/>
                  </a:lnTo>
                  <a:lnTo>
                    <a:pt x="137160" y="313944"/>
                  </a:lnTo>
                  <a:lnTo>
                    <a:pt x="132587" y="315468"/>
                  </a:lnTo>
                  <a:lnTo>
                    <a:pt x="129539" y="315468"/>
                  </a:lnTo>
                  <a:lnTo>
                    <a:pt x="124967" y="316992"/>
                  </a:lnTo>
                  <a:lnTo>
                    <a:pt x="120396" y="316992"/>
                  </a:lnTo>
                  <a:lnTo>
                    <a:pt x="110704" y="315896"/>
                  </a:lnTo>
                  <a:lnTo>
                    <a:pt x="83820" y="282321"/>
                  </a:lnTo>
                  <a:lnTo>
                    <a:pt x="82296" y="256032"/>
                  </a:lnTo>
                  <a:lnTo>
                    <a:pt x="82296" y="6096"/>
                  </a:lnTo>
                  <a:lnTo>
                    <a:pt x="80772" y="6096"/>
                  </a:lnTo>
                  <a:lnTo>
                    <a:pt x="80772" y="3048"/>
                  </a:lnTo>
                  <a:lnTo>
                    <a:pt x="79248" y="3048"/>
                  </a:lnTo>
                  <a:lnTo>
                    <a:pt x="77724" y="1524"/>
                  </a:lnTo>
                  <a:lnTo>
                    <a:pt x="74675" y="1524"/>
                  </a:lnTo>
                  <a:lnTo>
                    <a:pt x="73151" y="0"/>
                  </a:lnTo>
                  <a:lnTo>
                    <a:pt x="56387" y="0"/>
                  </a:lnTo>
                  <a:lnTo>
                    <a:pt x="54863" y="1524"/>
                  </a:lnTo>
                  <a:lnTo>
                    <a:pt x="51815" y="1524"/>
                  </a:lnTo>
                  <a:lnTo>
                    <a:pt x="50291" y="3048"/>
                  </a:lnTo>
                  <a:lnTo>
                    <a:pt x="48767" y="3048"/>
                  </a:lnTo>
                  <a:lnTo>
                    <a:pt x="48767" y="4572"/>
                  </a:lnTo>
                  <a:lnTo>
                    <a:pt x="47243" y="6096"/>
                  </a:lnTo>
                  <a:lnTo>
                    <a:pt x="47243" y="260604"/>
                  </a:lnTo>
                  <a:lnTo>
                    <a:pt x="47529" y="271486"/>
                  </a:lnTo>
                  <a:lnTo>
                    <a:pt x="56768" y="313372"/>
                  </a:lnTo>
                  <a:lnTo>
                    <a:pt x="85343" y="339852"/>
                  </a:lnTo>
                  <a:lnTo>
                    <a:pt x="118872" y="345948"/>
                  </a:lnTo>
                  <a:lnTo>
                    <a:pt x="126491" y="345948"/>
                  </a:lnTo>
                  <a:lnTo>
                    <a:pt x="131063" y="344424"/>
                  </a:lnTo>
                  <a:lnTo>
                    <a:pt x="138684" y="344424"/>
                  </a:lnTo>
                  <a:lnTo>
                    <a:pt x="144779" y="341376"/>
                  </a:lnTo>
                  <a:lnTo>
                    <a:pt x="149351" y="341376"/>
                  </a:lnTo>
                  <a:lnTo>
                    <a:pt x="150875" y="339852"/>
                  </a:lnTo>
                  <a:lnTo>
                    <a:pt x="153924" y="338328"/>
                  </a:lnTo>
                  <a:lnTo>
                    <a:pt x="160019" y="332232"/>
                  </a:lnTo>
                  <a:close/>
                </a:path>
                <a:path w="161925" h="346075">
                  <a:moveTo>
                    <a:pt x="161543" y="94488"/>
                  </a:moveTo>
                  <a:lnTo>
                    <a:pt x="161543" y="79248"/>
                  </a:lnTo>
                  <a:lnTo>
                    <a:pt x="160019" y="77724"/>
                  </a:lnTo>
                  <a:lnTo>
                    <a:pt x="160019" y="74676"/>
                  </a:lnTo>
                  <a:lnTo>
                    <a:pt x="156972" y="71628"/>
                  </a:lnTo>
                  <a:lnTo>
                    <a:pt x="82296" y="71628"/>
                  </a:lnTo>
                  <a:lnTo>
                    <a:pt x="82296" y="100584"/>
                  </a:lnTo>
                  <a:lnTo>
                    <a:pt x="155448" y="100584"/>
                  </a:lnTo>
                  <a:lnTo>
                    <a:pt x="158496" y="99060"/>
                  </a:lnTo>
                  <a:lnTo>
                    <a:pt x="160019" y="96012"/>
                  </a:lnTo>
                  <a:lnTo>
                    <a:pt x="161543" y="94488"/>
                  </a:lnTo>
                  <a:close/>
                </a:path>
                <a:path w="161925" h="346075">
                  <a:moveTo>
                    <a:pt x="161543" y="327660"/>
                  </a:moveTo>
                  <a:lnTo>
                    <a:pt x="161543" y="312420"/>
                  </a:lnTo>
                  <a:lnTo>
                    <a:pt x="160019" y="310896"/>
                  </a:lnTo>
                  <a:lnTo>
                    <a:pt x="160019" y="330708"/>
                  </a:lnTo>
                  <a:lnTo>
                    <a:pt x="161543" y="327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0867" y="1158239"/>
              <a:ext cx="44450" cy="376555"/>
            </a:xfrm>
            <a:custGeom>
              <a:avLst/>
              <a:gdLst/>
              <a:ahLst/>
              <a:cxnLst/>
              <a:rect l="l" t="t" r="r" b="b"/>
              <a:pathLst>
                <a:path w="44450" h="376555">
                  <a:moveTo>
                    <a:pt x="38100" y="373380"/>
                  </a:moveTo>
                  <a:lnTo>
                    <a:pt x="38100" y="106680"/>
                  </a:lnTo>
                  <a:lnTo>
                    <a:pt x="35052" y="103632"/>
                  </a:lnTo>
                  <a:lnTo>
                    <a:pt x="12192" y="103632"/>
                  </a:lnTo>
                  <a:lnTo>
                    <a:pt x="10668" y="105156"/>
                  </a:lnTo>
                  <a:lnTo>
                    <a:pt x="7620" y="105156"/>
                  </a:lnTo>
                  <a:lnTo>
                    <a:pt x="6096" y="106680"/>
                  </a:lnTo>
                  <a:lnTo>
                    <a:pt x="6096" y="371856"/>
                  </a:lnTo>
                  <a:lnTo>
                    <a:pt x="9144" y="374904"/>
                  </a:lnTo>
                  <a:lnTo>
                    <a:pt x="10668" y="374904"/>
                  </a:lnTo>
                  <a:lnTo>
                    <a:pt x="12192" y="376428"/>
                  </a:lnTo>
                  <a:lnTo>
                    <a:pt x="30480" y="376428"/>
                  </a:lnTo>
                  <a:lnTo>
                    <a:pt x="33528" y="374904"/>
                  </a:lnTo>
                  <a:lnTo>
                    <a:pt x="36576" y="374904"/>
                  </a:lnTo>
                  <a:lnTo>
                    <a:pt x="36576" y="373380"/>
                  </a:lnTo>
                  <a:lnTo>
                    <a:pt x="38100" y="373380"/>
                  </a:lnTo>
                  <a:close/>
                </a:path>
                <a:path w="44450" h="376555">
                  <a:moveTo>
                    <a:pt x="39624" y="371856"/>
                  </a:moveTo>
                  <a:lnTo>
                    <a:pt x="39624" y="108204"/>
                  </a:lnTo>
                  <a:lnTo>
                    <a:pt x="38100" y="108204"/>
                  </a:lnTo>
                  <a:lnTo>
                    <a:pt x="38100" y="371856"/>
                  </a:lnTo>
                  <a:lnTo>
                    <a:pt x="39624" y="371856"/>
                  </a:lnTo>
                  <a:close/>
                </a:path>
                <a:path w="44450" h="376555">
                  <a:moveTo>
                    <a:pt x="44196" y="32004"/>
                  </a:moveTo>
                  <a:lnTo>
                    <a:pt x="44196" y="13716"/>
                  </a:lnTo>
                  <a:lnTo>
                    <a:pt x="42672" y="7620"/>
                  </a:lnTo>
                  <a:lnTo>
                    <a:pt x="36576" y="1524"/>
                  </a:lnTo>
                  <a:lnTo>
                    <a:pt x="30480" y="0"/>
                  </a:lnTo>
                  <a:lnTo>
                    <a:pt x="13716" y="0"/>
                  </a:lnTo>
                  <a:lnTo>
                    <a:pt x="7620" y="1524"/>
                  </a:lnTo>
                  <a:lnTo>
                    <a:pt x="4572" y="4572"/>
                  </a:lnTo>
                  <a:lnTo>
                    <a:pt x="1524" y="9144"/>
                  </a:lnTo>
                  <a:lnTo>
                    <a:pt x="0" y="15240"/>
                  </a:lnTo>
                  <a:lnTo>
                    <a:pt x="0" y="33528"/>
                  </a:lnTo>
                  <a:lnTo>
                    <a:pt x="1524" y="39624"/>
                  </a:lnTo>
                  <a:lnTo>
                    <a:pt x="7620" y="45720"/>
                  </a:lnTo>
                  <a:lnTo>
                    <a:pt x="13716" y="47244"/>
                  </a:lnTo>
                  <a:lnTo>
                    <a:pt x="30480" y="47244"/>
                  </a:lnTo>
                  <a:lnTo>
                    <a:pt x="36576" y="45720"/>
                  </a:lnTo>
                  <a:lnTo>
                    <a:pt x="39624" y="42672"/>
                  </a:lnTo>
                  <a:lnTo>
                    <a:pt x="42672" y="38100"/>
                  </a:lnTo>
                  <a:lnTo>
                    <a:pt x="44196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9740" y="1258824"/>
              <a:ext cx="248920" cy="279400"/>
            </a:xfrm>
            <a:custGeom>
              <a:avLst/>
              <a:gdLst/>
              <a:ahLst/>
              <a:cxnLst/>
              <a:rect l="l" t="t" r="r" b="b"/>
              <a:pathLst>
                <a:path w="248920" h="279400">
                  <a:moveTo>
                    <a:pt x="248412" y="137159"/>
                  </a:moveTo>
                  <a:lnTo>
                    <a:pt x="244554" y="92368"/>
                  </a:lnTo>
                  <a:lnTo>
                    <a:pt x="231648" y="56197"/>
                  </a:lnTo>
                  <a:lnTo>
                    <a:pt x="201167" y="20573"/>
                  </a:lnTo>
                  <a:lnTo>
                    <a:pt x="155638" y="2285"/>
                  </a:lnTo>
                  <a:lnTo>
                    <a:pt x="128015" y="0"/>
                  </a:lnTo>
                  <a:lnTo>
                    <a:pt x="112347" y="595"/>
                  </a:lnTo>
                  <a:lnTo>
                    <a:pt x="71627" y="10667"/>
                  </a:lnTo>
                  <a:lnTo>
                    <a:pt x="32004" y="39623"/>
                  </a:lnTo>
                  <a:lnTo>
                    <a:pt x="5143" y="98226"/>
                  </a:lnTo>
                  <a:lnTo>
                    <a:pt x="0" y="141731"/>
                  </a:lnTo>
                  <a:lnTo>
                    <a:pt x="547" y="157210"/>
                  </a:lnTo>
                  <a:lnTo>
                    <a:pt x="7620" y="199643"/>
                  </a:lnTo>
                  <a:lnTo>
                    <a:pt x="30480" y="242315"/>
                  </a:lnTo>
                  <a:lnTo>
                    <a:pt x="36575" y="248604"/>
                  </a:lnTo>
                  <a:lnTo>
                    <a:pt x="36575" y="138683"/>
                  </a:lnTo>
                  <a:lnTo>
                    <a:pt x="36861" y="127277"/>
                  </a:lnTo>
                  <a:lnTo>
                    <a:pt x="44624" y="85391"/>
                  </a:lnTo>
                  <a:lnTo>
                    <a:pt x="70485" y="47243"/>
                  </a:lnTo>
                  <a:lnTo>
                    <a:pt x="113847" y="29527"/>
                  </a:lnTo>
                  <a:lnTo>
                    <a:pt x="124968" y="28955"/>
                  </a:lnTo>
                  <a:lnTo>
                    <a:pt x="136993" y="29527"/>
                  </a:lnTo>
                  <a:lnTo>
                    <a:pt x="175331" y="42981"/>
                  </a:lnTo>
                  <a:lnTo>
                    <a:pt x="202882" y="78866"/>
                  </a:lnTo>
                  <a:lnTo>
                    <a:pt x="212217" y="118300"/>
                  </a:lnTo>
                  <a:lnTo>
                    <a:pt x="213360" y="140207"/>
                  </a:lnTo>
                  <a:lnTo>
                    <a:pt x="213360" y="242411"/>
                  </a:lnTo>
                  <a:lnTo>
                    <a:pt x="216408" y="239267"/>
                  </a:lnTo>
                  <a:lnTo>
                    <a:pt x="236553" y="205835"/>
                  </a:lnTo>
                  <a:lnTo>
                    <a:pt x="246887" y="166496"/>
                  </a:lnTo>
                  <a:lnTo>
                    <a:pt x="248078" y="151971"/>
                  </a:lnTo>
                  <a:lnTo>
                    <a:pt x="248412" y="137159"/>
                  </a:lnTo>
                  <a:close/>
                </a:path>
                <a:path w="248920" h="279400">
                  <a:moveTo>
                    <a:pt x="213360" y="242411"/>
                  </a:moveTo>
                  <a:lnTo>
                    <a:pt x="213360" y="140207"/>
                  </a:lnTo>
                  <a:lnTo>
                    <a:pt x="212836" y="151590"/>
                  </a:lnTo>
                  <a:lnTo>
                    <a:pt x="211454" y="162686"/>
                  </a:lnTo>
                  <a:lnTo>
                    <a:pt x="201358" y="202120"/>
                  </a:lnTo>
                  <a:lnTo>
                    <a:pt x="172307" y="235934"/>
                  </a:lnTo>
                  <a:lnTo>
                    <a:pt x="135231" y="248078"/>
                  </a:lnTo>
                  <a:lnTo>
                    <a:pt x="121920" y="248342"/>
                  </a:lnTo>
                  <a:lnTo>
                    <a:pt x="111442" y="247864"/>
                  </a:lnTo>
                  <a:lnTo>
                    <a:pt x="74580" y="235696"/>
                  </a:lnTo>
                  <a:lnTo>
                    <a:pt x="46862" y="199453"/>
                  </a:lnTo>
                  <a:lnTo>
                    <a:pt x="37718" y="160591"/>
                  </a:lnTo>
                  <a:lnTo>
                    <a:pt x="36575" y="138683"/>
                  </a:lnTo>
                  <a:lnTo>
                    <a:pt x="36575" y="248604"/>
                  </a:lnTo>
                  <a:lnTo>
                    <a:pt x="68580" y="269747"/>
                  </a:lnTo>
                  <a:lnTo>
                    <a:pt x="107370" y="278320"/>
                  </a:lnTo>
                  <a:lnTo>
                    <a:pt x="121920" y="278891"/>
                  </a:lnTo>
                  <a:lnTo>
                    <a:pt x="137350" y="278296"/>
                  </a:lnTo>
                  <a:lnTo>
                    <a:pt x="176784" y="268223"/>
                  </a:lnTo>
                  <a:lnTo>
                    <a:pt x="208073" y="247864"/>
                  </a:lnTo>
                  <a:lnTo>
                    <a:pt x="213360" y="242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5876" y="1258824"/>
              <a:ext cx="208915" cy="276225"/>
            </a:xfrm>
            <a:custGeom>
              <a:avLst/>
              <a:gdLst/>
              <a:ahLst/>
              <a:cxnLst/>
              <a:rect l="l" t="t" r="r" b="b"/>
              <a:pathLst>
                <a:path w="208914" h="276225">
                  <a:moveTo>
                    <a:pt x="30479" y="274319"/>
                  </a:moveTo>
                  <a:lnTo>
                    <a:pt x="30479" y="4571"/>
                  </a:lnTo>
                  <a:lnTo>
                    <a:pt x="28956" y="4571"/>
                  </a:lnTo>
                  <a:lnTo>
                    <a:pt x="27432" y="3047"/>
                  </a:lnTo>
                  <a:lnTo>
                    <a:pt x="6096" y="3047"/>
                  </a:lnTo>
                  <a:lnTo>
                    <a:pt x="4572" y="4571"/>
                  </a:lnTo>
                  <a:lnTo>
                    <a:pt x="1524" y="4571"/>
                  </a:lnTo>
                  <a:lnTo>
                    <a:pt x="0" y="6095"/>
                  </a:lnTo>
                  <a:lnTo>
                    <a:pt x="0" y="271271"/>
                  </a:lnTo>
                  <a:lnTo>
                    <a:pt x="3048" y="274319"/>
                  </a:lnTo>
                  <a:lnTo>
                    <a:pt x="4572" y="274319"/>
                  </a:lnTo>
                  <a:lnTo>
                    <a:pt x="6096" y="275843"/>
                  </a:lnTo>
                  <a:lnTo>
                    <a:pt x="24384" y="275843"/>
                  </a:lnTo>
                  <a:lnTo>
                    <a:pt x="27432" y="274319"/>
                  </a:lnTo>
                  <a:lnTo>
                    <a:pt x="30479" y="274319"/>
                  </a:lnTo>
                  <a:close/>
                </a:path>
                <a:path w="208914" h="276225">
                  <a:moveTo>
                    <a:pt x="32003" y="272795"/>
                  </a:moveTo>
                  <a:lnTo>
                    <a:pt x="32003" y="7619"/>
                  </a:lnTo>
                  <a:lnTo>
                    <a:pt x="30479" y="7619"/>
                  </a:lnTo>
                  <a:lnTo>
                    <a:pt x="30479" y="272795"/>
                  </a:lnTo>
                  <a:lnTo>
                    <a:pt x="32003" y="272795"/>
                  </a:lnTo>
                  <a:close/>
                </a:path>
                <a:path w="208914" h="276225">
                  <a:moveTo>
                    <a:pt x="208787" y="271271"/>
                  </a:moveTo>
                  <a:lnTo>
                    <a:pt x="208787" y="112775"/>
                  </a:lnTo>
                  <a:lnTo>
                    <a:pt x="208502" y="99393"/>
                  </a:lnTo>
                  <a:lnTo>
                    <a:pt x="201620" y="55768"/>
                  </a:lnTo>
                  <a:lnTo>
                    <a:pt x="176403" y="17906"/>
                  </a:lnTo>
                  <a:lnTo>
                    <a:pt x="141732" y="2095"/>
                  </a:lnTo>
                  <a:lnTo>
                    <a:pt x="117348" y="0"/>
                  </a:lnTo>
                  <a:lnTo>
                    <a:pt x="107061" y="595"/>
                  </a:lnTo>
                  <a:lnTo>
                    <a:pt x="65008" y="17240"/>
                  </a:lnTo>
                  <a:lnTo>
                    <a:pt x="32003" y="47243"/>
                  </a:lnTo>
                  <a:lnTo>
                    <a:pt x="32003" y="271271"/>
                  </a:lnTo>
                  <a:lnTo>
                    <a:pt x="33527" y="271271"/>
                  </a:lnTo>
                  <a:lnTo>
                    <a:pt x="33527" y="83819"/>
                  </a:lnTo>
                  <a:lnTo>
                    <a:pt x="44672" y="70961"/>
                  </a:lnTo>
                  <a:lnTo>
                    <a:pt x="74675" y="42671"/>
                  </a:lnTo>
                  <a:lnTo>
                    <a:pt x="114300" y="27431"/>
                  </a:lnTo>
                  <a:lnTo>
                    <a:pt x="122015" y="27955"/>
                  </a:lnTo>
                  <a:lnTo>
                    <a:pt x="160020" y="50291"/>
                  </a:lnTo>
                  <a:lnTo>
                    <a:pt x="164068" y="56054"/>
                  </a:lnTo>
                  <a:lnTo>
                    <a:pt x="174307" y="93725"/>
                  </a:lnTo>
                  <a:lnTo>
                    <a:pt x="175260" y="115823"/>
                  </a:lnTo>
                  <a:lnTo>
                    <a:pt x="175260" y="271271"/>
                  </a:lnTo>
                  <a:lnTo>
                    <a:pt x="176784" y="271271"/>
                  </a:lnTo>
                  <a:lnTo>
                    <a:pt x="176784" y="272795"/>
                  </a:lnTo>
                  <a:lnTo>
                    <a:pt x="178308" y="272795"/>
                  </a:lnTo>
                  <a:lnTo>
                    <a:pt x="178308" y="274319"/>
                  </a:lnTo>
                  <a:lnTo>
                    <a:pt x="179832" y="274319"/>
                  </a:lnTo>
                  <a:lnTo>
                    <a:pt x="181356" y="275843"/>
                  </a:lnTo>
                  <a:lnTo>
                    <a:pt x="201168" y="275843"/>
                  </a:lnTo>
                  <a:lnTo>
                    <a:pt x="202691" y="274319"/>
                  </a:lnTo>
                  <a:lnTo>
                    <a:pt x="205739" y="274319"/>
                  </a:lnTo>
                  <a:lnTo>
                    <a:pt x="208787" y="271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6833" y="2195031"/>
              <a:ext cx="4521465" cy="35260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18503" y="2209084"/>
              <a:ext cx="4616196" cy="3512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矩形 22"/>
          <p:cNvSpPr/>
          <p:nvPr/>
        </p:nvSpPr>
        <p:spPr>
          <a:xfrm>
            <a:off x="681722" y="551993"/>
            <a:ext cx="9791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latin typeface="Calibri" charset="0"/>
                <a:cs typeface="Times New Roman" charset="0"/>
              </a:rPr>
              <a:t>3.My </a:t>
            </a:r>
            <a:r>
              <a:rPr lang="en-US" altLang="zh-CN" sz="3600" dirty="0">
                <a:latin typeface="Calibri" charset="0"/>
                <a:cs typeface="Times New Roman" charset="0"/>
              </a:rPr>
              <a:t>VM is Lighter (and Safer) than your Container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 106"/>
          <p:cNvGrpSpPr/>
          <p:nvPr/>
        </p:nvGrpSpPr>
        <p:grpSpPr>
          <a:xfrm>
            <a:off x="1009650" y="2362200"/>
            <a:ext cx="11353039" cy="6789420"/>
            <a:chOff x="1010411" y="1135380"/>
            <a:chExt cx="10590277" cy="5497068"/>
          </a:xfrm>
        </p:grpSpPr>
        <p:sp>
          <p:nvSpPr>
            <p:cNvPr id="2" name="object 2"/>
            <p:cNvSpPr/>
            <p:nvPr/>
          </p:nvSpPr>
          <p:spPr>
            <a:xfrm>
              <a:off x="1010411" y="1158239"/>
              <a:ext cx="219710" cy="379730"/>
            </a:xfrm>
            <a:custGeom>
              <a:avLst/>
              <a:gdLst/>
              <a:ahLst/>
              <a:cxnLst/>
              <a:rect l="l" t="t" r="r" b="b"/>
              <a:pathLst>
                <a:path w="219709" h="379730">
                  <a:moveTo>
                    <a:pt x="182879" y="354367"/>
                  </a:moveTo>
                  <a:lnTo>
                    <a:pt x="182879" y="277367"/>
                  </a:lnTo>
                  <a:lnTo>
                    <a:pt x="182570" y="285988"/>
                  </a:lnTo>
                  <a:lnTo>
                    <a:pt x="181546" y="293750"/>
                  </a:lnTo>
                  <a:lnTo>
                    <a:pt x="160019" y="329183"/>
                  </a:lnTo>
                  <a:lnTo>
                    <a:pt x="120777" y="346328"/>
                  </a:lnTo>
                  <a:lnTo>
                    <a:pt x="100584" y="347386"/>
                  </a:lnTo>
                  <a:lnTo>
                    <a:pt x="93392" y="347186"/>
                  </a:lnTo>
                  <a:lnTo>
                    <a:pt x="50672" y="337565"/>
                  </a:lnTo>
                  <a:lnTo>
                    <a:pt x="44100" y="334756"/>
                  </a:lnTo>
                  <a:lnTo>
                    <a:pt x="38100" y="332231"/>
                  </a:lnTo>
                  <a:lnTo>
                    <a:pt x="30479" y="327659"/>
                  </a:lnTo>
                  <a:lnTo>
                    <a:pt x="24384" y="324611"/>
                  </a:lnTo>
                  <a:lnTo>
                    <a:pt x="19812" y="321563"/>
                  </a:lnTo>
                  <a:lnTo>
                    <a:pt x="15240" y="316991"/>
                  </a:lnTo>
                  <a:lnTo>
                    <a:pt x="10667" y="315467"/>
                  </a:lnTo>
                  <a:lnTo>
                    <a:pt x="7619" y="315467"/>
                  </a:lnTo>
                  <a:lnTo>
                    <a:pt x="6096" y="316991"/>
                  </a:lnTo>
                  <a:lnTo>
                    <a:pt x="3047" y="316991"/>
                  </a:lnTo>
                  <a:lnTo>
                    <a:pt x="3047" y="320039"/>
                  </a:lnTo>
                  <a:lnTo>
                    <a:pt x="1524" y="321563"/>
                  </a:lnTo>
                  <a:lnTo>
                    <a:pt x="1524" y="323087"/>
                  </a:lnTo>
                  <a:lnTo>
                    <a:pt x="0" y="324611"/>
                  </a:lnTo>
                  <a:lnTo>
                    <a:pt x="0" y="341375"/>
                  </a:lnTo>
                  <a:lnTo>
                    <a:pt x="1524" y="344423"/>
                  </a:lnTo>
                  <a:lnTo>
                    <a:pt x="3047" y="345947"/>
                  </a:lnTo>
                  <a:lnTo>
                    <a:pt x="6096" y="352043"/>
                  </a:lnTo>
                  <a:lnTo>
                    <a:pt x="7619" y="353567"/>
                  </a:lnTo>
                  <a:lnTo>
                    <a:pt x="12191" y="356615"/>
                  </a:lnTo>
                  <a:lnTo>
                    <a:pt x="18287" y="359663"/>
                  </a:lnTo>
                  <a:lnTo>
                    <a:pt x="22859" y="362711"/>
                  </a:lnTo>
                  <a:lnTo>
                    <a:pt x="59316" y="375023"/>
                  </a:lnTo>
                  <a:lnTo>
                    <a:pt x="67056" y="376427"/>
                  </a:lnTo>
                  <a:lnTo>
                    <a:pt x="75080" y="378190"/>
                  </a:lnTo>
                  <a:lnTo>
                    <a:pt x="83248" y="379094"/>
                  </a:lnTo>
                  <a:lnTo>
                    <a:pt x="89534" y="379342"/>
                  </a:lnTo>
                  <a:lnTo>
                    <a:pt x="97154" y="379457"/>
                  </a:lnTo>
                  <a:lnTo>
                    <a:pt x="105513" y="379352"/>
                  </a:lnTo>
                  <a:lnTo>
                    <a:pt x="147828" y="373379"/>
                  </a:lnTo>
                  <a:lnTo>
                    <a:pt x="177617" y="358378"/>
                  </a:lnTo>
                  <a:lnTo>
                    <a:pt x="182879" y="354367"/>
                  </a:lnTo>
                  <a:close/>
                </a:path>
                <a:path w="219709" h="379730">
                  <a:moveTo>
                    <a:pt x="198119" y="54863"/>
                  </a:moveTo>
                  <a:lnTo>
                    <a:pt x="198119" y="28955"/>
                  </a:lnTo>
                  <a:lnTo>
                    <a:pt x="196595" y="28955"/>
                  </a:lnTo>
                  <a:lnTo>
                    <a:pt x="196595" y="27431"/>
                  </a:lnTo>
                  <a:lnTo>
                    <a:pt x="193547" y="24383"/>
                  </a:lnTo>
                  <a:lnTo>
                    <a:pt x="192023" y="21335"/>
                  </a:lnTo>
                  <a:lnTo>
                    <a:pt x="187451" y="19811"/>
                  </a:lnTo>
                  <a:lnTo>
                    <a:pt x="182879" y="16763"/>
                  </a:lnTo>
                  <a:lnTo>
                    <a:pt x="170687" y="10667"/>
                  </a:lnTo>
                  <a:lnTo>
                    <a:pt x="163067" y="9143"/>
                  </a:lnTo>
                  <a:lnTo>
                    <a:pt x="155447" y="6095"/>
                  </a:lnTo>
                  <a:lnTo>
                    <a:pt x="124967" y="0"/>
                  </a:lnTo>
                  <a:lnTo>
                    <a:pt x="116585" y="33"/>
                  </a:lnTo>
                  <a:lnTo>
                    <a:pt x="105513" y="514"/>
                  </a:lnTo>
                  <a:lnTo>
                    <a:pt x="64055" y="9810"/>
                  </a:lnTo>
                  <a:lnTo>
                    <a:pt x="27241" y="38290"/>
                  </a:lnTo>
                  <a:lnTo>
                    <a:pt x="11215" y="81414"/>
                  </a:lnTo>
                  <a:lnTo>
                    <a:pt x="10667" y="91439"/>
                  </a:lnTo>
                  <a:lnTo>
                    <a:pt x="11215" y="102322"/>
                  </a:lnTo>
                  <a:lnTo>
                    <a:pt x="27050" y="144589"/>
                  </a:lnTo>
                  <a:lnTo>
                    <a:pt x="45719" y="165186"/>
                  </a:lnTo>
                  <a:lnTo>
                    <a:pt x="45719" y="82295"/>
                  </a:lnTo>
                  <a:lnTo>
                    <a:pt x="47243" y="74675"/>
                  </a:lnTo>
                  <a:lnTo>
                    <a:pt x="74675" y="39623"/>
                  </a:lnTo>
                  <a:lnTo>
                    <a:pt x="112490" y="32014"/>
                  </a:lnTo>
                  <a:lnTo>
                    <a:pt x="121396" y="32289"/>
                  </a:lnTo>
                  <a:lnTo>
                    <a:pt x="129158" y="33146"/>
                  </a:lnTo>
                  <a:lnTo>
                    <a:pt x="136374" y="34582"/>
                  </a:lnTo>
                  <a:lnTo>
                    <a:pt x="143255" y="36575"/>
                  </a:lnTo>
                  <a:lnTo>
                    <a:pt x="152399" y="38099"/>
                  </a:lnTo>
                  <a:lnTo>
                    <a:pt x="160019" y="41147"/>
                  </a:lnTo>
                  <a:lnTo>
                    <a:pt x="166115" y="45719"/>
                  </a:lnTo>
                  <a:lnTo>
                    <a:pt x="173735" y="48767"/>
                  </a:lnTo>
                  <a:lnTo>
                    <a:pt x="187451" y="57911"/>
                  </a:lnTo>
                  <a:lnTo>
                    <a:pt x="195071" y="57911"/>
                  </a:lnTo>
                  <a:lnTo>
                    <a:pt x="198119" y="54863"/>
                  </a:lnTo>
                  <a:close/>
                </a:path>
                <a:path w="219709" h="379730">
                  <a:moveTo>
                    <a:pt x="219455" y="274319"/>
                  </a:moveTo>
                  <a:lnTo>
                    <a:pt x="208097" y="230028"/>
                  </a:lnTo>
                  <a:lnTo>
                    <a:pt x="192023" y="210311"/>
                  </a:lnTo>
                  <a:lnTo>
                    <a:pt x="186023" y="203977"/>
                  </a:lnTo>
                  <a:lnTo>
                    <a:pt x="140588" y="176545"/>
                  </a:lnTo>
                  <a:lnTo>
                    <a:pt x="132587" y="172211"/>
                  </a:lnTo>
                  <a:lnTo>
                    <a:pt x="124586" y="168759"/>
                  </a:lnTo>
                  <a:lnTo>
                    <a:pt x="116585" y="165163"/>
                  </a:lnTo>
                  <a:lnTo>
                    <a:pt x="108584" y="161282"/>
                  </a:lnTo>
                  <a:lnTo>
                    <a:pt x="100583" y="156971"/>
                  </a:lnTo>
                  <a:lnTo>
                    <a:pt x="93392" y="153213"/>
                  </a:lnTo>
                  <a:lnTo>
                    <a:pt x="62102" y="130111"/>
                  </a:lnTo>
                  <a:lnTo>
                    <a:pt x="45719" y="89915"/>
                  </a:lnTo>
                  <a:lnTo>
                    <a:pt x="45719" y="165186"/>
                  </a:lnTo>
                  <a:lnTo>
                    <a:pt x="81533" y="187261"/>
                  </a:lnTo>
                  <a:lnTo>
                    <a:pt x="105513" y="198739"/>
                  </a:lnTo>
                  <a:lnTo>
                    <a:pt x="113347" y="202691"/>
                  </a:lnTo>
                  <a:lnTo>
                    <a:pt x="120896" y="206644"/>
                  </a:lnTo>
                  <a:lnTo>
                    <a:pt x="128015" y="210311"/>
                  </a:lnTo>
                  <a:lnTo>
                    <a:pt x="135731" y="214002"/>
                  </a:lnTo>
                  <a:lnTo>
                    <a:pt x="142874" y="218122"/>
                  </a:lnTo>
                  <a:lnTo>
                    <a:pt x="175259" y="248411"/>
                  </a:lnTo>
                  <a:lnTo>
                    <a:pt x="182879" y="354367"/>
                  </a:lnTo>
                  <a:lnTo>
                    <a:pt x="185928" y="352043"/>
                  </a:lnTo>
                  <a:lnTo>
                    <a:pt x="210312" y="318515"/>
                  </a:lnTo>
                  <a:lnTo>
                    <a:pt x="218884" y="286583"/>
                  </a:lnTo>
                  <a:lnTo>
                    <a:pt x="219455" y="274319"/>
                  </a:lnTo>
                  <a:close/>
                </a:path>
                <a:path w="219709" h="379730">
                  <a:moveTo>
                    <a:pt x="199643" y="48767"/>
                  </a:moveTo>
                  <a:lnTo>
                    <a:pt x="199643" y="35051"/>
                  </a:lnTo>
                  <a:lnTo>
                    <a:pt x="198119" y="33527"/>
                  </a:lnTo>
                  <a:lnTo>
                    <a:pt x="198119" y="51815"/>
                  </a:lnTo>
                  <a:lnTo>
                    <a:pt x="199643" y="48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303019" y="1258824"/>
              <a:ext cx="226060" cy="378460"/>
            </a:xfrm>
            <a:custGeom>
              <a:avLst/>
              <a:gdLst/>
              <a:ahLst/>
              <a:cxnLst/>
              <a:rect l="l" t="t" r="r" b="b"/>
              <a:pathLst>
                <a:path w="226059" h="378460">
                  <a:moveTo>
                    <a:pt x="225552" y="135635"/>
                  </a:moveTo>
                  <a:lnTo>
                    <a:pt x="222337" y="95130"/>
                  </a:lnTo>
                  <a:lnTo>
                    <a:pt x="207454" y="49077"/>
                  </a:lnTo>
                  <a:lnTo>
                    <a:pt x="178879" y="16049"/>
                  </a:lnTo>
                  <a:lnTo>
                    <a:pt x="135302" y="595"/>
                  </a:lnTo>
                  <a:lnTo>
                    <a:pt x="121920" y="0"/>
                  </a:lnTo>
                  <a:lnTo>
                    <a:pt x="105156" y="0"/>
                  </a:lnTo>
                  <a:lnTo>
                    <a:pt x="97536" y="3047"/>
                  </a:lnTo>
                  <a:lnTo>
                    <a:pt x="89916" y="4571"/>
                  </a:lnTo>
                  <a:lnTo>
                    <a:pt x="74676" y="10667"/>
                  </a:lnTo>
                  <a:lnTo>
                    <a:pt x="69842" y="14120"/>
                  </a:lnTo>
                  <a:lnTo>
                    <a:pt x="64579" y="17716"/>
                  </a:lnTo>
                  <a:lnTo>
                    <a:pt x="30480" y="47243"/>
                  </a:lnTo>
                  <a:lnTo>
                    <a:pt x="30480" y="6095"/>
                  </a:lnTo>
                  <a:lnTo>
                    <a:pt x="28956" y="6095"/>
                  </a:lnTo>
                  <a:lnTo>
                    <a:pt x="28956" y="4571"/>
                  </a:lnTo>
                  <a:lnTo>
                    <a:pt x="27432" y="4571"/>
                  </a:lnTo>
                  <a:lnTo>
                    <a:pt x="25908" y="3047"/>
                  </a:lnTo>
                  <a:lnTo>
                    <a:pt x="4571" y="3047"/>
                  </a:lnTo>
                  <a:lnTo>
                    <a:pt x="3048" y="4571"/>
                  </a:lnTo>
                  <a:lnTo>
                    <a:pt x="1524" y="4571"/>
                  </a:lnTo>
                  <a:lnTo>
                    <a:pt x="0" y="6095"/>
                  </a:lnTo>
                  <a:lnTo>
                    <a:pt x="0" y="374903"/>
                  </a:lnTo>
                  <a:lnTo>
                    <a:pt x="1524" y="374903"/>
                  </a:lnTo>
                  <a:lnTo>
                    <a:pt x="1524" y="376427"/>
                  </a:lnTo>
                  <a:lnTo>
                    <a:pt x="3048" y="376427"/>
                  </a:lnTo>
                  <a:lnTo>
                    <a:pt x="4572" y="377951"/>
                  </a:lnTo>
                  <a:lnTo>
                    <a:pt x="28956" y="377951"/>
                  </a:lnTo>
                  <a:lnTo>
                    <a:pt x="30480" y="376427"/>
                  </a:lnTo>
                  <a:lnTo>
                    <a:pt x="32004" y="376427"/>
                  </a:lnTo>
                  <a:lnTo>
                    <a:pt x="32004" y="374903"/>
                  </a:lnTo>
                  <a:lnTo>
                    <a:pt x="33528" y="373380"/>
                  </a:lnTo>
                  <a:lnTo>
                    <a:pt x="33528" y="83819"/>
                  </a:lnTo>
                  <a:lnTo>
                    <a:pt x="39457" y="76342"/>
                  </a:lnTo>
                  <a:lnTo>
                    <a:pt x="45529" y="69722"/>
                  </a:lnTo>
                  <a:lnTo>
                    <a:pt x="51315" y="63674"/>
                  </a:lnTo>
                  <a:lnTo>
                    <a:pt x="56388" y="57912"/>
                  </a:lnTo>
                  <a:lnTo>
                    <a:pt x="91440" y="33528"/>
                  </a:lnTo>
                  <a:lnTo>
                    <a:pt x="99060" y="32003"/>
                  </a:lnTo>
                  <a:lnTo>
                    <a:pt x="105156" y="28956"/>
                  </a:lnTo>
                  <a:lnTo>
                    <a:pt x="118872" y="28956"/>
                  </a:lnTo>
                  <a:lnTo>
                    <a:pt x="128611" y="29527"/>
                  </a:lnTo>
                  <a:lnTo>
                    <a:pt x="164972" y="49148"/>
                  </a:lnTo>
                  <a:lnTo>
                    <a:pt x="184261" y="89058"/>
                  </a:lnTo>
                  <a:lnTo>
                    <a:pt x="188928" y="129920"/>
                  </a:lnTo>
                  <a:lnTo>
                    <a:pt x="188976" y="249581"/>
                  </a:lnTo>
                  <a:lnTo>
                    <a:pt x="189190" y="249388"/>
                  </a:lnTo>
                  <a:lnTo>
                    <a:pt x="213955" y="208216"/>
                  </a:lnTo>
                  <a:lnTo>
                    <a:pt x="223456" y="166496"/>
                  </a:lnTo>
                  <a:lnTo>
                    <a:pt x="225004" y="151352"/>
                  </a:lnTo>
                  <a:lnTo>
                    <a:pt x="225552" y="135635"/>
                  </a:lnTo>
                  <a:close/>
                </a:path>
                <a:path w="226059" h="378460">
                  <a:moveTo>
                    <a:pt x="188976" y="249581"/>
                  </a:moveTo>
                  <a:lnTo>
                    <a:pt x="188976" y="140207"/>
                  </a:lnTo>
                  <a:lnTo>
                    <a:pt x="188714" y="150471"/>
                  </a:lnTo>
                  <a:lnTo>
                    <a:pt x="188023" y="160591"/>
                  </a:lnTo>
                  <a:lnTo>
                    <a:pt x="180213" y="199072"/>
                  </a:lnTo>
                  <a:lnTo>
                    <a:pt x="155924" y="235672"/>
                  </a:lnTo>
                  <a:lnTo>
                    <a:pt x="118872" y="249744"/>
                  </a:lnTo>
                  <a:lnTo>
                    <a:pt x="114300" y="249818"/>
                  </a:lnTo>
                  <a:lnTo>
                    <a:pt x="104679" y="249078"/>
                  </a:lnTo>
                  <a:lnTo>
                    <a:pt x="64389" y="228528"/>
                  </a:lnTo>
                  <a:lnTo>
                    <a:pt x="33528" y="196595"/>
                  </a:lnTo>
                  <a:lnTo>
                    <a:pt x="33528" y="237744"/>
                  </a:lnTo>
                  <a:lnTo>
                    <a:pt x="38981" y="243173"/>
                  </a:lnTo>
                  <a:lnTo>
                    <a:pt x="44005" y="248030"/>
                  </a:lnTo>
                  <a:lnTo>
                    <a:pt x="48744" y="252317"/>
                  </a:lnTo>
                  <a:lnTo>
                    <a:pt x="53340" y="256031"/>
                  </a:lnTo>
                  <a:lnTo>
                    <a:pt x="59436" y="262128"/>
                  </a:lnTo>
                  <a:lnTo>
                    <a:pt x="67056" y="265175"/>
                  </a:lnTo>
                  <a:lnTo>
                    <a:pt x="73152" y="269747"/>
                  </a:lnTo>
                  <a:lnTo>
                    <a:pt x="85344" y="275844"/>
                  </a:lnTo>
                  <a:lnTo>
                    <a:pt x="92964" y="277367"/>
                  </a:lnTo>
                  <a:lnTo>
                    <a:pt x="99060" y="278891"/>
                  </a:lnTo>
                  <a:lnTo>
                    <a:pt x="115824" y="278825"/>
                  </a:lnTo>
                  <a:lnTo>
                    <a:pt x="161544" y="269747"/>
                  </a:lnTo>
                  <a:lnTo>
                    <a:pt x="180784" y="256984"/>
                  </a:lnTo>
                  <a:lnTo>
                    <a:pt x="188976" y="249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7819" y="1135380"/>
              <a:ext cx="35560" cy="399415"/>
            </a:xfrm>
            <a:custGeom>
              <a:avLst/>
              <a:gdLst/>
              <a:ahLst/>
              <a:cxnLst/>
              <a:rect l="l" t="t" r="r" b="b"/>
              <a:pathLst>
                <a:path w="35560" h="399415">
                  <a:moveTo>
                    <a:pt x="1524" y="394716"/>
                  </a:moveTo>
                  <a:lnTo>
                    <a:pt x="1524" y="4572"/>
                  </a:lnTo>
                  <a:lnTo>
                    <a:pt x="0" y="4572"/>
                  </a:lnTo>
                  <a:lnTo>
                    <a:pt x="0" y="393192"/>
                  </a:lnTo>
                  <a:lnTo>
                    <a:pt x="1524" y="394716"/>
                  </a:lnTo>
                  <a:close/>
                </a:path>
                <a:path w="35560" h="399415">
                  <a:moveTo>
                    <a:pt x="33528" y="396240"/>
                  </a:moveTo>
                  <a:lnTo>
                    <a:pt x="33528" y="3048"/>
                  </a:lnTo>
                  <a:lnTo>
                    <a:pt x="32004" y="1524"/>
                  </a:lnTo>
                  <a:lnTo>
                    <a:pt x="30480" y="1524"/>
                  </a:lnTo>
                  <a:lnTo>
                    <a:pt x="28956" y="0"/>
                  </a:lnTo>
                  <a:lnTo>
                    <a:pt x="7620" y="0"/>
                  </a:lnTo>
                  <a:lnTo>
                    <a:pt x="4571" y="1524"/>
                  </a:lnTo>
                  <a:lnTo>
                    <a:pt x="3048" y="1524"/>
                  </a:lnTo>
                  <a:lnTo>
                    <a:pt x="1524" y="3048"/>
                  </a:lnTo>
                  <a:lnTo>
                    <a:pt x="1524" y="396240"/>
                  </a:lnTo>
                  <a:lnTo>
                    <a:pt x="3048" y="396240"/>
                  </a:lnTo>
                  <a:lnTo>
                    <a:pt x="4572" y="397764"/>
                  </a:lnTo>
                  <a:lnTo>
                    <a:pt x="6096" y="397764"/>
                  </a:lnTo>
                  <a:lnTo>
                    <a:pt x="7620" y="399288"/>
                  </a:lnTo>
                  <a:lnTo>
                    <a:pt x="25907" y="399288"/>
                  </a:lnTo>
                  <a:lnTo>
                    <a:pt x="27431" y="397764"/>
                  </a:lnTo>
                  <a:lnTo>
                    <a:pt x="30480" y="397764"/>
                  </a:lnTo>
                  <a:lnTo>
                    <a:pt x="32004" y="396240"/>
                  </a:lnTo>
                  <a:lnTo>
                    <a:pt x="33528" y="396240"/>
                  </a:lnTo>
                  <a:close/>
                </a:path>
                <a:path w="35560" h="399415">
                  <a:moveTo>
                    <a:pt x="35052" y="393192"/>
                  </a:moveTo>
                  <a:lnTo>
                    <a:pt x="35052" y="6096"/>
                  </a:lnTo>
                  <a:lnTo>
                    <a:pt x="33528" y="4572"/>
                  </a:lnTo>
                  <a:lnTo>
                    <a:pt x="33528" y="394716"/>
                  </a:lnTo>
                  <a:lnTo>
                    <a:pt x="35052" y="393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5835" y="1158239"/>
              <a:ext cx="44450" cy="376555"/>
            </a:xfrm>
            <a:custGeom>
              <a:avLst/>
              <a:gdLst/>
              <a:ahLst/>
              <a:cxnLst/>
              <a:rect l="l" t="t" r="r" b="b"/>
              <a:pathLst>
                <a:path w="44450" h="376555">
                  <a:moveTo>
                    <a:pt x="38100" y="373379"/>
                  </a:moveTo>
                  <a:lnTo>
                    <a:pt x="38100" y="106679"/>
                  </a:lnTo>
                  <a:lnTo>
                    <a:pt x="35051" y="103631"/>
                  </a:lnTo>
                  <a:lnTo>
                    <a:pt x="12191" y="103631"/>
                  </a:lnTo>
                  <a:lnTo>
                    <a:pt x="10668" y="105155"/>
                  </a:lnTo>
                  <a:lnTo>
                    <a:pt x="7619" y="105155"/>
                  </a:lnTo>
                  <a:lnTo>
                    <a:pt x="6095" y="106679"/>
                  </a:lnTo>
                  <a:lnTo>
                    <a:pt x="6095" y="371855"/>
                  </a:lnTo>
                  <a:lnTo>
                    <a:pt x="9143" y="374903"/>
                  </a:lnTo>
                  <a:lnTo>
                    <a:pt x="10668" y="374903"/>
                  </a:lnTo>
                  <a:lnTo>
                    <a:pt x="12191" y="376427"/>
                  </a:lnTo>
                  <a:lnTo>
                    <a:pt x="30480" y="376427"/>
                  </a:lnTo>
                  <a:lnTo>
                    <a:pt x="33527" y="374903"/>
                  </a:lnTo>
                  <a:lnTo>
                    <a:pt x="36575" y="374903"/>
                  </a:lnTo>
                  <a:lnTo>
                    <a:pt x="36575" y="373379"/>
                  </a:lnTo>
                  <a:lnTo>
                    <a:pt x="38100" y="373379"/>
                  </a:lnTo>
                  <a:close/>
                </a:path>
                <a:path w="44450" h="376555">
                  <a:moveTo>
                    <a:pt x="39624" y="371855"/>
                  </a:moveTo>
                  <a:lnTo>
                    <a:pt x="39624" y="108203"/>
                  </a:lnTo>
                  <a:lnTo>
                    <a:pt x="38100" y="108203"/>
                  </a:lnTo>
                  <a:lnTo>
                    <a:pt x="38100" y="371855"/>
                  </a:lnTo>
                  <a:lnTo>
                    <a:pt x="39624" y="371855"/>
                  </a:lnTo>
                  <a:close/>
                </a:path>
                <a:path w="44450" h="376555">
                  <a:moveTo>
                    <a:pt x="44195" y="32003"/>
                  </a:moveTo>
                  <a:lnTo>
                    <a:pt x="44195" y="13715"/>
                  </a:lnTo>
                  <a:lnTo>
                    <a:pt x="42671" y="7619"/>
                  </a:lnTo>
                  <a:lnTo>
                    <a:pt x="36575" y="1523"/>
                  </a:lnTo>
                  <a:lnTo>
                    <a:pt x="30480" y="0"/>
                  </a:lnTo>
                  <a:lnTo>
                    <a:pt x="13715" y="0"/>
                  </a:lnTo>
                  <a:lnTo>
                    <a:pt x="7619" y="1523"/>
                  </a:lnTo>
                  <a:lnTo>
                    <a:pt x="4571" y="4571"/>
                  </a:lnTo>
                  <a:lnTo>
                    <a:pt x="1524" y="9143"/>
                  </a:lnTo>
                  <a:lnTo>
                    <a:pt x="0" y="15239"/>
                  </a:lnTo>
                  <a:lnTo>
                    <a:pt x="0" y="33527"/>
                  </a:lnTo>
                  <a:lnTo>
                    <a:pt x="1524" y="39623"/>
                  </a:lnTo>
                  <a:lnTo>
                    <a:pt x="7619" y="45719"/>
                  </a:lnTo>
                  <a:lnTo>
                    <a:pt x="13715" y="47243"/>
                  </a:lnTo>
                  <a:lnTo>
                    <a:pt x="30480" y="47243"/>
                  </a:lnTo>
                  <a:lnTo>
                    <a:pt x="36575" y="45719"/>
                  </a:lnTo>
                  <a:lnTo>
                    <a:pt x="39624" y="42671"/>
                  </a:lnTo>
                  <a:lnTo>
                    <a:pt x="42671" y="38099"/>
                  </a:lnTo>
                  <a:lnTo>
                    <a:pt x="4419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7944" y="1191767"/>
              <a:ext cx="161925" cy="346075"/>
            </a:xfrm>
            <a:custGeom>
              <a:avLst/>
              <a:gdLst/>
              <a:ahLst/>
              <a:cxnLst/>
              <a:rect l="l" t="t" r="r" b="b"/>
              <a:pathLst>
                <a:path w="161925" h="346075">
                  <a:moveTo>
                    <a:pt x="47243" y="100583"/>
                  </a:moveTo>
                  <a:lnTo>
                    <a:pt x="47243" y="71627"/>
                  </a:lnTo>
                  <a:lnTo>
                    <a:pt x="4572" y="71627"/>
                  </a:lnTo>
                  <a:lnTo>
                    <a:pt x="4572" y="73151"/>
                  </a:lnTo>
                  <a:lnTo>
                    <a:pt x="3048" y="73151"/>
                  </a:lnTo>
                  <a:lnTo>
                    <a:pt x="3048" y="74675"/>
                  </a:lnTo>
                  <a:lnTo>
                    <a:pt x="1524" y="76199"/>
                  </a:lnTo>
                  <a:lnTo>
                    <a:pt x="1524" y="77723"/>
                  </a:lnTo>
                  <a:lnTo>
                    <a:pt x="0" y="79247"/>
                  </a:lnTo>
                  <a:lnTo>
                    <a:pt x="0" y="89915"/>
                  </a:lnTo>
                  <a:lnTo>
                    <a:pt x="1524" y="94487"/>
                  </a:lnTo>
                  <a:lnTo>
                    <a:pt x="3048" y="96011"/>
                  </a:lnTo>
                  <a:lnTo>
                    <a:pt x="4572" y="99059"/>
                  </a:lnTo>
                  <a:lnTo>
                    <a:pt x="6095" y="100583"/>
                  </a:lnTo>
                  <a:lnTo>
                    <a:pt x="47243" y="100583"/>
                  </a:lnTo>
                  <a:close/>
                </a:path>
                <a:path w="161925" h="346075">
                  <a:moveTo>
                    <a:pt x="160019" y="332231"/>
                  </a:moveTo>
                  <a:lnTo>
                    <a:pt x="160019" y="310895"/>
                  </a:lnTo>
                  <a:lnTo>
                    <a:pt x="158495" y="309371"/>
                  </a:lnTo>
                  <a:lnTo>
                    <a:pt x="158495" y="307847"/>
                  </a:lnTo>
                  <a:lnTo>
                    <a:pt x="152400" y="307847"/>
                  </a:lnTo>
                  <a:lnTo>
                    <a:pt x="149351" y="309371"/>
                  </a:lnTo>
                  <a:lnTo>
                    <a:pt x="147828" y="309371"/>
                  </a:lnTo>
                  <a:lnTo>
                    <a:pt x="144780" y="310895"/>
                  </a:lnTo>
                  <a:lnTo>
                    <a:pt x="143256" y="312419"/>
                  </a:lnTo>
                  <a:lnTo>
                    <a:pt x="140207" y="312419"/>
                  </a:lnTo>
                  <a:lnTo>
                    <a:pt x="137160" y="313943"/>
                  </a:lnTo>
                  <a:lnTo>
                    <a:pt x="132587" y="315467"/>
                  </a:lnTo>
                  <a:lnTo>
                    <a:pt x="129539" y="315467"/>
                  </a:lnTo>
                  <a:lnTo>
                    <a:pt x="124968" y="316991"/>
                  </a:lnTo>
                  <a:lnTo>
                    <a:pt x="120395" y="316991"/>
                  </a:lnTo>
                  <a:lnTo>
                    <a:pt x="109847" y="315896"/>
                  </a:lnTo>
                  <a:lnTo>
                    <a:pt x="83057" y="282320"/>
                  </a:lnTo>
                  <a:lnTo>
                    <a:pt x="80772" y="256031"/>
                  </a:lnTo>
                  <a:lnTo>
                    <a:pt x="80772" y="4571"/>
                  </a:lnTo>
                  <a:lnTo>
                    <a:pt x="77724" y="1523"/>
                  </a:lnTo>
                  <a:lnTo>
                    <a:pt x="74675" y="1523"/>
                  </a:lnTo>
                  <a:lnTo>
                    <a:pt x="73151" y="0"/>
                  </a:lnTo>
                  <a:lnTo>
                    <a:pt x="56197" y="95"/>
                  </a:lnTo>
                  <a:lnTo>
                    <a:pt x="53506" y="1440"/>
                  </a:lnTo>
                  <a:lnTo>
                    <a:pt x="50292" y="1523"/>
                  </a:lnTo>
                  <a:lnTo>
                    <a:pt x="47243" y="4571"/>
                  </a:lnTo>
                  <a:lnTo>
                    <a:pt x="47243" y="260603"/>
                  </a:lnTo>
                  <a:lnTo>
                    <a:pt x="47529" y="271486"/>
                  </a:lnTo>
                  <a:lnTo>
                    <a:pt x="48387" y="281368"/>
                  </a:lnTo>
                  <a:lnTo>
                    <a:pt x="49815" y="290393"/>
                  </a:lnTo>
                  <a:lnTo>
                    <a:pt x="51816" y="298703"/>
                  </a:lnTo>
                  <a:lnTo>
                    <a:pt x="53506" y="306395"/>
                  </a:lnTo>
                  <a:lnTo>
                    <a:pt x="56197" y="313372"/>
                  </a:lnTo>
                  <a:lnTo>
                    <a:pt x="59745" y="319492"/>
                  </a:lnTo>
                  <a:lnTo>
                    <a:pt x="64007" y="324611"/>
                  </a:lnTo>
                  <a:lnTo>
                    <a:pt x="67984" y="329779"/>
                  </a:lnTo>
                  <a:lnTo>
                    <a:pt x="72961" y="333946"/>
                  </a:lnTo>
                  <a:lnTo>
                    <a:pt x="78795" y="337256"/>
                  </a:lnTo>
                  <a:lnTo>
                    <a:pt x="85343" y="339851"/>
                  </a:lnTo>
                  <a:lnTo>
                    <a:pt x="92487" y="342733"/>
                  </a:lnTo>
                  <a:lnTo>
                    <a:pt x="100202" y="344614"/>
                  </a:lnTo>
                  <a:lnTo>
                    <a:pt x="108489" y="345638"/>
                  </a:lnTo>
                  <a:lnTo>
                    <a:pt x="117348" y="345947"/>
                  </a:lnTo>
                  <a:lnTo>
                    <a:pt x="126492" y="345947"/>
                  </a:lnTo>
                  <a:lnTo>
                    <a:pt x="129539" y="344423"/>
                  </a:lnTo>
                  <a:lnTo>
                    <a:pt x="137160" y="344423"/>
                  </a:lnTo>
                  <a:lnTo>
                    <a:pt x="141731" y="342899"/>
                  </a:lnTo>
                  <a:lnTo>
                    <a:pt x="144780" y="341375"/>
                  </a:lnTo>
                  <a:lnTo>
                    <a:pt x="147828" y="341375"/>
                  </a:lnTo>
                  <a:lnTo>
                    <a:pt x="153924" y="338327"/>
                  </a:lnTo>
                  <a:lnTo>
                    <a:pt x="160019" y="332231"/>
                  </a:lnTo>
                  <a:close/>
                </a:path>
                <a:path w="161925" h="346075">
                  <a:moveTo>
                    <a:pt x="161544" y="89915"/>
                  </a:moveTo>
                  <a:lnTo>
                    <a:pt x="161544" y="80771"/>
                  </a:lnTo>
                  <a:lnTo>
                    <a:pt x="160019" y="79247"/>
                  </a:lnTo>
                  <a:lnTo>
                    <a:pt x="160019" y="76199"/>
                  </a:lnTo>
                  <a:lnTo>
                    <a:pt x="158495" y="74675"/>
                  </a:lnTo>
                  <a:lnTo>
                    <a:pt x="158495" y="73151"/>
                  </a:lnTo>
                  <a:lnTo>
                    <a:pt x="156972" y="73151"/>
                  </a:lnTo>
                  <a:lnTo>
                    <a:pt x="156972" y="71627"/>
                  </a:lnTo>
                  <a:lnTo>
                    <a:pt x="80772" y="71627"/>
                  </a:lnTo>
                  <a:lnTo>
                    <a:pt x="80772" y="100583"/>
                  </a:lnTo>
                  <a:lnTo>
                    <a:pt x="155448" y="100583"/>
                  </a:lnTo>
                  <a:lnTo>
                    <a:pt x="156972" y="99059"/>
                  </a:lnTo>
                  <a:lnTo>
                    <a:pt x="158495" y="96011"/>
                  </a:lnTo>
                  <a:lnTo>
                    <a:pt x="160019" y="94487"/>
                  </a:lnTo>
                  <a:lnTo>
                    <a:pt x="161544" y="89915"/>
                  </a:lnTo>
                  <a:close/>
                </a:path>
                <a:path w="161925" h="346075">
                  <a:moveTo>
                    <a:pt x="161544" y="327659"/>
                  </a:moveTo>
                  <a:lnTo>
                    <a:pt x="161544" y="313943"/>
                  </a:lnTo>
                  <a:lnTo>
                    <a:pt x="160019" y="312419"/>
                  </a:lnTo>
                  <a:lnTo>
                    <a:pt x="160019" y="330707"/>
                  </a:lnTo>
                  <a:lnTo>
                    <a:pt x="161544" y="327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0364" y="1162811"/>
              <a:ext cx="274320" cy="372110"/>
            </a:xfrm>
            <a:custGeom>
              <a:avLst/>
              <a:gdLst/>
              <a:ahLst/>
              <a:cxnLst/>
              <a:rect l="l" t="t" r="r" b="b"/>
              <a:pathLst>
                <a:path w="274319" h="372109">
                  <a:moveTo>
                    <a:pt x="1524" y="22860"/>
                  </a:moveTo>
                  <a:lnTo>
                    <a:pt x="1524" y="9144"/>
                  </a:lnTo>
                  <a:lnTo>
                    <a:pt x="0" y="12192"/>
                  </a:lnTo>
                  <a:lnTo>
                    <a:pt x="0" y="21336"/>
                  </a:lnTo>
                  <a:lnTo>
                    <a:pt x="1524" y="22860"/>
                  </a:lnTo>
                  <a:close/>
                </a:path>
                <a:path w="274319" h="372109">
                  <a:moveTo>
                    <a:pt x="3048" y="27432"/>
                  </a:moveTo>
                  <a:lnTo>
                    <a:pt x="3048" y="4572"/>
                  </a:lnTo>
                  <a:lnTo>
                    <a:pt x="1524" y="6096"/>
                  </a:lnTo>
                  <a:lnTo>
                    <a:pt x="1524" y="27432"/>
                  </a:lnTo>
                  <a:lnTo>
                    <a:pt x="3048" y="27432"/>
                  </a:lnTo>
                  <a:close/>
                </a:path>
                <a:path w="274319" h="372109">
                  <a:moveTo>
                    <a:pt x="272796" y="27432"/>
                  </a:moveTo>
                  <a:lnTo>
                    <a:pt x="272796" y="6096"/>
                  </a:lnTo>
                  <a:lnTo>
                    <a:pt x="269748" y="3048"/>
                  </a:lnTo>
                  <a:lnTo>
                    <a:pt x="269748" y="1524"/>
                  </a:lnTo>
                  <a:lnTo>
                    <a:pt x="266700" y="1524"/>
                  </a:lnTo>
                  <a:lnTo>
                    <a:pt x="266700" y="0"/>
                  </a:lnTo>
                  <a:lnTo>
                    <a:pt x="7619" y="0"/>
                  </a:lnTo>
                  <a:lnTo>
                    <a:pt x="4572" y="3048"/>
                  </a:lnTo>
                  <a:lnTo>
                    <a:pt x="3048" y="3048"/>
                  </a:lnTo>
                  <a:lnTo>
                    <a:pt x="3048" y="28956"/>
                  </a:lnTo>
                  <a:lnTo>
                    <a:pt x="4572" y="30480"/>
                  </a:lnTo>
                  <a:lnTo>
                    <a:pt x="6096" y="30480"/>
                  </a:lnTo>
                  <a:lnTo>
                    <a:pt x="6096" y="32004"/>
                  </a:lnTo>
                  <a:lnTo>
                    <a:pt x="118872" y="32004"/>
                  </a:lnTo>
                  <a:lnTo>
                    <a:pt x="118872" y="365760"/>
                  </a:lnTo>
                  <a:lnTo>
                    <a:pt x="120396" y="367284"/>
                  </a:lnTo>
                  <a:lnTo>
                    <a:pt x="120396" y="368808"/>
                  </a:lnTo>
                  <a:lnTo>
                    <a:pt x="121919" y="368808"/>
                  </a:lnTo>
                  <a:lnTo>
                    <a:pt x="123443" y="370332"/>
                  </a:lnTo>
                  <a:lnTo>
                    <a:pt x="124968" y="370332"/>
                  </a:lnTo>
                  <a:lnTo>
                    <a:pt x="126492" y="371856"/>
                  </a:lnTo>
                  <a:lnTo>
                    <a:pt x="144780" y="371856"/>
                  </a:lnTo>
                  <a:lnTo>
                    <a:pt x="147828" y="370332"/>
                  </a:lnTo>
                  <a:lnTo>
                    <a:pt x="150875" y="370332"/>
                  </a:lnTo>
                  <a:lnTo>
                    <a:pt x="153924" y="367284"/>
                  </a:lnTo>
                  <a:lnTo>
                    <a:pt x="153924" y="32004"/>
                  </a:lnTo>
                  <a:lnTo>
                    <a:pt x="266700" y="32004"/>
                  </a:lnTo>
                  <a:lnTo>
                    <a:pt x="268224" y="30480"/>
                  </a:lnTo>
                  <a:lnTo>
                    <a:pt x="269748" y="30480"/>
                  </a:lnTo>
                  <a:lnTo>
                    <a:pt x="271272" y="28956"/>
                  </a:lnTo>
                  <a:lnTo>
                    <a:pt x="271272" y="27432"/>
                  </a:lnTo>
                  <a:lnTo>
                    <a:pt x="272796" y="27432"/>
                  </a:lnTo>
                  <a:close/>
                </a:path>
                <a:path w="274319" h="372109">
                  <a:moveTo>
                    <a:pt x="274319" y="19812"/>
                  </a:moveTo>
                  <a:lnTo>
                    <a:pt x="274319" y="13716"/>
                  </a:lnTo>
                  <a:lnTo>
                    <a:pt x="272796" y="12192"/>
                  </a:lnTo>
                  <a:lnTo>
                    <a:pt x="272796" y="21336"/>
                  </a:lnTo>
                  <a:lnTo>
                    <a:pt x="274319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0300" y="1258824"/>
              <a:ext cx="248920" cy="279400"/>
            </a:xfrm>
            <a:custGeom>
              <a:avLst/>
              <a:gdLst/>
              <a:ahLst/>
              <a:cxnLst/>
              <a:rect l="l" t="t" r="r" b="b"/>
              <a:pathLst>
                <a:path w="248919" h="279400">
                  <a:moveTo>
                    <a:pt x="248412" y="137159"/>
                  </a:moveTo>
                  <a:lnTo>
                    <a:pt x="243911" y="92368"/>
                  </a:lnTo>
                  <a:lnTo>
                    <a:pt x="231076" y="56197"/>
                  </a:lnTo>
                  <a:lnTo>
                    <a:pt x="200596" y="20573"/>
                  </a:lnTo>
                  <a:lnTo>
                    <a:pt x="155448" y="2285"/>
                  </a:lnTo>
                  <a:lnTo>
                    <a:pt x="126492" y="0"/>
                  </a:lnTo>
                  <a:lnTo>
                    <a:pt x="111061" y="595"/>
                  </a:lnTo>
                  <a:lnTo>
                    <a:pt x="71627" y="10667"/>
                  </a:lnTo>
                  <a:lnTo>
                    <a:pt x="32004" y="39623"/>
                  </a:lnTo>
                  <a:lnTo>
                    <a:pt x="7619" y="85343"/>
                  </a:lnTo>
                  <a:lnTo>
                    <a:pt x="547" y="126277"/>
                  </a:lnTo>
                  <a:lnTo>
                    <a:pt x="0" y="141731"/>
                  </a:lnTo>
                  <a:lnTo>
                    <a:pt x="547" y="157210"/>
                  </a:lnTo>
                  <a:lnTo>
                    <a:pt x="7619" y="199643"/>
                  </a:lnTo>
                  <a:lnTo>
                    <a:pt x="30480" y="242315"/>
                  </a:lnTo>
                  <a:lnTo>
                    <a:pt x="36575" y="248604"/>
                  </a:lnTo>
                  <a:lnTo>
                    <a:pt x="36575" y="138683"/>
                  </a:lnTo>
                  <a:lnTo>
                    <a:pt x="36861" y="127277"/>
                  </a:lnTo>
                  <a:lnTo>
                    <a:pt x="43981" y="85391"/>
                  </a:lnTo>
                  <a:lnTo>
                    <a:pt x="57912" y="60959"/>
                  </a:lnTo>
                  <a:lnTo>
                    <a:pt x="63055" y="53530"/>
                  </a:lnTo>
                  <a:lnTo>
                    <a:pt x="103441" y="31241"/>
                  </a:lnTo>
                  <a:lnTo>
                    <a:pt x="126492" y="29028"/>
                  </a:lnTo>
                  <a:lnTo>
                    <a:pt x="136993" y="29527"/>
                  </a:lnTo>
                  <a:lnTo>
                    <a:pt x="175331" y="42981"/>
                  </a:lnTo>
                  <a:lnTo>
                    <a:pt x="202882" y="78866"/>
                  </a:lnTo>
                  <a:lnTo>
                    <a:pt x="210883" y="118300"/>
                  </a:lnTo>
                  <a:lnTo>
                    <a:pt x="211836" y="140207"/>
                  </a:lnTo>
                  <a:lnTo>
                    <a:pt x="211836" y="243983"/>
                  </a:lnTo>
                  <a:lnTo>
                    <a:pt x="216407" y="239267"/>
                  </a:lnTo>
                  <a:lnTo>
                    <a:pt x="235910" y="205835"/>
                  </a:lnTo>
                  <a:lnTo>
                    <a:pt x="246316" y="166496"/>
                  </a:lnTo>
                  <a:lnTo>
                    <a:pt x="247864" y="151971"/>
                  </a:lnTo>
                  <a:lnTo>
                    <a:pt x="248412" y="137159"/>
                  </a:lnTo>
                  <a:close/>
                </a:path>
                <a:path w="248919" h="279400">
                  <a:moveTo>
                    <a:pt x="211836" y="243983"/>
                  </a:moveTo>
                  <a:lnTo>
                    <a:pt x="211836" y="140207"/>
                  </a:lnTo>
                  <a:lnTo>
                    <a:pt x="211550" y="151590"/>
                  </a:lnTo>
                  <a:lnTo>
                    <a:pt x="210693" y="162686"/>
                  </a:lnTo>
                  <a:lnTo>
                    <a:pt x="200787" y="202120"/>
                  </a:lnTo>
                  <a:lnTo>
                    <a:pt x="171664" y="235934"/>
                  </a:lnTo>
                  <a:lnTo>
                    <a:pt x="134564" y="248078"/>
                  </a:lnTo>
                  <a:lnTo>
                    <a:pt x="121919" y="248342"/>
                  </a:lnTo>
                  <a:lnTo>
                    <a:pt x="111442" y="247864"/>
                  </a:lnTo>
                  <a:lnTo>
                    <a:pt x="73723" y="235696"/>
                  </a:lnTo>
                  <a:lnTo>
                    <a:pt x="46862" y="199453"/>
                  </a:lnTo>
                  <a:lnTo>
                    <a:pt x="37718" y="160591"/>
                  </a:lnTo>
                  <a:lnTo>
                    <a:pt x="36575" y="138683"/>
                  </a:lnTo>
                  <a:lnTo>
                    <a:pt x="36575" y="248604"/>
                  </a:lnTo>
                  <a:lnTo>
                    <a:pt x="68580" y="269747"/>
                  </a:lnTo>
                  <a:lnTo>
                    <a:pt x="107370" y="278320"/>
                  </a:lnTo>
                  <a:lnTo>
                    <a:pt x="121919" y="278891"/>
                  </a:lnTo>
                  <a:lnTo>
                    <a:pt x="137350" y="278296"/>
                  </a:lnTo>
                  <a:lnTo>
                    <a:pt x="176783" y="268223"/>
                  </a:lnTo>
                  <a:lnTo>
                    <a:pt x="208073" y="247864"/>
                  </a:lnTo>
                  <a:lnTo>
                    <a:pt x="211836" y="2439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6623" y="1258824"/>
              <a:ext cx="248920" cy="279400"/>
            </a:xfrm>
            <a:custGeom>
              <a:avLst/>
              <a:gdLst/>
              <a:ahLst/>
              <a:cxnLst/>
              <a:rect l="l" t="t" r="r" b="b"/>
              <a:pathLst>
                <a:path w="248919" h="279400">
                  <a:moveTo>
                    <a:pt x="248412" y="137159"/>
                  </a:moveTo>
                  <a:lnTo>
                    <a:pt x="243911" y="92368"/>
                  </a:lnTo>
                  <a:lnTo>
                    <a:pt x="230505" y="56197"/>
                  </a:lnTo>
                  <a:lnTo>
                    <a:pt x="200596" y="20573"/>
                  </a:lnTo>
                  <a:lnTo>
                    <a:pt x="154876" y="2285"/>
                  </a:lnTo>
                  <a:lnTo>
                    <a:pt x="126492" y="0"/>
                  </a:lnTo>
                  <a:lnTo>
                    <a:pt x="111061" y="595"/>
                  </a:lnTo>
                  <a:lnTo>
                    <a:pt x="71627" y="10667"/>
                  </a:lnTo>
                  <a:lnTo>
                    <a:pt x="32003" y="39623"/>
                  </a:lnTo>
                  <a:lnTo>
                    <a:pt x="11858" y="72199"/>
                  </a:lnTo>
                  <a:lnTo>
                    <a:pt x="2095" y="111823"/>
                  </a:lnTo>
                  <a:lnTo>
                    <a:pt x="0" y="141731"/>
                  </a:lnTo>
                  <a:lnTo>
                    <a:pt x="547" y="157210"/>
                  </a:lnTo>
                  <a:lnTo>
                    <a:pt x="7619" y="199643"/>
                  </a:lnTo>
                  <a:lnTo>
                    <a:pt x="30480" y="242315"/>
                  </a:lnTo>
                  <a:lnTo>
                    <a:pt x="35051" y="247032"/>
                  </a:lnTo>
                  <a:lnTo>
                    <a:pt x="35051" y="138683"/>
                  </a:lnTo>
                  <a:lnTo>
                    <a:pt x="35575" y="127277"/>
                  </a:lnTo>
                  <a:lnTo>
                    <a:pt x="43957" y="85391"/>
                  </a:lnTo>
                  <a:lnTo>
                    <a:pt x="68961" y="47243"/>
                  </a:lnTo>
                  <a:lnTo>
                    <a:pt x="113180" y="29527"/>
                  </a:lnTo>
                  <a:lnTo>
                    <a:pt x="126492" y="29028"/>
                  </a:lnTo>
                  <a:lnTo>
                    <a:pt x="136969" y="29527"/>
                  </a:lnTo>
                  <a:lnTo>
                    <a:pt x="174474" y="42981"/>
                  </a:lnTo>
                  <a:lnTo>
                    <a:pt x="201548" y="78866"/>
                  </a:lnTo>
                  <a:lnTo>
                    <a:pt x="210693" y="118300"/>
                  </a:lnTo>
                  <a:lnTo>
                    <a:pt x="211836" y="140207"/>
                  </a:lnTo>
                  <a:lnTo>
                    <a:pt x="211836" y="243865"/>
                  </a:lnTo>
                  <a:lnTo>
                    <a:pt x="216407" y="239267"/>
                  </a:lnTo>
                  <a:lnTo>
                    <a:pt x="235267" y="205835"/>
                  </a:lnTo>
                  <a:lnTo>
                    <a:pt x="246126" y="166496"/>
                  </a:lnTo>
                  <a:lnTo>
                    <a:pt x="247840" y="151971"/>
                  </a:lnTo>
                  <a:lnTo>
                    <a:pt x="248412" y="137159"/>
                  </a:lnTo>
                  <a:close/>
                </a:path>
                <a:path w="248919" h="279400">
                  <a:moveTo>
                    <a:pt x="211836" y="243865"/>
                  </a:moveTo>
                  <a:lnTo>
                    <a:pt x="211836" y="140207"/>
                  </a:lnTo>
                  <a:lnTo>
                    <a:pt x="211550" y="151590"/>
                  </a:lnTo>
                  <a:lnTo>
                    <a:pt x="210693" y="162686"/>
                  </a:lnTo>
                  <a:lnTo>
                    <a:pt x="200025" y="202120"/>
                  </a:lnTo>
                  <a:lnTo>
                    <a:pt x="170783" y="235934"/>
                  </a:lnTo>
                  <a:lnTo>
                    <a:pt x="134564" y="248078"/>
                  </a:lnTo>
                  <a:lnTo>
                    <a:pt x="121919" y="248342"/>
                  </a:lnTo>
                  <a:lnTo>
                    <a:pt x="111418" y="247864"/>
                  </a:lnTo>
                  <a:lnTo>
                    <a:pt x="73080" y="235696"/>
                  </a:lnTo>
                  <a:lnTo>
                    <a:pt x="45529" y="199453"/>
                  </a:lnTo>
                  <a:lnTo>
                    <a:pt x="36194" y="160591"/>
                  </a:lnTo>
                  <a:lnTo>
                    <a:pt x="35051" y="138683"/>
                  </a:lnTo>
                  <a:lnTo>
                    <a:pt x="35051" y="247032"/>
                  </a:lnTo>
                  <a:lnTo>
                    <a:pt x="68580" y="269747"/>
                  </a:lnTo>
                  <a:lnTo>
                    <a:pt x="106727" y="278320"/>
                  </a:lnTo>
                  <a:lnTo>
                    <a:pt x="121919" y="278891"/>
                  </a:lnTo>
                  <a:lnTo>
                    <a:pt x="136493" y="278296"/>
                  </a:lnTo>
                  <a:lnTo>
                    <a:pt x="176783" y="268223"/>
                  </a:lnTo>
                  <a:lnTo>
                    <a:pt x="207859" y="247864"/>
                  </a:lnTo>
                  <a:lnTo>
                    <a:pt x="211836" y="243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8000" y="1135380"/>
              <a:ext cx="0" cy="399415"/>
            </a:xfrm>
            <a:custGeom>
              <a:avLst/>
              <a:gdLst/>
              <a:ahLst/>
              <a:cxnLst/>
              <a:rect l="l" t="t" r="r" b="b"/>
              <a:pathLst>
                <a:path h="399415">
                  <a:moveTo>
                    <a:pt x="0" y="0"/>
                  </a:moveTo>
                  <a:lnTo>
                    <a:pt x="0" y="399288"/>
                  </a:lnTo>
                </a:path>
              </a:pathLst>
            </a:custGeom>
            <a:ln w="3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40964" y="1258824"/>
              <a:ext cx="175260" cy="278765"/>
            </a:xfrm>
            <a:custGeom>
              <a:avLst/>
              <a:gdLst/>
              <a:ahLst/>
              <a:cxnLst/>
              <a:rect l="l" t="t" r="r" b="b"/>
              <a:pathLst>
                <a:path w="175260" h="278765">
                  <a:moveTo>
                    <a:pt x="141732" y="263177"/>
                  </a:moveTo>
                  <a:lnTo>
                    <a:pt x="141732" y="210311"/>
                  </a:lnTo>
                  <a:lnTo>
                    <a:pt x="140208" y="217931"/>
                  </a:lnTo>
                  <a:lnTo>
                    <a:pt x="134112" y="230123"/>
                  </a:lnTo>
                  <a:lnTo>
                    <a:pt x="129539" y="234695"/>
                  </a:lnTo>
                  <a:lnTo>
                    <a:pt x="124968" y="237743"/>
                  </a:lnTo>
                  <a:lnTo>
                    <a:pt x="118872" y="242315"/>
                  </a:lnTo>
                  <a:lnTo>
                    <a:pt x="112775" y="245363"/>
                  </a:lnTo>
                  <a:lnTo>
                    <a:pt x="105156" y="246887"/>
                  </a:lnTo>
                  <a:lnTo>
                    <a:pt x="99060" y="248411"/>
                  </a:lnTo>
                  <a:lnTo>
                    <a:pt x="89916" y="249935"/>
                  </a:lnTo>
                  <a:lnTo>
                    <a:pt x="79248" y="249834"/>
                  </a:lnTo>
                  <a:lnTo>
                    <a:pt x="73699" y="249650"/>
                  </a:lnTo>
                  <a:lnTo>
                    <a:pt x="16763" y="228599"/>
                  </a:lnTo>
                  <a:lnTo>
                    <a:pt x="12192" y="225551"/>
                  </a:lnTo>
                  <a:lnTo>
                    <a:pt x="9143" y="224027"/>
                  </a:lnTo>
                  <a:lnTo>
                    <a:pt x="4572" y="224027"/>
                  </a:lnTo>
                  <a:lnTo>
                    <a:pt x="4572" y="225551"/>
                  </a:lnTo>
                  <a:lnTo>
                    <a:pt x="3048" y="225551"/>
                  </a:lnTo>
                  <a:lnTo>
                    <a:pt x="3048" y="227075"/>
                  </a:lnTo>
                  <a:lnTo>
                    <a:pt x="1524" y="228599"/>
                  </a:lnTo>
                  <a:lnTo>
                    <a:pt x="1524" y="230123"/>
                  </a:lnTo>
                  <a:lnTo>
                    <a:pt x="0" y="231647"/>
                  </a:lnTo>
                  <a:lnTo>
                    <a:pt x="0" y="248411"/>
                  </a:lnTo>
                  <a:lnTo>
                    <a:pt x="3048" y="254507"/>
                  </a:lnTo>
                  <a:lnTo>
                    <a:pt x="6096" y="257555"/>
                  </a:lnTo>
                  <a:lnTo>
                    <a:pt x="7619" y="260603"/>
                  </a:lnTo>
                  <a:lnTo>
                    <a:pt x="10668" y="262127"/>
                  </a:lnTo>
                  <a:lnTo>
                    <a:pt x="15240" y="265175"/>
                  </a:lnTo>
                  <a:lnTo>
                    <a:pt x="19812" y="266699"/>
                  </a:lnTo>
                  <a:lnTo>
                    <a:pt x="25908" y="269747"/>
                  </a:lnTo>
                  <a:lnTo>
                    <a:pt x="32004" y="271271"/>
                  </a:lnTo>
                  <a:lnTo>
                    <a:pt x="38100" y="274319"/>
                  </a:lnTo>
                  <a:lnTo>
                    <a:pt x="53340" y="277367"/>
                  </a:lnTo>
                  <a:lnTo>
                    <a:pt x="59959" y="278249"/>
                  </a:lnTo>
                  <a:lnTo>
                    <a:pt x="66103" y="278687"/>
                  </a:lnTo>
                  <a:lnTo>
                    <a:pt x="68937" y="278771"/>
                  </a:lnTo>
                  <a:lnTo>
                    <a:pt x="87439" y="278663"/>
                  </a:lnTo>
                  <a:lnTo>
                    <a:pt x="127492" y="270843"/>
                  </a:lnTo>
                  <a:lnTo>
                    <a:pt x="135254" y="267080"/>
                  </a:lnTo>
                  <a:lnTo>
                    <a:pt x="141732" y="263177"/>
                  </a:lnTo>
                  <a:close/>
                </a:path>
                <a:path w="175260" h="278765">
                  <a:moveTo>
                    <a:pt x="160020" y="45719"/>
                  </a:moveTo>
                  <a:lnTo>
                    <a:pt x="160020" y="18287"/>
                  </a:lnTo>
                  <a:lnTo>
                    <a:pt x="158496" y="16763"/>
                  </a:lnTo>
                  <a:lnTo>
                    <a:pt x="155448" y="16763"/>
                  </a:lnTo>
                  <a:lnTo>
                    <a:pt x="150875" y="12191"/>
                  </a:lnTo>
                  <a:lnTo>
                    <a:pt x="147827" y="10667"/>
                  </a:lnTo>
                  <a:lnTo>
                    <a:pt x="138684" y="7619"/>
                  </a:lnTo>
                  <a:lnTo>
                    <a:pt x="134112" y="4571"/>
                  </a:lnTo>
                  <a:lnTo>
                    <a:pt x="121920" y="1523"/>
                  </a:lnTo>
                  <a:lnTo>
                    <a:pt x="115824" y="1523"/>
                  </a:lnTo>
                  <a:lnTo>
                    <a:pt x="109728" y="0"/>
                  </a:lnTo>
                  <a:lnTo>
                    <a:pt x="66460" y="3214"/>
                  </a:lnTo>
                  <a:lnTo>
                    <a:pt x="30480" y="22859"/>
                  </a:lnTo>
                  <a:lnTo>
                    <a:pt x="25288" y="27717"/>
                  </a:lnTo>
                  <a:lnTo>
                    <a:pt x="9429" y="65008"/>
                  </a:lnTo>
                  <a:lnTo>
                    <a:pt x="9143" y="71627"/>
                  </a:lnTo>
                  <a:lnTo>
                    <a:pt x="9453" y="80224"/>
                  </a:lnTo>
                  <a:lnTo>
                    <a:pt x="10477" y="87820"/>
                  </a:lnTo>
                  <a:lnTo>
                    <a:pt x="12358" y="94559"/>
                  </a:lnTo>
                  <a:lnTo>
                    <a:pt x="15240" y="100583"/>
                  </a:lnTo>
                  <a:lnTo>
                    <a:pt x="17835" y="106275"/>
                  </a:lnTo>
                  <a:lnTo>
                    <a:pt x="21145" y="111823"/>
                  </a:lnTo>
                  <a:lnTo>
                    <a:pt x="25312" y="117086"/>
                  </a:lnTo>
                  <a:lnTo>
                    <a:pt x="30480" y="121919"/>
                  </a:lnTo>
                  <a:lnTo>
                    <a:pt x="36575" y="126491"/>
                  </a:lnTo>
                  <a:lnTo>
                    <a:pt x="41148" y="131063"/>
                  </a:lnTo>
                  <a:lnTo>
                    <a:pt x="41148" y="64007"/>
                  </a:lnTo>
                  <a:lnTo>
                    <a:pt x="42672" y="57911"/>
                  </a:lnTo>
                  <a:lnTo>
                    <a:pt x="45719" y="53339"/>
                  </a:lnTo>
                  <a:lnTo>
                    <a:pt x="47243" y="48767"/>
                  </a:lnTo>
                  <a:lnTo>
                    <a:pt x="86415" y="27522"/>
                  </a:lnTo>
                  <a:lnTo>
                    <a:pt x="103631" y="27431"/>
                  </a:lnTo>
                  <a:lnTo>
                    <a:pt x="112775" y="28955"/>
                  </a:lnTo>
                  <a:lnTo>
                    <a:pt x="118872" y="30479"/>
                  </a:lnTo>
                  <a:lnTo>
                    <a:pt x="126491" y="33527"/>
                  </a:lnTo>
                  <a:lnTo>
                    <a:pt x="132587" y="35051"/>
                  </a:lnTo>
                  <a:lnTo>
                    <a:pt x="141732" y="41147"/>
                  </a:lnTo>
                  <a:lnTo>
                    <a:pt x="146303" y="42671"/>
                  </a:lnTo>
                  <a:lnTo>
                    <a:pt x="149351" y="44195"/>
                  </a:lnTo>
                  <a:lnTo>
                    <a:pt x="153924" y="48767"/>
                  </a:lnTo>
                  <a:lnTo>
                    <a:pt x="156972" y="48767"/>
                  </a:lnTo>
                  <a:lnTo>
                    <a:pt x="160020" y="45719"/>
                  </a:lnTo>
                  <a:close/>
                </a:path>
                <a:path w="175260" h="278765">
                  <a:moveTo>
                    <a:pt x="175260" y="199643"/>
                  </a:moveTo>
                  <a:lnTo>
                    <a:pt x="174950" y="191928"/>
                  </a:lnTo>
                  <a:lnTo>
                    <a:pt x="173926" y="184784"/>
                  </a:lnTo>
                  <a:lnTo>
                    <a:pt x="172045" y="178212"/>
                  </a:lnTo>
                  <a:lnTo>
                    <a:pt x="169163" y="172211"/>
                  </a:lnTo>
                  <a:lnTo>
                    <a:pt x="166115" y="164591"/>
                  </a:lnTo>
                  <a:lnTo>
                    <a:pt x="160020" y="156971"/>
                  </a:lnTo>
                  <a:lnTo>
                    <a:pt x="153924" y="152399"/>
                  </a:lnTo>
                  <a:lnTo>
                    <a:pt x="147827" y="146303"/>
                  </a:lnTo>
                  <a:lnTo>
                    <a:pt x="141732" y="141731"/>
                  </a:lnTo>
                  <a:lnTo>
                    <a:pt x="132587" y="138683"/>
                  </a:lnTo>
                  <a:lnTo>
                    <a:pt x="126849" y="135493"/>
                  </a:lnTo>
                  <a:lnTo>
                    <a:pt x="120967" y="132587"/>
                  </a:lnTo>
                  <a:lnTo>
                    <a:pt x="114800" y="129682"/>
                  </a:lnTo>
                  <a:lnTo>
                    <a:pt x="108204" y="126491"/>
                  </a:lnTo>
                  <a:lnTo>
                    <a:pt x="102250" y="124205"/>
                  </a:lnTo>
                  <a:lnTo>
                    <a:pt x="89511" y="119533"/>
                  </a:lnTo>
                  <a:lnTo>
                    <a:pt x="83819" y="117347"/>
                  </a:lnTo>
                  <a:lnTo>
                    <a:pt x="47243" y="91439"/>
                  </a:lnTo>
                  <a:lnTo>
                    <a:pt x="41148" y="79247"/>
                  </a:lnTo>
                  <a:lnTo>
                    <a:pt x="41148" y="131063"/>
                  </a:lnTo>
                  <a:lnTo>
                    <a:pt x="42672" y="132587"/>
                  </a:lnTo>
                  <a:lnTo>
                    <a:pt x="50292" y="135635"/>
                  </a:lnTo>
                  <a:lnTo>
                    <a:pt x="56888" y="138826"/>
                  </a:lnTo>
                  <a:lnTo>
                    <a:pt x="63055" y="141731"/>
                  </a:lnTo>
                  <a:lnTo>
                    <a:pt x="68937" y="144637"/>
                  </a:lnTo>
                  <a:lnTo>
                    <a:pt x="74675" y="147827"/>
                  </a:lnTo>
                  <a:lnTo>
                    <a:pt x="81272" y="150113"/>
                  </a:lnTo>
                  <a:lnTo>
                    <a:pt x="87439" y="152399"/>
                  </a:lnTo>
                  <a:lnTo>
                    <a:pt x="93321" y="154685"/>
                  </a:lnTo>
                  <a:lnTo>
                    <a:pt x="99060" y="156971"/>
                  </a:lnTo>
                  <a:lnTo>
                    <a:pt x="108204" y="160019"/>
                  </a:lnTo>
                  <a:lnTo>
                    <a:pt x="114300" y="163067"/>
                  </a:lnTo>
                  <a:lnTo>
                    <a:pt x="132587" y="176783"/>
                  </a:lnTo>
                  <a:lnTo>
                    <a:pt x="135636" y="181355"/>
                  </a:lnTo>
                  <a:lnTo>
                    <a:pt x="140208" y="187451"/>
                  </a:lnTo>
                  <a:lnTo>
                    <a:pt x="141732" y="195071"/>
                  </a:lnTo>
                  <a:lnTo>
                    <a:pt x="141732" y="263177"/>
                  </a:lnTo>
                  <a:lnTo>
                    <a:pt x="142446" y="262747"/>
                  </a:lnTo>
                  <a:lnTo>
                    <a:pt x="169163" y="233171"/>
                  </a:lnTo>
                  <a:lnTo>
                    <a:pt x="174950" y="208526"/>
                  </a:lnTo>
                  <a:lnTo>
                    <a:pt x="175260" y="199643"/>
                  </a:lnTo>
                  <a:close/>
                </a:path>
                <a:path w="175260" h="278765">
                  <a:moveTo>
                    <a:pt x="161544" y="42671"/>
                  </a:moveTo>
                  <a:lnTo>
                    <a:pt x="161544" y="21335"/>
                  </a:lnTo>
                  <a:lnTo>
                    <a:pt x="160020" y="21335"/>
                  </a:lnTo>
                  <a:lnTo>
                    <a:pt x="160020" y="44195"/>
                  </a:lnTo>
                  <a:lnTo>
                    <a:pt x="161544" y="42671"/>
                  </a:lnTo>
                  <a:close/>
                </a:path>
                <a:path w="175260" h="278765">
                  <a:moveTo>
                    <a:pt x="163068" y="38099"/>
                  </a:moveTo>
                  <a:lnTo>
                    <a:pt x="163068" y="28955"/>
                  </a:lnTo>
                  <a:lnTo>
                    <a:pt x="161544" y="27431"/>
                  </a:lnTo>
                  <a:lnTo>
                    <a:pt x="161544" y="39623"/>
                  </a:lnTo>
                  <a:lnTo>
                    <a:pt x="163068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608" y="1191767"/>
              <a:ext cx="161925" cy="346075"/>
            </a:xfrm>
            <a:custGeom>
              <a:avLst/>
              <a:gdLst/>
              <a:ahLst/>
              <a:cxnLst/>
              <a:rect l="l" t="t" r="r" b="b"/>
              <a:pathLst>
                <a:path w="161925" h="346075">
                  <a:moveTo>
                    <a:pt x="47243" y="100583"/>
                  </a:moveTo>
                  <a:lnTo>
                    <a:pt x="47243" y="71627"/>
                  </a:lnTo>
                  <a:lnTo>
                    <a:pt x="4571" y="71627"/>
                  </a:lnTo>
                  <a:lnTo>
                    <a:pt x="1524" y="74675"/>
                  </a:lnTo>
                  <a:lnTo>
                    <a:pt x="1524" y="76199"/>
                  </a:lnTo>
                  <a:lnTo>
                    <a:pt x="0" y="77723"/>
                  </a:lnTo>
                  <a:lnTo>
                    <a:pt x="0" y="94487"/>
                  </a:lnTo>
                  <a:lnTo>
                    <a:pt x="1524" y="96011"/>
                  </a:lnTo>
                  <a:lnTo>
                    <a:pt x="3047" y="99059"/>
                  </a:lnTo>
                  <a:lnTo>
                    <a:pt x="6095" y="100583"/>
                  </a:lnTo>
                  <a:lnTo>
                    <a:pt x="47243" y="100583"/>
                  </a:lnTo>
                  <a:close/>
                </a:path>
                <a:path w="161925" h="346075">
                  <a:moveTo>
                    <a:pt x="160019" y="332231"/>
                  </a:moveTo>
                  <a:lnTo>
                    <a:pt x="160019" y="310895"/>
                  </a:lnTo>
                  <a:lnTo>
                    <a:pt x="158495" y="309371"/>
                  </a:lnTo>
                  <a:lnTo>
                    <a:pt x="158495" y="307847"/>
                  </a:lnTo>
                  <a:lnTo>
                    <a:pt x="152400" y="307847"/>
                  </a:lnTo>
                  <a:lnTo>
                    <a:pt x="149351" y="309371"/>
                  </a:lnTo>
                  <a:lnTo>
                    <a:pt x="147827" y="309371"/>
                  </a:lnTo>
                  <a:lnTo>
                    <a:pt x="141731" y="312419"/>
                  </a:lnTo>
                  <a:lnTo>
                    <a:pt x="140207" y="312419"/>
                  </a:lnTo>
                  <a:lnTo>
                    <a:pt x="135636" y="313943"/>
                  </a:lnTo>
                  <a:lnTo>
                    <a:pt x="132587" y="315467"/>
                  </a:lnTo>
                  <a:lnTo>
                    <a:pt x="129539" y="315467"/>
                  </a:lnTo>
                  <a:lnTo>
                    <a:pt x="124967" y="316991"/>
                  </a:lnTo>
                  <a:lnTo>
                    <a:pt x="120395" y="316991"/>
                  </a:lnTo>
                  <a:lnTo>
                    <a:pt x="109847" y="315896"/>
                  </a:lnTo>
                  <a:lnTo>
                    <a:pt x="83057" y="282320"/>
                  </a:lnTo>
                  <a:lnTo>
                    <a:pt x="80771" y="256031"/>
                  </a:lnTo>
                  <a:lnTo>
                    <a:pt x="80771" y="4571"/>
                  </a:lnTo>
                  <a:lnTo>
                    <a:pt x="77724" y="1523"/>
                  </a:lnTo>
                  <a:lnTo>
                    <a:pt x="74675" y="1523"/>
                  </a:lnTo>
                  <a:lnTo>
                    <a:pt x="71627" y="0"/>
                  </a:lnTo>
                  <a:lnTo>
                    <a:pt x="56387" y="0"/>
                  </a:lnTo>
                  <a:lnTo>
                    <a:pt x="53339" y="1523"/>
                  </a:lnTo>
                  <a:lnTo>
                    <a:pt x="50291" y="1523"/>
                  </a:lnTo>
                  <a:lnTo>
                    <a:pt x="47243" y="4571"/>
                  </a:lnTo>
                  <a:lnTo>
                    <a:pt x="47243" y="260603"/>
                  </a:lnTo>
                  <a:lnTo>
                    <a:pt x="47505" y="271486"/>
                  </a:lnTo>
                  <a:lnTo>
                    <a:pt x="55816" y="313372"/>
                  </a:lnTo>
                  <a:lnTo>
                    <a:pt x="85343" y="339851"/>
                  </a:lnTo>
                  <a:lnTo>
                    <a:pt x="92487" y="342733"/>
                  </a:lnTo>
                  <a:lnTo>
                    <a:pt x="100202" y="344614"/>
                  </a:lnTo>
                  <a:lnTo>
                    <a:pt x="108489" y="345638"/>
                  </a:lnTo>
                  <a:lnTo>
                    <a:pt x="117347" y="345947"/>
                  </a:lnTo>
                  <a:lnTo>
                    <a:pt x="124967" y="345947"/>
                  </a:lnTo>
                  <a:lnTo>
                    <a:pt x="129539" y="344423"/>
                  </a:lnTo>
                  <a:lnTo>
                    <a:pt x="137159" y="344423"/>
                  </a:lnTo>
                  <a:lnTo>
                    <a:pt x="140207" y="342899"/>
                  </a:lnTo>
                  <a:lnTo>
                    <a:pt x="144779" y="341375"/>
                  </a:lnTo>
                  <a:lnTo>
                    <a:pt x="147827" y="341375"/>
                  </a:lnTo>
                  <a:lnTo>
                    <a:pt x="153924" y="338327"/>
                  </a:lnTo>
                  <a:lnTo>
                    <a:pt x="160019" y="332231"/>
                  </a:lnTo>
                  <a:close/>
                </a:path>
                <a:path w="161925" h="346075">
                  <a:moveTo>
                    <a:pt x="161543" y="89915"/>
                  </a:moveTo>
                  <a:lnTo>
                    <a:pt x="161543" y="83819"/>
                  </a:lnTo>
                  <a:lnTo>
                    <a:pt x="160019" y="80771"/>
                  </a:lnTo>
                  <a:lnTo>
                    <a:pt x="160019" y="76199"/>
                  </a:lnTo>
                  <a:lnTo>
                    <a:pt x="158495" y="74675"/>
                  </a:lnTo>
                  <a:lnTo>
                    <a:pt x="158495" y="73151"/>
                  </a:lnTo>
                  <a:lnTo>
                    <a:pt x="156971" y="73151"/>
                  </a:lnTo>
                  <a:lnTo>
                    <a:pt x="155447" y="71627"/>
                  </a:lnTo>
                  <a:lnTo>
                    <a:pt x="80771" y="71627"/>
                  </a:lnTo>
                  <a:lnTo>
                    <a:pt x="80771" y="100583"/>
                  </a:lnTo>
                  <a:lnTo>
                    <a:pt x="155447" y="100583"/>
                  </a:lnTo>
                  <a:lnTo>
                    <a:pt x="156971" y="99059"/>
                  </a:lnTo>
                  <a:lnTo>
                    <a:pt x="158495" y="96011"/>
                  </a:lnTo>
                  <a:lnTo>
                    <a:pt x="160019" y="94487"/>
                  </a:lnTo>
                  <a:lnTo>
                    <a:pt x="161543" y="89915"/>
                  </a:lnTo>
                  <a:close/>
                </a:path>
                <a:path w="161925" h="346075">
                  <a:moveTo>
                    <a:pt x="161543" y="324611"/>
                  </a:moveTo>
                  <a:lnTo>
                    <a:pt x="161543" y="315467"/>
                  </a:lnTo>
                  <a:lnTo>
                    <a:pt x="160019" y="313943"/>
                  </a:lnTo>
                  <a:lnTo>
                    <a:pt x="160019" y="327659"/>
                  </a:lnTo>
                  <a:lnTo>
                    <a:pt x="161543" y="324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1108" y="1258857"/>
              <a:ext cx="200025" cy="279400"/>
            </a:xfrm>
            <a:custGeom>
              <a:avLst/>
              <a:gdLst/>
              <a:ahLst/>
              <a:cxnLst/>
              <a:rect l="l" t="t" r="r" b="b"/>
              <a:pathLst>
                <a:path w="200025" h="279400">
                  <a:moveTo>
                    <a:pt x="166115" y="146270"/>
                  </a:moveTo>
                  <a:lnTo>
                    <a:pt x="166115" y="118838"/>
                  </a:lnTo>
                  <a:lnTo>
                    <a:pt x="120515" y="118932"/>
                  </a:lnTo>
                  <a:lnTo>
                    <a:pt x="73151" y="123410"/>
                  </a:lnTo>
                  <a:lnTo>
                    <a:pt x="35051" y="140174"/>
                  </a:lnTo>
                  <a:lnTo>
                    <a:pt x="5143" y="174393"/>
                  </a:lnTo>
                  <a:lnTo>
                    <a:pt x="0" y="204182"/>
                  </a:lnTo>
                  <a:lnTo>
                    <a:pt x="523" y="212160"/>
                  </a:lnTo>
                  <a:lnTo>
                    <a:pt x="18954" y="253308"/>
                  </a:lnTo>
                  <a:lnTo>
                    <a:pt x="36575" y="267013"/>
                  </a:lnTo>
                  <a:lnTo>
                    <a:pt x="36575" y="191990"/>
                  </a:lnTo>
                  <a:lnTo>
                    <a:pt x="38100" y="184370"/>
                  </a:lnTo>
                  <a:lnTo>
                    <a:pt x="68770" y="155033"/>
                  </a:lnTo>
                  <a:lnTo>
                    <a:pt x="108870" y="146556"/>
                  </a:lnTo>
                  <a:lnTo>
                    <a:pt x="117419" y="146312"/>
                  </a:lnTo>
                  <a:lnTo>
                    <a:pt x="166115" y="146270"/>
                  </a:lnTo>
                  <a:close/>
                </a:path>
                <a:path w="200025" h="279400">
                  <a:moveTo>
                    <a:pt x="13715" y="50258"/>
                  </a:moveTo>
                  <a:lnTo>
                    <a:pt x="13715" y="33494"/>
                  </a:lnTo>
                  <a:lnTo>
                    <a:pt x="12191" y="35018"/>
                  </a:lnTo>
                  <a:lnTo>
                    <a:pt x="12191" y="48734"/>
                  </a:lnTo>
                  <a:lnTo>
                    <a:pt x="13715" y="50258"/>
                  </a:lnTo>
                  <a:close/>
                </a:path>
                <a:path w="200025" h="279400">
                  <a:moveTo>
                    <a:pt x="199643" y="271238"/>
                  </a:moveTo>
                  <a:lnTo>
                    <a:pt x="199643" y="94454"/>
                  </a:lnTo>
                  <a:lnTo>
                    <a:pt x="199358" y="83310"/>
                  </a:lnTo>
                  <a:lnTo>
                    <a:pt x="192238" y="45353"/>
                  </a:lnTo>
                  <a:lnTo>
                    <a:pt x="165544" y="14063"/>
                  </a:lnTo>
                  <a:lnTo>
                    <a:pt x="128968" y="1300"/>
                  </a:lnTo>
                  <a:lnTo>
                    <a:pt x="97916" y="0"/>
                  </a:lnTo>
                  <a:lnTo>
                    <a:pt x="92606" y="129"/>
                  </a:lnTo>
                  <a:lnTo>
                    <a:pt x="51815" y="9110"/>
                  </a:lnTo>
                  <a:lnTo>
                    <a:pt x="13715" y="30446"/>
                  </a:lnTo>
                  <a:lnTo>
                    <a:pt x="13715" y="53306"/>
                  </a:lnTo>
                  <a:lnTo>
                    <a:pt x="15239" y="53306"/>
                  </a:lnTo>
                  <a:lnTo>
                    <a:pt x="15239" y="54830"/>
                  </a:lnTo>
                  <a:lnTo>
                    <a:pt x="21336" y="54830"/>
                  </a:lnTo>
                  <a:lnTo>
                    <a:pt x="24383" y="53306"/>
                  </a:lnTo>
                  <a:lnTo>
                    <a:pt x="28955" y="51782"/>
                  </a:lnTo>
                  <a:lnTo>
                    <a:pt x="33527" y="48734"/>
                  </a:lnTo>
                  <a:lnTo>
                    <a:pt x="45719" y="42638"/>
                  </a:lnTo>
                  <a:lnTo>
                    <a:pt x="51458" y="39495"/>
                  </a:lnTo>
                  <a:lnTo>
                    <a:pt x="57340" y="36923"/>
                  </a:lnTo>
                  <a:lnTo>
                    <a:pt x="63507" y="34923"/>
                  </a:lnTo>
                  <a:lnTo>
                    <a:pt x="70103" y="33494"/>
                  </a:lnTo>
                  <a:lnTo>
                    <a:pt x="77223" y="31494"/>
                  </a:lnTo>
                  <a:lnTo>
                    <a:pt x="84581" y="30101"/>
                  </a:lnTo>
                  <a:lnTo>
                    <a:pt x="85105" y="30029"/>
                  </a:lnTo>
                  <a:lnTo>
                    <a:pt x="92606" y="29208"/>
                  </a:lnTo>
                  <a:lnTo>
                    <a:pt x="100798" y="28929"/>
                  </a:lnTo>
                  <a:lnTo>
                    <a:pt x="108870" y="29190"/>
                  </a:lnTo>
                  <a:lnTo>
                    <a:pt x="110299" y="29301"/>
                  </a:lnTo>
                  <a:lnTo>
                    <a:pt x="117538" y="30065"/>
                  </a:lnTo>
                  <a:lnTo>
                    <a:pt x="124801" y="31494"/>
                  </a:lnTo>
                  <a:lnTo>
                    <a:pt x="131063" y="33494"/>
                  </a:lnTo>
                  <a:lnTo>
                    <a:pt x="140207" y="35018"/>
                  </a:lnTo>
                  <a:lnTo>
                    <a:pt x="146303" y="39590"/>
                  </a:lnTo>
                  <a:lnTo>
                    <a:pt x="150875" y="45686"/>
                  </a:lnTo>
                  <a:lnTo>
                    <a:pt x="156971" y="51782"/>
                  </a:lnTo>
                  <a:lnTo>
                    <a:pt x="166115" y="95978"/>
                  </a:lnTo>
                  <a:lnTo>
                    <a:pt x="166115" y="242614"/>
                  </a:lnTo>
                  <a:lnTo>
                    <a:pt x="169163" y="239234"/>
                  </a:lnTo>
                  <a:lnTo>
                    <a:pt x="169163" y="271238"/>
                  </a:lnTo>
                  <a:lnTo>
                    <a:pt x="170687" y="272762"/>
                  </a:lnTo>
                  <a:lnTo>
                    <a:pt x="172212" y="272762"/>
                  </a:lnTo>
                  <a:lnTo>
                    <a:pt x="172212" y="274286"/>
                  </a:lnTo>
                  <a:lnTo>
                    <a:pt x="173736" y="274286"/>
                  </a:lnTo>
                  <a:lnTo>
                    <a:pt x="176783" y="275810"/>
                  </a:lnTo>
                  <a:lnTo>
                    <a:pt x="193547" y="275810"/>
                  </a:lnTo>
                  <a:lnTo>
                    <a:pt x="195071" y="274286"/>
                  </a:lnTo>
                  <a:lnTo>
                    <a:pt x="196595" y="274286"/>
                  </a:lnTo>
                  <a:lnTo>
                    <a:pt x="199643" y="271238"/>
                  </a:lnTo>
                  <a:close/>
                </a:path>
                <a:path w="200025" h="279400">
                  <a:moveTo>
                    <a:pt x="166115" y="242614"/>
                  </a:moveTo>
                  <a:lnTo>
                    <a:pt x="166115" y="207230"/>
                  </a:lnTo>
                  <a:lnTo>
                    <a:pt x="156090" y="217803"/>
                  </a:lnTo>
                  <a:lnTo>
                    <a:pt x="146494" y="226661"/>
                  </a:lnTo>
                  <a:lnTo>
                    <a:pt x="110299" y="247426"/>
                  </a:lnTo>
                  <a:lnTo>
                    <a:pt x="90582" y="249844"/>
                  </a:lnTo>
                  <a:lnTo>
                    <a:pt x="78795" y="249045"/>
                  </a:lnTo>
                  <a:lnTo>
                    <a:pt x="44291" y="229638"/>
                  </a:lnTo>
                  <a:lnTo>
                    <a:pt x="36575" y="201134"/>
                  </a:lnTo>
                  <a:lnTo>
                    <a:pt x="36575" y="267013"/>
                  </a:lnTo>
                  <a:lnTo>
                    <a:pt x="77223" y="278523"/>
                  </a:lnTo>
                  <a:lnTo>
                    <a:pt x="86867" y="278858"/>
                  </a:lnTo>
                  <a:lnTo>
                    <a:pt x="98298" y="278259"/>
                  </a:lnTo>
                  <a:lnTo>
                    <a:pt x="141303" y="263023"/>
                  </a:lnTo>
                  <a:lnTo>
                    <a:pt x="160639" y="248688"/>
                  </a:lnTo>
                  <a:lnTo>
                    <a:pt x="166115" y="2426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0" y="1258824"/>
              <a:ext cx="200025" cy="279400"/>
            </a:xfrm>
            <a:custGeom>
              <a:avLst/>
              <a:gdLst/>
              <a:ahLst/>
              <a:cxnLst/>
              <a:rect l="l" t="t" r="r" b="b"/>
              <a:pathLst>
                <a:path w="200025" h="279400">
                  <a:moveTo>
                    <a:pt x="198120" y="56387"/>
                  </a:moveTo>
                  <a:lnTo>
                    <a:pt x="198120" y="35051"/>
                  </a:lnTo>
                  <a:lnTo>
                    <a:pt x="195072" y="32003"/>
                  </a:lnTo>
                  <a:lnTo>
                    <a:pt x="195072" y="30479"/>
                  </a:lnTo>
                  <a:lnTo>
                    <a:pt x="190500" y="25907"/>
                  </a:lnTo>
                  <a:lnTo>
                    <a:pt x="187451" y="24383"/>
                  </a:lnTo>
                  <a:lnTo>
                    <a:pt x="179832" y="16763"/>
                  </a:lnTo>
                  <a:lnTo>
                    <a:pt x="161544" y="7619"/>
                  </a:lnTo>
                  <a:lnTo>
                    <a:pt x="155448" y="6095"/>
                  </a:lnTo>
                  <a:lnTo>
                    <a:pt x="147827" y="3047"/>
                  </a:lnTo>
                  <a:lnTo>
                    <a:pt x="132587" y="0"/>
                  </a:lnTo>
                  <a:lnTo>
                    <a:pt x="111251" y="124"/>
                  </a:lnTo>
                  <a:lnTo>
                    <a:pt x="103536" y="333"/>
                  </a:lnTo>
                  <a:lnTo>
                    <a:pt x="60102" y="12525"/>
                  </a:lnTo>
                  <a:lnTo>
                    <a:pt x="26074" y="42338"/>
                  </a:lnTo>
                  <a:lnTo>
                    <a:pt x="5143" y="90511"/>
                  </a:lnTo>
                  <a:lnTo>
                    <a:pt x="0" y="141731"/>
                  </a:lnTo>
                  <a:lnTo>
                    <a:pt x="547" y="157448"/>
                  </a:lnTo>
                  <a:lnTo>
                    <a:pt x="7620" y="201167"/>
                  </a:lnTo>
                  <a:lnTo>
                    <a:pt x="28955" y="243839"/>
                  </a:lnTo>
                  <a:lnTo>
                    <a:pt x="35051" y="250700"/>
                  </a:lnTo>
                  <a:lnTo>
                    <a:pt x="35051" y="140207"/>
                  </a:lnTo>
                  <a:lnTo>
                    <a:pt x="36456" y="114490"/>
                  </a:lnTo>
                  <a:lnTo>
                    <a:pt x="47267" y="73342"/>
                  </a:lnTo>
                  <a:lnTo>
                    <a:pt x="80009" y="36004"/>
                  </a:lnTo>
                  <a:lnTo>
                    <a:pt x="112775" y="28955"/>
                  </a:lnTo>
                  <a:lnTo>
                    <a:pt x="121610" y="29265"/>
                  </a:lnTo>
                  <a:lnTo>
                    <a:pt x="129730" y="30289"/>
                  </a:lnTo>
                  <a:lnTo>
                    <a:pt x="136993" y="32170"/>
                  </a:lnTo>
                  <a:lnTo>
                    <a:pt x="143255" y="35051"/>
                  </a:lnTo>
                  <a:lnTo>
                    <a:pt x="152400" y="38099"/>
                  </a:lnTo>
                  <a:lnTo>
                    <a:pt x="160020" y="41147"/>
                  </a:lnTo>
                  <a:lnTo>
                    <a:pt x="172212" y="50291"/>
                  </a:lnTo>
                  <a:lnTo>
                    <a:pt x="181355" y="56387"/>
                  </a:lnTo>
                  <a:lnTo>
                    <a:pt x="184403" y="60959"/>
                  </a:lnTo>
                  <a:lnTo>
                    <a:pt x="188975" y="62483"/>
                  </a:lnTo>
                  <a:lnTo>
                    <a:pt x="193548" y="62483"/>
                  </a:lnTo>
                  <a:lnTo>
                    <a:pt x="196596" y="59435"/>
                  </a:lnTo>
                  <a:lnTo>
                    <a:pt x="198120" y="56387"/>
                  </a:lnTo>
                  <a:close/>
                </a:path>
                <a:path w="200025" h="279400">
                  <a:moveTo>
                    <a:pt x="198120" y="243839"/>
                  </a:moveTo>
                  <a:lnTo>
                    <a:pt x="198120" y="216407"/>
                  </a:lnTo>
                  <a:lnTo>
                    <a:pt x="196596" y="216407"/>
                  </a:lnTo>
                  <a:lnTo>
                    <a:pt x="196596" y="214883"/>
                  </a:lnTo>
                  <a:lnTo>
                    <a:pt x="195072" y="214883"/>
                  </a:lnTo>
                  <a:lnTo>
                    <a:pt x="193548" y="213359"/>
                  </a:lnTo>
                  <a:lnTo>
                    <a:pt x="190500" y="213359"/>
                  </a:lnTo>
                  <a:lnTo>
                    <a:pt x="187451" y="216407"/>
                  </a:lnTo>
                  <a:lnTo>
                    <a:pt x="182879" y="219455"/>
                  </a:lnTo>
                  <a:lnTo>
                    <a:pt x="179832" y="222503"/>
                  </a:lnTo>
                  <a:lnTo>
                    <a:pt x="167639" y="231647"/>
                  </a:lnTo>
                  <a:lnTo>
                    <a:pt x="161924" y="234838"/>
                  </a:lnTo>
                  <a:lnTo>
                    <a:pt x="150494" y="240649"/>
                  </a:lnTo>
                  <a:lnTo>
                    <a:pt x="144779" y="243839"/>
                  </a:lnTo>
                  <a:lnTo>
                    <a:pt x="111251" y="248305"/>
                  </a:lnTo>
                  <a:lnTo>
                    <a:pt x="105417" y="248102"/>
                  </a:lnTo>
                  <a:lnTo>
                    <a:pt x="67437" y="234124"/>
                  </a:lnTo>
                  <a:lnTo>
                    <a:pt x="43957" y="197429"/>
                  </a:lnTo>
                  <a:lnTo>
                    <a:pt x="35361" y="153376"/>
                  </a:lnTo>
                  <a:lnTo>
                    <a:pt x="35051" y="140207"/>
                  </a:lnTo>
                  <a:lnTo>
                    <a:pt x="35051" y="250700"/>
                  </a:lnTo>
                  <a:lnTo>
                    <a:pt x="74604" y="273748"/>
                  </a:lnTo>
                  <a:lnTo>
                    <a:pt x="111251" y="278891"/>
                  </a:lnTo>
                  <a:lnTo>
                    <a:pt x="117871" y="278844"/>
                  </a:lnTo>
                  <a:lnTo>
                    <a:pt x="124206" y="278510"/>
                  </a:lnTo>
                  <a:lnTo>
                    <a:pt x="130540" y="277606"/>
                  </a:lnTo>
                  <a:lnTo>
                    <a:pt x="137160" y="275843"/>
                  </a:lnTo>
                  <a:lnTo>
                    <a:pt x="144779" y="274319"/>
                  </a:lnTo>
                  <a:lnTo>
                    <a:pt x="153924" y="272795"/>
                  </a:lnTo>
                  <a:lnTo>
                    <a:pt x="160020" y="269747"/>
                  </a:lnTo>
                  <a:lnTo>
                    <a:pt x="167639" y="266699"/>
                  </a:lnTo>
                  <a:lnTo>
                    <a:pt x="173736" y="263651"/>
                  </a:lnTo>
                  <a:lnTo>
                    <a:pt x="179832" y="259079"/>
                  </a:lnTo>
                  <a:lnTo>
                    <a:pt x="185927" y="256031"/>
                  </a:lnTo>
                  <a:lnTo>
                    <a:pt x="190500" y="252983"/>
                  </a:lnTo>
                  <a:lnTo>
                    <a:pt x="192024" y="249935"/>
                  </a:lnTo>
                  <a:lnTo>
                    <a:pt x="198120" y="243839"/>
                  </a:lnTo>
                  <a:close/>
                </a:path>
                <a:path w="200025" h="279400">
                  <a:moveTo>
                    <a:pt x="199644" y="239267"/>
                  </a:moveTo>
                  <a:lnTo>
                    <a:pt x="199644" y="220979"/>
                  </a:lnTo>
                  <a:lnTo>
                    <a:pt x="198120" y="219455"/>
                  </a:lnTo>
                  <a:lnTo>
                    <a:pt x="198120" y="240791"/>
                  </a:lnTo>
                  <a:lnTo>
                    <a:pt x="199644" y="23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1271" y="1135380"/>
              <a:ext cx="198120" cy="399415"/>
            </a:xfrm>
            <a:custGeom>
              <a:avLst/>
              <a:gdLst/>
              <a:ahLst/>
              <a:cxnLst/>
              <a:rect l="l" t="t" r="r" b="b"/>
              <a:pathLst>
                <a:path w="198120" h="399415">
                  <a:moveTo>
                    <a:pt x="1524" y="394716"/>
                  </a:moveTo>
                  <a:lnTo>
                    <a:pt x="1524" y="4572"/>
                  </a:lnTo>
                  <a:lnTo>
                    <a:pt x="0" y="4572"/>
                  </a:lnTo>
                  <a:lnTo>
                    <a:pt x="0" y="394716"/>
                  </a:lnTo>
                  <a:lnTo>
                    <a:pt x="1524" y="394716"/>
                  </a:lnTo>
                  <a:close/>
                </a:path>
                <a:path w="198120" h="399415">
                  <a:moveTo>
                    <a:pt x="33527" y="396240"/>
                  </a:moveTo>
                  <a:lnTo>
                    <a:pt x="33527" y="3048"/>
                  </a:lnTo>
                  <a:lnTo>
                    <a:pt x="32003" y="1524"/>
                  </a:lnTo>
                  <a:lnTo>
                    <a:pt x="30479" y="1524"/>
                  </a:lnTo>
                  <a:lnTo>
                    <a:pt x="28955" y="0"/>
                  </a:lnTo>
                  <a:lnTo>
                    <a:pt x="6095" y="0"/>
                  </a:lnTo>
                  <a:lnTo>
                    <a:pt x="4572" y="1524"/>
                  </a:lnTo>
                  <a:lnTo>
                    <a:pt x="3048" y="1524"/>
                  </a:lnTo>
                  <a:lnTo>
                    <a:pt x="1524" y="3048"/>
                  </a:lnTo>
                  <a:lnTo>
                    <a:pt x="1524" y="396240"/>
                  </a:lnTo>
                  <a:lnTo>
                    <a:pt x="3048" y="396240"/>
                  </a:lnTo>
                  <a:lnTo>
                    <a:pt x="4572" y="397764"/>
                  </a:lnTo>
                  <a:lnTo>
                    <a:pt x="7619" y="399288"/>
                  </a:lnTo>
                  <a:lnTo>
                    <a:pt x="25907" y="399288"/>
                  </a:lnTo>
                  <a:lnTo>
                    <a:pt x="27431" y="397764"/>
                  </a:lnTo>
                  <a:lnTo>
                    <a:pt x="30479" y="397764"/>
                  </a:lnTo>
                  <a:lnTo>
                    <a:pt x="32003" y="396240"/>
                  </a:lnTo>
                  <a:lnTo>
                    <a:pt x="33527" y="396240"/>
                  </a:lnTo>
                  <a:close/>
                </a:path>
                <a:path w="198120" h="399415">
                  <a:moveTo>
                    <a:pt x="35051" y="393192"/>
                  </a:moveTo>
                  <a:lnTo>
                    <a:pt x="35051" y="6096"/>
                  </a:lnTo>
                  <a:lnTo>
                    <a:pt x="33527" y="4572"/>
                  </a:lnTo>
                  <a:lnTo>
                    <a:pt x="33527" y="394716"/>
                  </a:lnTo>
                  <a:lnTo>
                    <a:pt x="35051" y="393192"/>
                  </a:lnTo>
                  <a:close/>
                </a:path>
                <a:path w="198120" h="399415">
                  <a:moveTo>
                    <a:pt x="187451" y="137160"/>
                  </a:moveTo>
                  <a:lnTo>
                    <a:pt x="187451" y="131064"/>
                  </a:lnTo>
                  <a:lnTo>
                    <a:pt x="184403" y="128016"/>
                  </a:lnTo>
                  <a:lnTo>
                    <a:pt x="182879" y="128016"/>
                  </a:lnTo>
                  <a:lnTo>
                    <a:pt x="181355" y="126492"/>
                  </a:lnTo>
                  <a:lnTo>
                    <a:pt x="156972" y="126492"/>
                  </a:lnTo>
                  <a:lnTo>
                    <a:pt x="155448" y="128016"/>
                  </a:lnTo>
                  <a:lnTo>
                    <a:pt x="150875" y="128016"/>
                  </a:lnTo>
                  <a:lnTo>
                    <a:pt x="147827" y="131064"/>
                  </a:lnTo>
                  <a:lnTo>
                    <a:pt x="146303" y="131064"/>
                  </a:lnTo>
                  <a:lnTo>
                    <a:pt x="143255" y="134112"/>
                  </a:lnTo>
                  <a:lnTo>
                    <a:pt x="35051" y="245364"/>
                  </a:lnTo>
                  <a:lnTo>
                    <a:pt x="76200" y="295366"/>
                  </a:lnTo>
                  <a:lnTo>
                    <a:pt x="76200" y="243840"/>
                  </a:lnTo>
                  <a:lnTo>
                    <a:pt x="179831" y="144780"/>
                  </a:lnTo>
                  <a:lnTo>
                    <a:pt x="182879" y="143256"/>
                  </a:lnTo>
                  <a:lnTo>
                    <a:pt x="184403" y="140208"/>
                  </a:lnTo>
                  <a:lnTo>
                    <a:pt x="187451" y="137160"/>
                  </a:lnTo>
                  <a:close/>
                </a:path>
                <a:path w="198120" h="399415">
                  <a:moveTo>
                    <a:pt x="196595" y="396240"/>
                  </a:moveTo>
                  <a:lnTo>
                    <a:pt x="196595" y="387096"/>
                  </a:lnTo>
                  <a:lnTo>
                    <a:pt x="195072" y="385572"/>
                  </a:lnTo>
                  <a:lnTo>
                    <a:pt x="193548" y="382524"/>
                  </a:lnTo>
                  <a:lnTo>
                    <a:pt x="190500" y="381000"/>
                  </a:lnTo>
                  <a:lnTo>
                    <a:pt x="76200" y="243840"/>
                  </a:lnTo>
                  <a:lnTo>
                    <a:pt x="76200" y="295366"/>
                  </a:lnTo>
                  <a:lnTo>
                    <a:pt x="155448" y="391668"/>
                  </a:lnTo>
                  <a:lnTo>
                    <a:pt x="158495" y="394716"/>
                  </a:lnTo>
                  <a:lnTo>
                    <a:pt x="158495" y="396240"/>
                  </a:lnTo>
                  <a:lnTo>
                    <a:pt x="160019" y="396240"/>
                  </a:lnTo>
                  <a:lnTo>
                    <a:pt x="161543" y="397764"/>
                  </a:lnTo>
                  <a:lnTo>
                    <a:pt x="166115" y="397764"/>
                  </a:lnTo>
                  <a:lnTo>
                    <a:pt x="167639" y="399288"/>
                  </a:lnTo>
                  <a:lnTo>
                    <a:pt x="188975" y="399288"/>
                  </a:lnTo>
                  <a:lnTo>
                    <a:pt x="190500" y="397764"/>
                  </a:lnTo>
                  <a:lnTo>
                    <a:pt x="193548" y="397764"/>
                  </a:lnTo>
                  <a:lnTo>
                    <a:pt x="195072" y="396240"/>
                  </a:lnTo>
                  <a:lnTo>
                    <a:pt x="196595" y="396240"/>
                  </a:lnTo>
                  <a:close/>
                </a:path>
                <a:path w="198120" h="399415">
                  <a:moveTo>
                    <a:pt x="198119" y="393192"/>
                  </a:moveTo>
                  <a:lnTo>
                    <a:pt x="198119" y="390144"/>
                  </a:lnTo>
                  <a:lnTo>
                    <a:pt x="196595" y="388620"/>
                  </a:lnTo>
                  <a:lnTo>
                    <a:pt x="196595" y="393192"/>
                  </a:lnTo>
                  <a:lnTo>
                    <a:pt x="198119" y="393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07920" y="1729131"/>
              <a:ext cx="6452615" cy="3985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3019" y="6147815"/>
              <a:ext cx="886968" cy="164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55520" y="6196584"/>
              <a:ext cx="74675" cy="115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7627" y="6196584"/>
              <a:ext cx="96012" cy="1569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76500" y="6147815"/>
              <a:ext cx="20320" cy="163195"/>
            </a:xfrm>
            <a:custGeom>
              <a:avLst/>
              <a:gdLst/>
              <a:ahLst/>
              <a:cxnLst/>
              <a:rect l="l" t="t" r="r" b="b"/>
              <a:pathLst>
                <a:path w="20319" h="163195">
                  <a:moveTo>
                    <a:pt x="19812" y="161544"/>
                  </a:moveTo>
                  <a:lnTo>
                    <a:pt x="19812" y="3048"/>
                  </a:lnTo>
                  <a:lnTo>
                    <a:pt x="18287" y="1524"/>
                  </a:lnTo>
                  <a:lnTo>
                    <a:pt x="16763" y="1524"/>
                  </a:lnTo>
                  <a:lnTo>
                    <a:pt x="16763" y="0"/>
                  </a:lnTo>
                  <a:lnTo>
                    <a:pt x="3048" y="0"/>
                  </a:lnTo>
                  <a:lnTo>
                    <a:pt x="1524" y="1524"/>
                  </a:lnTo>
                  <a:lnTo>
                    <a:pt x="0" y="1524"/>
                  </a:lnTo>
                  <a:lnTo>
                    <a:pt x="0" y="161544"/>
                  </a:lnTo>
                  <a:lnTo>
                    <a:pt x="1524" y="161544"/>
                  </a:lnTo>
                  <a:lnTo>
                    <a:pt x="1524" y="163068"/>
                  </a:lnTo>
                  <a:lnTo>
                    <a:pt x="16763" y="163068"/>
                  </a:lnTo>
                  <a:lnTo>
                    <a:pt x="18287" y="161544"/>
                  </a:lnTo>
                  <a:lnTo>
                    <a:pt x="19812" y="161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6792" y="6155435"/>
              <a:ext cx="111251" cy="1569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29483" y="6147815"/>
              <a:ext cx="96520" cy="165100"/>
            </a:xfrm>
            <a:custGeom>
              <a:avLst/>
              <a:gdLst/>
              <a:ahLst/>
              <a:cxnLst/>
              <a:rect l="l" t="t" r="r" b="b"/>
              <a:pathLst>
                <a:path w="96519" h="165100">
                  <a:moveTo>
                    <a:pt x="16764" y="161544"/>
                  </a:moveTo>
                  <a:lnTo>
                    <a:pt x="16764" y="0"/>
                  </a:lnTo>
                  <a:lnTo>
                    <a:pt x="1524" y="0"/>
                  </a:lnTo>
                  <a:lnTo>
                    <a:pt x="1524" y="1524"/>
                  </a:lnTo>
                  <a:lnTo>
                    <a:pt x="0" y="1524"/>
                  </a:lnTo>
                  <a:lnTo>
                    <a:pt x="0" y="161544"/>
                  </a:lnTo>
                  <a:lnTo>
                    <a:pt x="1524" y="163068"/>
                  </a:lnTo>
                  <a:lnTo>
                    <a:pt x="15240" y="163068"/>
                  </a:lnTo>
                  <a:lnTo>
                    <a:pt x="15240" y="161544"/>
                  </a:lnTo>
                  <a:lnTo>
                    <a:pt x="16764" y="161544"/>
                  </a:lnTo>
                  <a:close/>
                </a:path>
                <a:path w="96519" h="165100">
                  <a:moveTo>
                    <a:pt x="76200" y="158496"/>
                  </a:moveTo>
                  <a:lnTo>
                    <a:pt x="76200" y="117348"/>
                  </a:lnTo>
                  <a:lnTo>
                    <a:pt x="74676" y="121920"/>
                  </a:lnTo>
                  <a:lnTo>
                    <a:pt x="73152" y="128016"/>
                  </a:lnTo>
                  <a:lnTo>
                    <a:pt x="71628" y="131063"/>
                  </a:lnTo>
                  <a:lnTo>
                    <a:pt x="70104" y="135636"/>
                  </a:lnTo>
                  <a:lnTo>
                    <a:pt x="67056" y="138684"/>
                  </a:lnTo>
                  <a:lnTo>
                    <a:pt x="65532" y="141732"/>
                  </a:lnTo>
                  <a:lnTo>
                    <a:pt x="60960" y="144780"/>
                  </a:lnTo>
                  <a:lnTo>
                    <a:pt x="57912" y="147828"/>
                  </a:lnTo>
                  <a:lnTo>
                    <a:pt x="44196" y="147828"/>
                  </a:lnTo>
                  <a:lnTo>
                    <a:pt x="38100" y="146304"/>
                  </a:lnTo>
                  <a:lnTo>
                    <a:pt x="28956" y="140208"/>
                  </a:lnTo>
                  <a:lnTo>
                    <a:pt x="24384" y="134112"/>
                  </a:lnTo>
                  <a:lnTo>
                    <a:pt x="18288" y="128016"/>
                  </a:lnTo>
                  <a:lnTo>
                    <a:pt x="18288" y="1524"/>
                  </a:lnTo>
                  <a:lnTo>
                    <a:pt x="16764" y="1524"/>
                  </a:lnTo>
                  <a:lnTo>
                    <a:pt x="16764" y="146304"/>
                  </a:lnTo>
                  <a:lnTo>
                    <a:pt x="27432" y="156972"/>
                  </a:lnTo>
                  <a:lnTo>
                    <a:pt x="39624" y="163068"/>
                  </a:lnTo>
                  <a:lnTo>
                    <a:pt x="41148" y="164592"/>
                  </a:lnTo>
                  <a:lnTo>
                    <a:pt x="57912" y="164592"/>
                  </a:lnTo>
                  <a:lnTo>
                    <a:pt x="65532" y="163068"/>
                  </a:lnTo>
                  <a:lnTo>
                    <a:pt x="70104" y="161544"/>
                  </a:lnTo>
                  <a:lnTo>
                    <a:pt x="76200" y="158496"/>
                  </a:lnTo>
                  <a:close/>
                </a:path>
                <a:path w="96519" h="165100">
                  <a:moveTo>
                    <a:pt x="96012" y="105156"/>
                  </a:moveTo>
                  <a:lnTo>
                    <a:pt x="96012" y="91439"/>
                  </a:lnTo>
                  <a:lnTo>
                    <a:pt x="94488" y="83820"/>
                  </a:lnTo>
                  <a:lnTo>
                    <a:pt x="73152" y="53339"/>
                  </a:lnTo>
                  <a:lnTo>
                    <a:pt x="68580" y="50292"/>
                  </a:lnTo>
                  <a:lnTo>
                    <a:pt x="60960" y="48768"/>
                  </a:lnTo>
                  <a:lnTo>
                    <a:pt x="50292" y="48768"/>
                  </a:lnTo>
                  <a:lnTo>
                    <a:pt x="47243" y="50292"/>
                  </a:lnTo>
                  <a:lnTo>
                    <a:pt x="42672" y="50292"/>
                  </a:lnTo>
                  <a:lnTo>
                    <a:pt x="27432" y="57912"/>
                  </a:lnTo>
                  <a:lnTo>
                    <a:pt x="18288" y="67056"/>
                  </a:lnTo>
                  <a:lnTo>
                    <a:pt x="18288" y="86868"/>
                  </a:lnTo>
                  <a:lnTo>
                    <a:pt x="21336" y="82296"/>
                  </a:lnTo>
                  <a:lnTo>
                    <a:pt x="27432" y="76200"/>
                  </a:lnTo>
                  <a:lnTo>
                    <a:pt x="30480" y="74675"/>
                  </a:lnTo>
                  <a:lnTo>
                    <a:pt x="32004" y="71628"/>
                  </a:lnTo>
                  <a:lnTo>
                    <a:pt x="38100" y="68580"/>
                  </a:lnTo>
                  <a:lnTo>
                    <a:pt x="39624" y="67056"/>
                  </a:lnTo>
                  <a:lnTo>
                    <a:pt x="42672" y="67056"/>
                  </a:lnTo>
                  <a:lnTo>
                    <a:pt x="45720" y="65532"/>
                  </a:lnTo>
                  <a:lnTo>
                    <a:pt x="54864" y="65532"/>
                  </a:lnTo>
                  <a:lnTo>
                    <a:pt x="59436" y="67056"/>
                  </a:lnTo>
                  <a:lnTo>
                    <a:pt x="62484" y="70104"/>
                  </a:lnTo>
                  <a:lnTo>
                    <a:pt x="65532" y="71628"/>
                  </a:lnTo>
                  <a:lnTo>
                    <a:pt x="68580" y="74675"/>
                  </a:lnTo>
                  <a:lnTo>
                    <a:pt x="70104" y="79248"/>
                  </a:lnTo>
                  <a:lnTo>
                    <a:pt x="73152" y="82296"/>
                  </a:lnTo>
                  <a:lnTo>
                    <a:pt x="74676" y="86868"/>
                  </a:lnTo>
                  <a:lnTo>
                    <a:pt x="74676" y="92963"/>
                  </a:lnTo>
                  <a:lnTo>
                    <a:pt x="76200" y="97536"/>
                  </a:lnTo>
                  <a:lnTo>
                    <a:pt x="76200" y="158496"/>
                  </a:lnTo>
                  <a:lnTo>
                    <a:pt x="85343" y="149351"/>
                  </a:lnTo>
                  <a:lnTo>
                    <a:pt x="91440" y="137160"/>
                  </a:lnTo>
                  <a:lnTo>
                    <a:pt x="92964" y="131063"/>
                  </a:lnTo>
                  <a:lnTo>
                    <a:pt x="94726" y="125087"/>
                  </a:lnTo>
                  <a:lnTo>
                    <a:pt x="95631" y="118681"/>
                  </a:lnTo>
                  <a:lnTo>
                    <a:pt x="95964" y="111990"/>
                  </a:lnTo>
                  <a:lnTo>
                    <a:pt x="96012" y="105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2260" y="6196584"/>
              <a:ext cx="96520" cy="116205"/>
            </a:xfrm>
            <a:custGeom>
              <a:avLst/>
              <a:gdLst/>
              <a:ahLst/>
              <a:cxnLst/>
              <a:rect l="l" t="t" r="r" b="b"/>
              <a:pathLst>
                <a:path w="96519" h="116204">
                  <a:moveTo>
                    <a:pt x="96012" y="59436"/>
                  </a:moveTo>
                  <a:lnTo>
                    <a:pt x="96012" y="36575"/>
                  </a:lnTo>
                  <a:lnTo>
                    <a:pt x="92963" y="30479"/>
                  </a:lnTo>
                  <a:lnTo>
                    <a:pt x="91439" y="24383"/>
                  </a:lnTo>
                  <a:lnTo>
                    <a:pt x="82295" y="10667"/>
                  </a:lnTo>
                  <a:lnTo>
                    <a:pt x="76200" y="7619"/>
                  </a:lnTo>
                  <a:lnTo>
                    <a:pt x="71627" y="4571"/>
                  </a:lnTo>
                  <a:lnTo>
                    <a:pt x="65531" y="1524"/>
                  </a:lnTo>
                  <a:lnTo>
                    <a:pt x="57912" y="0"/>
                  </a:lnTo>
                  <a:lnTo>
                    <a:pt x="42671" y="0"/>
                  </a:lnTo>
                  <a:lnTo>
                    <a:pt x="35051" y="1524"/>
                  </a:lnTo>
                  <a:lnTo>
                    <a:pt x="16763" y="10667"/>
                  </a:lnTo>
                  <a:lnTo>
                    <a:pt x="13715" y="16763"/>
                  </a:lnTo>
                  <a:lnTo>
                    <a:pt x="9143" y="21336"/>
                  </a:lnTo>
                  <a:lnTo>
                    <a:pt x="4571" y="27431"/>
                  </a:lnTo>
                  <a:lnTo>
                    <a:pt x="3047" y="35051"/>
                  </a:lnTo>
                  <a:lnTo>
                    <a:pt x="0" y="41148"/>
                  </a:lnTo>
                  <a:lnTo>
                    <a:pt x="0" y="76200"/>
                  </a:lnTo>
                  <a:lnTo>
                    <a:pt x="3047" y="83819"/>
                  </a:lnTo>
                  <a:lnTo>
                    <a:pt x="4571" y="91439"/>
                  </a:lnTo>
                  <a:lnTo>
                    <a:pt x="9143" y="97536"/>
                  </a:lnTo>
                  <a:lnTo>
                    <a:pt x="12191" y="102107"/>
                  </a:lnTo>
                  <a:lnTo>
                    <a:pt x="16763" y="106679"/>
                  </a:lnTo>
                  <a:lnTo>
                    <a:pt x="19812" y="108203"/>
                  </a:lnTo>
                  <a:lnTo>
                    <a:pt x="19812" y="44195"/>
                  </a:lnTo>
                  <a:lnTo>
                    <a:pt x="21335" y="39624"/>
                  </a:lnTo>
                  <a:lnTo>
                    <a:pt x="21335" y="35051"/>
                  </a:lnTo>
                  <a:lnTo>
                    <a:pt x="22859" y="32003"/>
                  </a:lnTo>
                  <a:lnTo>
                    <a:pt x="25907" y="28955"/>
                  </a:lnTo>
                  <a:lnTo>
                    <a:pt x="27431" y="25907"/>
                  </a:lnTo>
                  <a:lnTo>
                    <a:pt x="33527" y="19812"/>
                  </a:lnTo>
                  <a:lnTo>
                    <a:pt x="39623" y="16763"/>
                  </a:lnTo>
                  <a:lnTo>
                    <a:pt x="44195" y="15239"/>
                  </a:lnTo>
                  <a:lnTo>
                    <a:pt x="57912" y="15239"/>
                  </a:lnTo>
                  <a:lnTo>
                    <a:pt x="76533" y="41314"/>
                  </a:lnTo>
                  <a:lnTo>
                    <a:pt x="76533" y="62483"/>
                  </a:lnTo>
                  <a:lnTo>
                    <a:pt x="91439" y="62483"/>
                  </a:lnTo>
                  <a:lnTo>
                    <a:pt x="92963" y="60960"/>
                  </a:lnTo>
                  <a:lnTo>
                    <a:pt x="94487" y="60960"/>
                  </a:lnTo>
                  <a:lnTo>
                    <a:pt x="96012" y="59436"/>
                  </a:lnTo>
                  <a:close/>
                </a:path>
                <a:path w="96519" h="116204">
                  <a:moveTo>
                    <a:pt x="76533" y="62483"/>
                  </a:moveTo>
                  <a:lnTo>
                    <a:pt x="76533" y="41314"/>
                  </a:lnTo>
                  <a:lnTo>
                    <a:pt x="76200" y="48767"/>
                  </a:lnTo>
                  <a:lnTo>
                    <a:pt x="19812" y="48767"/>
                  </a:lnTo>
                  <a:lnTo>
                    <a:pt x="19812" y="62483"/>
                  </a:lnTo>
                  <a:lnTo>
                    <a:pt x="76533" y="62483"/>
                  </a:lnTo>
                  <a:close/>
                </a:path>
                <a:path w="96519" h="116204">
                  <a:moveTo>
                    <a:pt x="91439" y="106679"/>
                  </a:moveTo>
                  <a:lnTo>
                    <a:pt x="91439" y="92963"/>
                  </a:lnTo>
                  <a:lnTo>
                    <a:pt x="83819" y="92963"/>
                  </a:lnTo>
                  <a:lnTo>
                    <a:pt x="80771" y="96012"/>
                  </a:lnTo>
                  <a:lnTo>
                    <a:pt x="77723" y="96012"/>
                  </a:lnTo>
                  <a:lnTo>
                    <a:pt x="71627" y="99060"/>
                  </a:lnTo>
                  <a:lnTo>
                    <a:pt x="67056" y="99060"/>
                  </a:lnTo>
                  <a:lnTo>
                    <a:pt x="64007" y="100583"/>
                  </a:lnTo>
                  <a:lnTo>
                    <a:pt x="47243" y="100583"/>
                  </a:lnTo>
                  <a:lnTo>
                    <a:pt x="33527" y="96012"/>
                  </a:lnTo>
                  <a:lnTo>
                    <a:pt x="24383" y="86867"/>
                  </a:lnTo>
                  <a:lnTo>
                    <a:pt x="19812" y="73151"/>
                  </a:lnTo>
                  <a:lnTo>
                    <a:pt x="19812" y="108203"/>
                  </a:lnTo>
                  <a:lnTo>
                    <a:pt x="28956" y="112775"/>
                  </a:lnTo>
                  <a:lnTo>
                    <a:pt x="36575" y="114300"/>
                  </a:lnTo>
                  <a:lnTo>
                    <a:pt x="42671" y="115824"/>
                  </a:lnTo>
                  <a:lnTo>
                    <a:pt x="62483" y="115824"/>
                  </a:lnTo>
                  <a:lnTo>
                    <a:pt x="65531" y="114300"/>
                  </a:lnTo>
                  <a:lnTo>
                    <a:pt x="70103" y="114300"/>
                  </a:lnTo>
                  <a:lnTo>
                    <a:pt x="74675" y="112775"/>
                  </a:lnTo>
                  <a:lnTo>
                    <a:pt x="77723" y="112775"/>
                  </a:lnTo>
                  <a:lnTo>
                    <a:pt x="80771" y="111251"/>
                  </a:lnTo>
                  <a:lnTo>
                    <a:pt x="83819" y="111251"/>
                  </a:lnTo>
                  <a:lnTo>
                    <a:pt x="85343" y="109727"/>
                  </a:lnTo>
                  <a:lnTo>
                    <a:pt x="88391" y="108203"/>
                  </a:lnTo>
                  <a:lnTo>
                    <a:pt x="89915" y="108203"/>
                  </a:lnTo>
                  <a:lnTo>
                    <a:pt x="89915" y="106679"/>
                  </a:lnTo>
                  <a:lnTo>
                    <a:pt x="91439" y="106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5035" y="6170676"/>
              <a:ext cx="68580" cy="142240"/>
            </a:xfrm>
            <a:custGeom>
              <a:avLst/>
              <a:gdLst/>
              <a:ahLst/>
              <a:cxnLst/>
              <a:rect l="l" t="t" r="r" b="b"/>
              <a:pathLst>
                <a:path w="68580" h="142239">
                  <a:moveTo>
                    <a:pt x="18287" y="44196"/>
                  </a:moveTo>
                  <a:lnTo>
                    <a:pt x="18287" y="28956"/>
                  </a:lnTo>
                  <a:lnTo>
                    <a:pt x="1524" y="28956"/>
                  </a:lnTo>
                  <a:lnTo>
                    <a:pt x="0" y="30479"/>
                  </a:lnTo>
                  <a:lnTo>
                    <a:pt x="0" y="42672"/>
                  </a:lnTo>
                  <a:lnTo>
                    <a:pt x="1524" y="44196"/>
                  </a:lnTo>
                  <a:lnTo>
                    <a:pt x="18287" y="44196"/>
                  </a:lnTo>
                  <a:close/>
                </a:path>
                <a:path w="68580" h="142239">
                  <a:moveTo>
                    <a:pt x="67056" y="137160"/>
                  </a:moveTo>
                  <a:lnTo>
                    <a:pt x="67056" y="121920"/>
                  </a:lnTo>
                  <a:lnTo>
                    <a:pt x="64007" y="121920"/>
                  </a:lnTo>
                  <a:lnTo>
                    <a:pt x="62483" y="123444"/>
                  </a:lnTo>
                  <a:lnTo>
                    <a:pt x="59436" y="123444"/>
                  </a:lnTo>
                  <a:lnTo>
                    <a:pt x="57912" y="124968"/>
                  </a:lnTo>
                  <a:lnTo>
                    <a:pt x="45719" y="124968"/>
                  </a:lnTo>
                  <a:lnTo>
                    <a:pt x="42671" y="123444"/>
                  </a:lnTo>
                  <a:lnTo>
                    <a:pt x="41147" y="120396"/>
                  </a:lnTo>
                  <a:lnTo>
                    <a:pt x="38100" y="115824"/>
                  </a:lnTo>
                  <a:lnTo>
                    <a:pt x="36575" y="111251"/>
                  </a:lnTo>
                  <a:lnTo>
                    <a:pt x="36575" y="1524"/>
                  </a:lnTo>
                  <a:lnTo>
                    <a:pt x="35051" y="1524"/>
                  </a:lnTo>
                  <a:lnTo>
                    <a:pt x="35051" y="0"/>
                  </a:lnTo>
                  <a:lnTo>
                    <a:pt x="19812" y="0"/>
                  </a:lnTo>
                  <a:lnTo>
                    <a:pt x="19812" y="1524"/>
                  </a:lnTo>
                  <a:lnTo>
                    <a:pt x="18287" y="1524"/>
                  </a:lnTo>
                  <a:lnTo>
                    <a:pt x="18287" y="117348"/>
                  </a:lnTo>
                  <a:lnTo>
                    <a:pt x="21336" y="126491"/>
                  </a:lnTo>
                  <a:lnTo>
                    <a:pt x="24383" y="132587"/>
                  </a:lnTo>
                  <a:lnTo>
                    <a:pt x="30480" y="138684"/>
                  </a:lnTo>
                  <a:lnTo>
                    <a:pt x="35051" y="140208"/>
                  </a:lnTo>
                  <a:lnTo>
                    <a:pt x="38100" y="141732"/>
                  </a:lnTo>
                  <a:lnTo>
                    <a:pt x="56387" y="141732"/>
                  </a:lnTo>
                  <a:lnTo>
                    <a:pt x="57912" y="140208"/>
                  </a:lnTo>
                  <a:lnTo>
                    <a:pt x="62483" y="140208"/>
                  </a:lnTo>
                  <a:lnTo>
                    <a:pt x="64007" y="138684"/>
                  </a:lnTo>
                  <a:lnTo>
                    <a:pt x="65531" y="138684"/>
                  </a:lnTo>
                  <a:lnTo>
                    <a:pt x="65531" y="137160"/>
                  </a:lnTo>
                  <a:lnTo>
                    <a:pt x="67056" y="137160"/>
                  </a:lnTo>
                  <a:close/>
                </a:path>
                <a:path w="68580" h="142239">
                  <a:moveTo>
                    <a:pt x="67056" y="44196"/>
                  </a:moveTo>
                  <a:lnTo>
                    <a:pt x="67056" y="28956"/>
                  </a:lnTo>
                  <a:lnTo>
                    <a:pt x="36575" y="28956"/>
                  </a:lnTo>
                  <a:lnTo>
                    <a:pt x="36575" y="44196"/>
                  </a:lnTo>
                  <a:lnTo>
                    <a:pt x="67056" y="44196"/>
                  </a:lnTo>
                  <a:close/>
                </a:path>
                <a:path w="68580" h="142239">
                  <a:moveTo>
                    <a:pt x="68580" y="39624"/>
                  </a:moveTo>
                  <a:lnTo>
                    <a:pt x="68580" y="33527"/>
                  </a:lnTo>
                  <a:lnTo>
                    <a:pt x="67056" y="33527"/>
                  </a:lnTo>
                  <a:lnTo>
                    <a:pt x="67056" y="41148"/>
                  </a:lnTo>
                  <a:lnTo>
                    <a:pt x="68580" y="39624"/>
                  </a:lnTo>
                  <a:close/>
                </a:path>
                <a:path w="68580" h="142239">
                  <a:moveTo>
                    <a:pt x="68580" y="132587"/>
                  </a:moveTo>
                  <a:lnTo>
                    <a:pt x="68580" y="126491"/>
                  </a:lnTo>
                  <a:lnTo>
                    <a:pt x="67056" y="124968"/>
                  </a:lnTo>
                  <a:lnTo>
                    <a:pt x="67056" y="134112"/>
                  </a:lnTo>
                  <a:lnTo>
                    <a:pt x="68580" y="13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35807" y="6198108"/>
              <a:ext cx="160020" cy="113030"/>
            </a:xfrm>
            <a:custGeom>
              <a:avLst/>
              <a:gdLst/>
              <a:ahLst/>
              <a:cxnLst/>
              <a:rect l="l" t="t" r="r" b="b"/>
              <a:pathLst>
                <a:path w="160019" h="113029">
                  <a:moveTo>
                    <a:pt x="1524" y="6095"/>
                  </a:moveTo>
                  <a:lnTo>
                    <a:pt x="1524" y="3047"/>
                  </a:lnTo>
                  <a:lnTo>
                    <a:pt x="0" y="3047"/>
                  </a:lnTo>
                  <a:lnTo>
                    <a:pt x="0" y="4571"/>
                  </a:lnTo>
                  <a:lnTo>
                    <a:pt x="1524" y="6095"/>
                  </a:lnTo>
                  <a:close/>
                </a:path>
                <a:path w="160019" h="113029">
                  <a:moveTo>
                    <a:pt x="158496" y="9143"/>
                  </a:moveTo>
                  <a:lnTo>
                    <a:pt x="158496" y="1524"/>
                  </a:lnTo>
                  <a:lnTo>
                    <a:pt x="155448" y="1524"/>
                  </a:lnTo>
                  <a:lnTo>
                    <a:pt x="155448" y="0"/>
                  </a:lnTo>
                  <a:lnTo>
                    <a:pt x="146304" y="0"/>
                  </a:lnTo>
                  <a:lnTo>
                    <a:pt x="144780" y="1524"/>
                  </a:lnTo>
                  <a:lnTo>
                    <a:pt x="141731" y="1524"/>
                  </a:lnTo>
                  <a:lnTo>
                    <a:pt x="140208" y="3047"/>
                  </a:lnTo>
                  <a:lnTo>
                    <a:pt x="140208" y="4571"/>
                  </a:lnTo>
                  <a:lnTo>
                    <a:pt x="114300" y="91439"/>
                  </a:lnTo>
                  <a:lnTo>
                    <a:pt x="89916" y="4571"/>
                  </a:lnTo>
                  <a:lnTo>
                    <a:pt x="89916" y="3047"/>
                  </a:lnTo>
                  <a:lnTo>
                    <a:pt x="88392" y="3047"/>
                  </a:lnTo>
                  <a:lnTo>
                    <a:pt x="88392" y="1524"/>
                  </a:lnTo>
                  <a:lnTo>
                    <a:pt x="83819" y="1524"/>
                  </a:lnTo>
                  <a:lnTo>
                    <a:pt x="83819" y="0"/>
                  </a:lnTo>
                  <a:lnTo>
                    <a:pt x="76200" y="0"/>
                  </a:lnTo>
                  <a:lnTo>
                    <a:pt x="74675" y="1524"/>
                  </a:lnTo>
                  <a:lnTo>
                    <a:pt x="71628" y="1524"/>
                  </a:lnTo>
                  <a:lnTo>
                    <a:pt x="70104" y="3047"/>
                  </a:lnTo>
                  <a:lnTo>
                    <a:pt x="70104" y="4571"/>
                  </a:lnTo>
                  <a:lnTo>
                    <a:pt x="47243" y="91439"/>
                  </a:lnTo>
                  <a:lnTo>
                    <a:pt x="45719" y="91439"/>
                  </a:lnTo>
                  <a:lnTo>
                    <a:pt x="21336" y="4571"/>
                  </a:lnTo>
                  <a:lnTo>
                    <a:pt x="19812" y="3047"/>
                  </a:lnTo>
                  <a:lnTo>
                    <a:pt x="19812" y="1524"/>
                  </a:lnTo>
                  <a:lnTo>
                    <a:pt x="15240" y="1524"/>
                  </a:lnTo>
                  <a:lnTo>
                    <a:pt x="13716" y="0"/>
                  </a:lnTo>
                  <a:lnTo>
                    <a:pt x="6096" y="0"/>
                  </a:lnTo>
                  <a:lnTo>
                    <a:pt x="4572" y="1524"/>
                  </a:lnTo>
                  <a:lnTo>
                    <a:pt x="1524" y="1524"/>
                  </a:lnTo>
                  <a:lnTo>
                    <a:pt x="1524" y="9143"/>
                  </a:lnTo>
                  <a:lnTo>
                    <a:pt x="32004" y="108203"/>
                  </a:lnTo>
                  <a:lnTo>
                    <a:pt x="32004" y="109727"/>
                  </a:lnTo>
                  <a:lnTo>
                    <a:pt x="33528" y="109727"/>
                  </a:lnTo>
                  <a:lnTo>
                    <a:pt x="33528" y="111251"/>
                  </a:lnTo>
                  <a:lnTo>
                    <a:pt x="35052" y="111251"/>
                  </a:lnTo>
                  <a:lnTo>
                    <a:pt x="35052" y="112775"/>
                  </a:lnTo>
                  <a:lnTo>
                    <a:pt x="54864" y="112775"/>
                  </a:lnTo>
                  <a:lnTo>
                    <a:pt x="56387" y="111251"/>
                  </a:lnTo>
                  <a:lnTo>
                    <a:pt x="57912" y="111251"/>
                  </a:lnTo>
                  <a:lnTo>
                    <a:pt x="57912" y="108203"/>
                  </a:lnTo>
                  <a:lnTo>
                    <a:pt x="79248" y="32003"/>
                  </a:lnTo>
                  <a:lnTo>
                    <a:pt x="102108" y="108203"/>
                  </a:lnTo>
                  <a:lnTo>
                    <a:pt x="102108" y="111251"/>
                  </a:lnTo>
                  <a:lnTo>
                    <a:pt x="103631" y="111251"/>
                  </a:lnTo>
                  <a:lnTo>
                    <a:pt x="105156" y="112775"/>
                  </a:lnTo>
                  <a:lnTo>
                    <a:pt x="123443" y="112775"/>
                  </a:lnTo>
                  <a:lnTo>
                    <a:pt x="124968" y="111251"/>
                  </a:lnTo>
                  <a:lnTo>
                    <a:pt x="126492" y="111251"/>
                  </a:lnTo>
                  <a:lnTo>
                    <a:pt x="126492" y="109727"/>
                  </a:lnTo>
                  <a:lnTo>
                    <a:pt x="128016" y="108203"/>
                  </a:lnTo>
                  <a:lnTo>
                    <a:pt x="158496" y="9143"/>
                  </a:lnTo>
                  <a:close/>
                </a:path>
                <a:path w="160019" h="113029">
                  <a:moveTo>
                    <a:pt x="160019" y="4571"/>
                  </a:moveTo>
                  <a:lnTo>
                    <a:pt x="160019" y="3047"/>
                  </a:lnTo>
                  <a:lnTo>
                    <a:pt x="158496" y="3047"/>
                  </a:lnTo>
                  <a:lnTo>
                    <a:pt x="158496" y="6095"/>
                  </a:lnTo>
                  <a:lnTo>
                    <a:pt x="160019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14116" y="6196584"/>
              <a:ext cx="96520" cy="116205"/>
            </a:xfrm>
            <a:custGeom>
              <a:avLst/>
              <a:gdLst/>
              <a:ahLst/>
              <a:cxnLst/>
              <a:rect l="l" t="t" r="r" b="b"/>
              <a:pathLst>
                <a:path w="96520" h="116204">
                  <a:moveTo>
                    <a:pt x="96012" y="59436"/>
                  </a:moveTo>
                  <a:lnTo>
                    <a:pt x="96012" y="36575"/>
                  </a:lnTo>
                  <a:lnTo>
                    <a:pt x="94487" y="30479"/>
                  </a:lnTo>
                  <a:lnTo>
                    <a:pt x="91439" y="24383"/>
                  </a:lnTo>
                  <a:lnTo>
                    <a:pt x="89916" y="19812"/>
                  </a:lnTo>
                  <a:lnTo>
                    <a:pt x="85344" y="15239"/>
                  </a:lnTo>
                  <a:lnTo>
                    <a:pt x="82296" y="10667"/>
                  </a:lnTo>
                  <a:lnTo>
                    <a:pt x="77724" y="7619"/>
                  </a:lnTo>
                  <a:lnTo>
                    <a:pt x="65532" y="1524"/>
                  </a:lnTo>
                  <a:lnTo>
                    <a:pt x="57912" y="0"/>
                  </a:lnTo>
                  <a:lnTo>
                    <a:pt x="42672" y="0"/>
                  </a:lnTo>
                  <a:lnTo>
                    <a:pt x="35051" y="1524"/>
                  </a:lnTo>
                  <a:lnTo>
                    <a:pt x="22859" y="7619"/>
                  </a:lnTo>
                  <a:lnTo>
                    <a:pt x="18287" y="10667"/>
                  </a:lnTo>
                  <a:lnTo>
                    <a:pt x="13715" y="16763"/>
                  </a:lnTo>
                  <a:lnTo>
                    <a:pt x="9143" y="21336"/>
                  </a:lnTo>
                  <a:lnTo>
                    <a:pt x="6095" y="27431"/>
                  </a:lnTo>
                  <a:lnTo>
                    <a:pt x="3047" y="35051"/>
                  </a:lnTo>
                  <a:lnTo>
                    <a:pt x="1523" y="41148"/>
                  </a:lnTo>
                  <a:lnTo>
                    <a:pt x="0" y="50291"/>
                  </a:lnTo>
                  <a:lnTo>
                    <a:pt x="0" y="68579"/>
                  </a:lnTo>
                  <a:lnTo>
                    <a:pt x="18287" y="106679"/>
                  </a:lnTo>
                  <a:lnTo>
                    <a:pt x="19811" y="107695"/>
                  </a:lnTo>
                  <a:lnTo>
                    <a:pt x="19811" y="44195"/>
                  </a:lnTo>
                  <a:lnTo>
                    <a:pt x="22859" y="35051"/>
                  </a:lnTo>
                  <a:lnTo>
                    <a:pt x="27431" y="25907"/>
                  </a:lnTo>
                  <a:lnTo>
                    <a:pt x="33527" y="19812"/>
                  </a:lnTo>
                  <a:lnTo>
                    <a:pt x="36575" y="18287"/>
                  </a:lnTo>
                  <a:lnTo>
                    <a:pt x="41148" y="16763"/>
                  </a:lnTo>
                  <a:lnTo>
                    <a:pt x="44196" y="15239"/>
                  </a:lnTo>
                  <a:lnTo>
                    <a:pt x="59436" y="15239"/>
                  </a:lnTo>
                  <a:lnTo>
                    <a:pt x="65532" y="18287"/>
                  </a:lnTo>
                  <a:lnTo>
                    <a:pt x="77724" y="48767"/>
                  </a:lnTo>
                  <a:lnTo>
                    <a:pt x="77724" y="62483"/>
                  </a:lnTo>
                  <a:lnTo>
                    <a:pt x="91439" y="62483"/>
                  </a:lnTo>
                  <a:lnTo>
                    <a:pt x="92963" y="60960"/>
                  </a:lnTo>
                  <a:lnTo>
                    <a:pt x="94487" y="60960"/>
                  </a:lnTo>
                  <a:lnTo>
                    <a:pt x="96012" y="59436"/>
                  </a:lnTo>
                  <a:close/>
                </a:path>
                <a:path w="96520" h="116204">
                  <a:moveTo>
                    <a:pt x="77724" y="62483"/>
                  </a:moveTo>
                  <a:lnTo>
                    <a:pt x="77724" y="48767"/>
                  </a:lnTo>
                  <a:lnTo>
                    <a:pt x="19811" y="48767"/>
                  </a:lnTo>
                  <a:lnTo>
                    <a:pt x="19811" y="62483"/>
                  </a:lnTo>
                  <a:lnTo>
                    <a:pt x="77724" y="62483"/>
                  </a:lnTo>
                  <a:close/>
                </a:path>
                <a:path w="96520" h="116204">
                  <a:moveTo>
                    <a:pt x="91439" y="106679"/>
                  </a:moveTo>
                  <a:lnTo>
                    <a:pt x="91439" y="92963"/>
                  </a:lnTo>
                  <a:lnTo>
                    <a:pt x="85344" y="92963"/>
                  </a:lnTo>
                  <a:lnTo>
                    <a:pt x="82296" y="94487"/>
                  </a:lnTo>
                  <a:lnTo>
                    <a:pt x="80772" y="96012"/>
                  </a:lnTo>
                  <a:lnTo>
                    <a:pt x="77724" y="96012"/>
                  </a:lnTo>
                  <a:lnTo>
                    <a:pt x="71628" y="99060"/>
                  </a:lnTo>
                  <a:lnTo>
                    <a:pt x="67056" y="99060"/>
                  </a:lnTo>
                  <a:lnTo>
                    <a:pt x="64008" y="100583"/>
                  </a:lnTo>
                  <a:lnTo>
                    <a:pt x="48768" y="100583"/>
                  </a:lnTo>
                  <a:lnTo>
                    <a:pt x="42672" y="99060"/>
                  </a:lnTo>
                  <a:lnTo>
                    <a:pt x="33527" y="96012"/>
                  </a:lnTo>
                  <a:lnTo>
                    <a:pt x="24383" y="86867"/>
                  </a:lnTo>
                  <a:lnTo>
                    <a:pt x="21335" y="77724"/>
                  </a:lnTo>
                  <a:lnTo>
                    <a:pt x="21335" y="73151"/>
                  </a:lnTo>
                  <a:lnTo>
                    <a:pt x="19811" y="68579"/>
                  </a:lnTo>
                  <a:lnTo>
                    <a:pt x="19811" y="107695"/>
                  </a:lnTo>
                  <a:lnTo>
                    <a:pt x="22859" y="109727"/>
                  </a:lnTo>
                  <a:lnTo>
                    <a:pt x="28956" y="112775"/>
                  </a:lnTo>
                  <a:lnTo>
                    <a:pt x="44196" y="115824"/>
                  </a:lnTo>
                  <a:lnTo>
                    <a:pt x="62484" y="115824"/>
                  </a:lnTo>
                  <a:lnTo>
                    <a:pt x="67056" y="114300"/>
                  </a:lnTo>
                  <a:lnTo>
                    <a:pt x="71628" y="114300"/>
                  </a:lnTo>
                  <a:lnTo>
                    <a:pt x="74675" y="112775"/>
                  </a:lnTo>
                  <a:lnTo>
                    <a:pt x="77724" y="112775"/>
                  </a:lnTo>
                  <a:lnTo>
                    <a:pt x="80772" y="111251"/>
                  </a:lnTo>
                  <a:lnTo>
                    <a:pt x="83820" y="111251"/>
                  </a:lnTo>
                  <a:lnTo>
                    <a:pt x="86868" y="109727"/>
                  </a:lnTo>
                  <a:lnTo>
                    <a:pt x="88392" y="108203"/>
                  </a:lnTo>
                  <a:lnTo>
                    <a:pt x="89916" y="108203"/>
                  </a:lnTo>
                  <a:lnTo>
                    <a:pt x="89916" y="106679"/>
                  </a:lnTo>
                  <a:lnTo>
                    <a:pt x="91439" y="106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32988" y="6196584"/>
              <a:ext cx="97536" cy="1158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61003" y="6196584"/>
              <a:ext cx="89916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3215" y="6146291"/>
              <a:ext cx="1190244" cy="2072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24044" y="6147815"/>
              <a:ext cx="899159" cy="2057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32932" y="6170676"/>
              <a:ext cx="192023" cy="1417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85915" y="6170676"/>
              <a:ext cx="70104" cy="1417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80403" y="6147815"/>
              <a:ext cx="89916" cy="16306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93179" y="6196584"/>
              <a:ext cx="96012" cy="1158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86728" y="6196584"/>
              <a:ext cx="728472" cy="15697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1211" y="6196584"/>
              <a:ext cx="97536" cy="15697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31607" y="6147815"/>
              <a:ext cx="89916" cy="1630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44383" y="6196584"/>
              <a:ext cx="85344" cy="1158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63256" y="6196584"/>
              <a:ext cx="73151" cy="1158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57743" y="6196584"/>
              <a:ext cx="152400" cy="14782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97011" y="6196584"/>
              <a:ext cx="82296" cy="1158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3692" y="6196584"/>
              <a:ext cx="85343" cy="1158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30183" y="6155435"/>
              <a:ext cx="181356" cy="15544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35923" y="6196584"/>
              <a:ext cx="96011" cy="1158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56319" y="6147815"/>
              <a:ext cx="96011" cy="1645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28531" y="6196584"/>
              <a:ext cx="105156" cy="11582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55023" y="6170676"/>
              <a:ext cx="175259" cy="14173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20200" y="6147815"/>
              <a:ext cx="1083564" cy="2057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402823" y="6147815"/>
              <a:ext cx="205740" cy="20573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81716" y="6170676"/>
              <a:ext cx="68579" cy="14173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776204" y="6147815"/>
              <a:ext cx="89916" cy="16306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88980" y="6196584"/>
              <a:ext cx="96012" cy="11582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061192" y="6196584"/>
              <a:ext cx="82296" cy="11582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75492" y="6147815"/>
              <a:ext cx="89915" cy="16306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88268" y="6196584"/>
              <a:ext cx="85343" cy="11582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407140" y="6196584"/>
              <a:ext cx="193548" cy="11582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12163" y="6426708"/>
              <a:ext cx="97536" cy="16459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32560" y="6477000"/>
              <a:ext cx="85343" cy="1143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51432" y="6477000"/>
              <a:ext cx="97536" cy="1143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77923" y="6477000"/>
              <a:ext cx="156971" cy="11277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57755" y="6477000"/>
              <a:ext cx="105156" cy="1143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84248" y="6477000"/>
              <a:ext cx="144779" cy="14630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29611" y="6477000"/>
              <a:ext cx="86868" cy="11430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56104" y="6477000"/>
              <a:ext cx="91439" cy="1127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70404" y="6426708"/>
              <a:ext cx="96012" cy="164591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56332" y="6477000"/>
              <a:ext cx="85343" cy="11430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82823" y="6477000"/>
              <a:ext cx="89915" cy="11277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48939" y="6477000"/>
              <a:ext cx="321564" cy="11430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93364" y="6477000"/>
              <a:ext cx="83820" cy="11430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06140" y="6449567"/>
              <a:ext cx="291084" cy="14173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65803" y="6477000"/>
              <a:ext cx="97536" cy="15544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86200" y="6426708"/>
              <a:ext cx="89915" cy="163067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98976" y="6477000"/>
              <a:ext cx="85344" cy="1143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16323" y="6477000"/>
              <a:ext cx="74675" cy="11430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12335" y="6477000"/>
              <a:ext cx="150875" cy="146303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51603" y="6426708"/>
              <a:ext cx="97536" cy="16459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75047" y="6434328"/>
              <a:ext cx="24765" cy="155575"/>
            </a:xfrm>
            <a:custGeom>
              <a:avLst/>
              <a:gdLst/>
              <a:ahLst/>
              <a:cxnLst/>
              <a:rect l="l" t="t" r="r" b="b"/>
              <a:pathLst>
                <a:path w="24764" h="155575">
                  <a:moveTo>
                    <a:pt x="21336" y="155448"/>
                  </a:moveTo>
                  <a:lnTo>
                    <a:pt x="21336" y="44196"/>
                  </a:lnTo>
                  <a:lnTo>
                    <a:pt x="4572" y="44196"/>
                  </a:lnTo>
                  <a:lnTo>
                    <a:pt x="3048" y="45720"/>
                  </a:lnTo>
                  <a:lnTo>
                    <a:pt x="3048" y="153924"/>
                  </a:lnTo>
                  <a:lnTo>
                    <a:pt x="4572" y="155448"/>
                  </a:lnTo>
                  <a:lnTo>
                    <a:pt x="21336" y="155448"/>
                  </a:lnTo>
                  <a:close/>
                </a:path>
                <a:path w="24764" h="155575">
                  <a:moveTo>
                    <a:pt x="22860" y="153924"/>
                  </a:moveTo>
                  <a:lnTo>
                    <a:pt x="22860" y="47244"/>
                  </a:lnTo>
                  <a:lnTo>
                    <a:pt x="21336" y="45720"/>
                  </a:lnTo>
                  <a:lnTo>
                    <a:pt x="21336" y="153924"/>
                  </a:lnTo>
                  <a:lnTo>
                    <a:pt x="22860" y="153924"/>
                  </a:lnTo>
                  <a:close/>
                </a:path>
                <a:path w="24764" h="155575">
                  <a:moveTo>
                    <a:pt x="24384" y="19812"/>
                  </a:moveTo>
                  <a:lnTo>
                    <a:pt x="24384" y="7620"/>
                  </a:lnTo>
                  <a:lnTo>
                    <a:pt x="22860" y="4572"/>
                  </a:lnTo>
                  <a:lnTo>
                    <a:pt x="19812" y="1524"/>
                  </a:lnTo>
                  <a:lnTo>
                    <a:pt x="16763" y="0"/>
                  </a:lnTo>
                  <a:lnTo>
                    <a:pt x="7619" y="0"/>
                  </a:lnTo>
                  <a:lnTo>
                    <a:pt x="4572" y="1524"/>
                  </a:lnTo>
                  <a:lnTo>
                    <a:pt x="1524" y="4572"/>
                  </a:lnTo>
                  <a:lnTo>
                    <a:pt x="0" y="7620"/>
                  </a:lnTo>
                  <a:lnTo>
                    <a:pt x="0" y="16763"/>
                  </a:lnTo>
                  <a:lnTo>
                    <a:pt x="1524" y="19812"/>
                  </a:lnTo>
                  <a:lnTo>
                    <a:pt x="4572" y="22860"/>
                  </a:lnTo>
                  <a:lnTo>
                    <a:pt x="19812" y="22860"/>
                  </a:lnTo>
                  <a:lnTo>
                    <a:pt x="21336" y="21336"/>
                  </a:lnTo>
                  <a:lnTo>
                    <a:pt x="24384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31435" y="6477000"/>
              <a:ext cx="169163" cy="11430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23459" y="6449567"/>
              <a:ext cx="167639" cy="141732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17008" y="6426708"/>
              <a:ext cx="18415" cy="163195"/>
            </a:xfrm>
            <a:custGeom>
              <a:avLst/>
              <a:gdLst/>
              <a:ahLst/>
              <a:cxnLst/>
              <a:rect l="l" t="t" r="r" b="b"/>
              <a:pathLst>
                <a:path w="18414" h="163195">
                  <a:moveTo>
                    <a:pt x="18287" y="163067"/>
                  </a:moveTo>
                  <a:lnTo>
                    <a:pt x="18287" y="1524"/>
                  </a:lnTo>
                  <a:lnTo>
                    <a:pt x="16763" y="1524"/>
                  </a:lnTo>
                  <a:lnTo>
                    <a:pt x="15239" y="0"/>
                  </a:lnTo>
                  <a:lnTo>
                    <a:pt x="3047" y="0"/>
                  </a:lnTo>
                  <a:lnTo>
                    <a:pt x="1524" y="1524"/>
                  </a:lnTo>
                  <a:lnTo>
                    <a:pt x="0" y="1524"/>
                  </a:lnTo>
                  <a:lnTo>
                    <a:pt x="0" y="161543"/>
                  </a:lnTo>
                  <a:lnTo>
                    <a:pt x="1524" y="163067"/>
                  </a:lnTo>
                  <a:lnTo>
                    <a:pt x="18287" y="163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55108" y="6478523"/>
              <a:ext cx="100583" cy="153924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34940" y="6477000"/>
              <a:ext cx="83820" cy="114300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41620" y="6477000"/>
              <a:ext cx="86867" cy="114300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68111" y="6426708"/>
              <a:ext cx="20320" cy="163195"/>
            </a:xfrm>
            <a:custGeom>
              <a:avLst/>
              <a:gdLst/>
              <a:ahLst/>
              <a:cxnLst/>
              <a:rect l="l" t="t" r="r" b="b"/>
              <a:pathLst>
                <a:path w="20320" h="163195">
                  <a:moveTo>
                    <a:pt x="1524" y="161543"/>
                  </a:moveTo>
                  <a:lnTo>
                    <a:pt x="1524" y="3047"/>
                  </a:lnTo>
                  <a:lnTo>
                    <a:pt x="0" y="3047"/>
                  </a:lnTo>
                  <a:lnTo>
                    <a:pt x="0" y="161543"/>
                  </a:lnTo>
                  <a:lnTo>
                    <a:pt x="1524" y="161543"/>
                  </a:lnTo>
                  <a:close/>
                </a:path>
                <a:path w="20320" h="163195">
                  <a:moveTo>
                    <a:pt x="19812" y="161543"/>
                  </a:moveTo>
                  <a:lnTo>
                    <a:pt x="19812" y="3047"/>
                  </a:lnTo>
                  <a:lnTo>
                    <a:pt x="18287" y="1524"/>
                  </a:lnTo>
                  <a:lnTo>
                    <a:pt x="16763" y="1524"/>
                  </a:lnTo>
                  <a:lnTo>
                    <a:pt x="16763" y="0"/>
                  </a:lnTo>
                  <a:lnTo>
                    <a:pt x="4572" y="0"/>
                  </a:lnTo>
                  <a:lnTo>
                    <a:pt x="3048" y="1524"/>
                  </a:lnTo>
                  <a:lnTo>
                    <a:pt x="1524" y="1524"/>
                  </a:lnTo>
                  <a:lnTo>
                    <a:pt x="1524" y="163067"/>
                  </a:lnTo>
                  <a:lnTo>
                    <a:pt x="18287" y="163067"/>
                  </a:lnTo>
                  <a:lnTo>
                    <a:pt x="18287" y="161543"/>
                  </a:lnTo>
                  <a:lnTo>
                    <a:pt x="19812" y="161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21452" y="6426708"/>
              <a:ext cx="20320" cy="163195"/>
            </a:xfrm>
            <a:custGeom>
              <a:avLst/>
              <a:gdLst/>
              <a:ahLst/>
              <a:cxnLst/>
              <a:rect l="l" t="t" r="r" b="b"/>
              <a:pathLst>
                <a:path w="20320" h="163195">
                  <a:moveTo>
                    <a:pt x="19812" y="161543"/>
                  </a:moveTo>
                  <a:lnTo>
                    <a:pt x="19812" y="3047"/>
                  </a:lnTo>
                  <a:lnTo>
                    <a:pt x="18287" y="1524"/>
                  </a:lnTo>
                  <a:lnTo>
                    <a:pt x="16763" y="1524"/>
                  </a:lnTo>
                  <a:lnTo>
                    <a:pt x="15239" y="0"/>
                  </a:lnTo>
                  <a:lnTo>
                    <a:pt x="4572" y="0"/>
                  </a:lnTo>
                  <a:lnTo>
                    <a:pt x="3048" y="1524"/>
                  </a:lnTo>
                  <a:lnTo>
                    <a:pt x="1524" y="1524"/>
                  </a:lnTo>
                  <a:lnTo>
                    <a:pt x="0" y="3047"/>
                  </a:lnTo>
                  <a:lnTo>
                    <a:pt x="0" y="161543"/>
                  </a:lnTo>
                  <a:lnTo>
                    <a:pt x="1524" y="161543"/>
                  </a:lnTo>
                  <a:lnTo>
                    <a:pt x="1524" y="163067"/>
                  </a:lnTo>
                  <a:lnTo>
                    <a:pt x="18287" y="163067"/>
                  </a:lnTo>
                  <a:lnTo>
                    <a:pt x="18287" y="161543"/>
                  </a:lnTo>
                  <a:lnTo>
                    <a:pt x="19812" y="161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67171" y="6477000"/>
              <a:ext cx="97536" cy="114300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87567" y="6426708"/>
              <a:ext cx="97536" cy="164591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67400" y="6426708"/>
              <a:ext cx="207263" cy="205739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50864" y="6426708"/>
              <a:ext cx="1138427" cy="166116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77683" y="6477000"/>
              <a:ext cx="86868" cy="114300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36180" y="6477000"/>
              <a:ext cx="83820" cy="11430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642859" y="6477000"/>
              <a:ext cx="105156" cy="114300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70876" y="6477000"/>
              <a:ext cx="155448" cy="112776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56804" y="6477000"/>
              <a:ext cx="155448" cy="112776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35111" y="6477000"/>
              <a:ext cx="86868" cy="114300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63128" y="6477000"/>
              <a:ext cx="89916" cy="112776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375904" y="6426708"/>
              <a:ext cx="96012" cy="16459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580119" y="6434328"/>
              <a:ext cx="22860" cy="155575"/>
            </a:xfrm>
            <a:custGeom>
              <a:avLst/>
              <a:gdLst/>
              <a:ahLst/>
              <a:cxnLst/>
              <a:rect l="l" t="t" r="r" b="b"/>
              <a:pathLst>
                <a:path w="22859" h="155575">
                  <a:moveTo>
                    <a:pt x="3048" y="153924"/>
                  </a:moveTo>
                  <a:lnTo>
                    <a:pt x="3048" y="45720"/>
                  </a:lnTo>
                  <a:lnTo>
                    <a:pt x="1524" y="45720"/>
                  </a:lnTo>
                  <a:lnTo>
                    <a:pt x="1524" y="153924"/>
                  </a:lnTo>
                  <a:lnTo>
                    <a:pt x="3048" y="153924"/>
                  </a:lnTo>
                  <a:close/>
                </a:path>
                <a:path w="22859" h="155575">
                  <a:moveTo>
                    <a:pt x="19811" y="155448"/>
                  </a:moveTo>
                  <a:lnTo>
                    <a:pt x="19811" y="44196"/>
                  </a:lnTo>
                  <a:lnTo>
                    <a:pt x="3048" y="44196"/>
                  </a:lnTo>
                  <a:lnTo>
                    <a:pt x="3048" y="155448"/>
                  </a:lnTo>
                  <a:lnTo>
                    <a:pt x="19811" y="155448"/>
                  </a:lnTo>
                  <a:close/>
                </a:path>
                <a:path w="22859" h="155575">
                  <a:moveTo>
                    <a:pt x="21335" y="153924"/>
                  </a:moveTo>
                  <a:lnTo>
                    <a:pt x="21335" y="45720"/>
                  </a:lnTo>
                  <a:lnTo>
                    <a:pt x="19811" y="45720"/>
                  </a:lnTo>
                  <a:lnTo>
                    <a:pt x="19811" y="153924"/>
                  </a:lnTo>
                  <a:lnTo>
                    <a:pt x="21335" y="153924"/>
                  </a:lnTo>
                  <a:close/>
                </a:path>
                <a:path w="22859" h="155575">
                  <a:moveTo>
                    <a:pt x="22859" y="19812"/>
                  </a:moveTo>
                  <a:lnTo>
                    <a:pt x="22859" y="4572"/>
                  </a:lnTo>
                  <a:lnTo>
                    <a:pt x="21335" y="3048"/>
                  </a:lnTo>
                  <a:lnTo>
                    <a:pt x="15239" y="0"/>
                  </a:lnTo>
                  <a:lnTo>
                    <a:pt x="6096" y="0"/>
                  </a:lnTo>
                  <a:lnTo>
                    <a:pt x="3048" y="1524"/>
                  </a:lnTo>
                  <a:lnTo>
                    <a:pt x="0" y="4572"/>
                  </a:lnTo>
                  <a:lnTo>
                    <a:pt x="0" y="19812"/>
                  </a:lnTo>
                  <a:lnTo>
                    <a:pt x="3048" y="22860"/>
                  </a:lnTo>
                  <a:lnTo>
                    <a:pt x="18287" y="22860"/>
                  </a:lnTo>
                  <a:lnTo>
                    <a:pt x="21335" y="21336"/>
                  </a:lnTo>
                  <a:lnTo>
                    <a:pt x="22859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625840" y="6477000"/>
              <a:ext cx="74675" cy="11430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779764" y="6434328"/>
              <a:ext cx="22860" cy="155575"/>
            </a:xfrm>
            <a:custGeom>
              <a:avLst/>
              <a:gdLst/>
              <a:ahLst/>
              <a:cxnLst/>
              <a:rect l="l" t="t" r="r" b="b"/>
              <a:pathLst>
                <a:path w="22859" h="155575">
                  <a:moveTo>
                    <a:pt x="19811" y="155448"/>
                  </a:moveTo>
                  <a:lnTo>
                    <a:pt x="19811" y="44196"/>
                  </a:lnTo>
                  <a:lnTo>
                    <a:pt x="3047" y="44196"/>
                  </a:lnTo>
                  <a:lnTo>
                    <a:pt x="1524" y="45720"/>
                  </a:lnTo>
                  <a:lnTo>
                    <a:pt x="1524" y="153924"/>
                  </a:lnTo>
                  <a:lnTo>
                    <a:pt x="3047" y="153924"/>
                  </a:lnTo>
                  <a:lnTo>
                    <a:pt x="3047" y="155448"/>
                  </a:lnTo>
                  <a:lnTo>
                    <a:pt x="19811" y="155448"/>
                  </a:lnTo>
                  <a:close/>
                </a:path>
                <a:path w="22859" h="155575">
                  <a:moveTo>
                    <a:pt x="21335" y="153924"/>
                  </a:moveTo>
                  <a:lnTo>
                    <a:pt x="21335" y="45720"/>
                  </a:lnTo>
                  <a:lnTo>
                    <a:pt x="19811" y="45720"/>
                  </a:lnTo>
                  <a:lnTo>
                    <a:pt x="19811" y="153924"/>
                  </a:lnTo>
                  <a:lnTo>
                    <a:pt x="21335" y="153924"/>
                  </a:lnTo>
                  <a:close/>
                </a:path>
                <a:path w="22859" h="155575">
                  <a:moveTo>
                    <a:pt x="22859" y="19812"/>
                  </a:moveTo>
                  <a:lnTo>
                    <a:pt x="22859" y="4572"/>
                  </a:lnTo>
                  <a:lnTo>
                    <a:pt x="21335" y="3048"/>
                  </a:lnTo>
                  <a:lnTo>
                    <a:pt x="15239" y="0"/>
                  </a:lnTo>
                  <a:lnTo>
                    <a:pt x="6095" y="0"/>
                  </a:lnTo>
                  <a:lnTo>
                    <a:pt x="3047" y="1524"/>
                  </a:lnTo>
                  <a:lnTo>
                    <a:pt x="0" y="4572"/>
                  </a:lnTo>
                  <a:lnTo>
                    <a:pt x="0" y="19812"/>
                  </a:lnTo>
                  <a:lnTo>
                    <a:pt x="3047" y="22860"/>
                  </a:lnTo>
                  <a:lnTo>
                    <a:pt x="18287" y="22860"/>
                  </a:lnTo>
                  <a:lnTo>
                    <a:pt x="19811" y="21336"/>
                  </a:lnTo>
                  <a:lnTo>
                    <a:pt x="22859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825483" y="6477000"/>
              <a:ext cx="74675" cy="11430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19971" y="6477000"/>
              <a:ext cx="73151" cy="11430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020556" y="6478523"/>
              <a:ext cx="89916" cy="112776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133331" y="6477000"/>
              <a:ext cx="97536" cy="114300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253728" y="6426708"/>
              <a:ext cx="97536" cy="164592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380219" y="6563868"/>
              <a:ext cx="24765" cy="27940"/>
            </a:xfrm>
            <a:custGeom>
              <a:avLst/>
              <a:gdLst/>
              <a:ahLst/>
              <a:cxnLst/>
              <a:rect l="l" t="t" r="r" b="b"/>
              <a:pathLst>
                <a:path w="24765" h="27940">
                  <a:moveTo>
                    <a:pt x="24383" y="22859"/>
                  </a:moveTo>
                  <a:lnTo>
                    <a:pt x="24383" y="4572"/>
                  </a:lnTo>
                  <a:lnTo>
                    <a:pt x="19811" y="0"/>
                  </a:lnTo>
                  <a:lnTo>
                    <a:pt x="4572" y="0"/>
                  </a:lnTo>
                  <a:lnTo>
                    <a:pt x="3048" y="3048"/>
                  </a:lnTo>
                  <a:lnTo>
                    <a:pt x="0" y="4572"/>
                  </a:lnTo>
                  <a:lnTo>
                    <a:pt x="0" y="22859"/>
                  </a:lnTo>
                  <a:lnTo>
                    <a:pt x="3048" y="24383"/>
                  </a:lnTo>
                  <a:lnTo>
                    <a:pt x="4572" y="25907"/>
                  </a:lnTo>
                  <a:lnTo>
                    <a:pt x="7620" y="27431"/>
                  </a:lnTo>
                  <a:lnTo>
                    <a:pt x="16763" y="27431"/>
                  </a:lnTo>
                  <a:lnTo>
                    <a:pt x="19811" y="25907"/>
                  </a:lnTo>
                  <a:lnTo>
                    <a:pt x="21335" y="24383"/>
                  </a:lnTo>
                  <a:lnTo>
                    <a:pt x="24383" y="22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矩形 107"/>
          <p:cNvSpPr/>
          <p:nvPr/>
        </p:nvSpPr>
        <p:spPr>
          <a:xfrm>
            <a:off x="1174319" y="551993"/>
            <a:ext cx="9791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alibri" charset="0"/>
                <a:cs typeface="Times New Roman" charset="0"/>
              </a:rPr>
              <a:t>3.My </a:t>
            </a:r>
            <a:r>
              <a:rPr lang="en-US" altLang="zh-CN" sz="3600" dirty="0">
                <a:latin typeface="Calibri" charset="0"/>
                <a:cs typeface="Times New Roman" charset="0"/>
              </a:rPr>
              <a:t>VM is Lighter (and Safer) than your Container</a:t>
            </a:r>
            <a:r>
              <a:rPr lang="zh-CN" altLang="zh-CN" sz="3600" dirty="0" smtClean="0">
                <a:effectLst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213</Words>
  <Application>Microsoft Macintosh PowerPoint</Application>
  <PresentationFormat>自定义</PresentationFormat>
  <Paragraphs>27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Calibri</vt:lpstr>
      <vt:lpstr>Times New Roman</vt:lpstr>
      <vt:lpstr>宋体</vt:lpstr>
      <vt:lpstr>Office Theme</vt:lpstr>
      <vt:lpstr>论文阅读报告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</cp:revision>
  <dcterms:created xsi:type="dcterms:W3CDTF">2018-06-05T05:37:20Z</dcterms:created>
  <dcterms:modified xsi:type="dcterms:W3CDTF">2018-06-05T07:14:57Z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2018-06-04T00:00:00Z</vt:filetime>
  </property>
  <property fmtid="{D5CDD505-2E9C-101B-9397-08002B2CF9AE}" pid="3" name="Creator">
    <vt:lpwstr>Adobe Acrobat Pro 9.0.0</vt:lpwstr>
  </property>
  <property fmtid="{D5CDD505-2E9C-101B-9397-08002B2CF9AE}" pid="4" name="LastSaved">
    <vt:filetime>2018-06-05T00:00:00Z</vt:filetime>
  </property>
</Properties>
</file>