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97993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739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4913" y="1178222"/>
            <a:ext cx="14849475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3781306"/>
            <a:ext cx="14849475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64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16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4" y="383297"/>
            <a:ext cx="4269224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2" y="383297"/>
            <a:ext cx="12560181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201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554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0" y="1794830"/>
            <a:ext cx="170768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0" y="4817875"/>
            <a:ext cx="170768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7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1916484"/>
            <a:ext cx="8414703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1916484"/>
            <a:ext cx="8414703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9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383297"/>
            <a:ext cx="17076896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2" y="1764832"/>
            <a:ext cx="8376031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2" y="2629749"/>
            <a:ext cx="8376031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6" y="1764832"/>
            <a:ext cx="8417281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6" y="2629749"/>
            <a:ext cx="8417281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2018-09-08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95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2018-09-08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21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2018-09-08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90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2" y="479954"/>
            <a:ext cx="6385789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1036569"/>
            <a:ext cx="10023396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2" y="2159794"/>
            <a:ext cx="6385789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36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2" y="479954"/>
            <a:ext cx="6385789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1036569"/>
            <a:ext cx="10023396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2" y="2159794"/>
            <a:ext cx="6385789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8F12-50B0-4BBB-A094-D855E9207FF2}" type="datetimeFigureOut">
              <a:rPr lang="en-CA" smtClean="0"/>
              <a:t>2018-09-08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5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383297"/>
            <a:ext cx="170768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1916484"/>
            <a:ext cx="170768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6672697"/>
            <a:ext cx="445484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18F12-50B0-4BBB-A094-D855E9207FF2}" type="datetimeFigureOut">
              <a:rPr lang="en-CA" smtClean="0"/>
              <a:t>2018-09-08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6672697"/>
            <a:ext cx="668226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6672697"/>
            <a:ext cx="445484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123BF-05BD-49DA-B2C7-66123D738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alpha val="30000"/>
              </a:schemeClr>
            </a:gs>
            <a:gs pos="16000">
              <a:schemeClr val="accent1">
                <a:alpha val="30000"/>
              </a:schemeClr>
            </a:gs>
            <a:gs pos="25000">
              <a:schemeClr val="accent2">
                <a:alpha val="30000"/>
              </a:schemeClr>
            </a:gs>
            <a:gs pos="77000">
              <a:schemeClr val="accent2">
                <a:alpha val="30000"/>
              </a:schemeClr>
            </a:gs>
            <a:gs pos="86000">
              <a:schemeClr val="accent6">
                <a:alpha val="30000"/>
              </a:schemeClr>
            </a:gs>
            <a:gs pos="100000">
              <a:schemeClr val="accent6">
                <a:alpha val="3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AE7ADC-59F5-40A1-A969-2A00577A0BA2}"/>
              </a:ext>
            </a:extLst>
          </p:cNvPr>
          <p:cNvSpPr txBox="1"/>
          <p:nvPr/>
        </p:nvSpPr>
        <p:spPr>
          <a:xfrm>
            <a:off x="0" y="0"/>
            <a:ext cx="359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Command processing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777CDA-E21A-4C1B-AA40-031A7023CF50}"/>
              </a:ext>
            </a:extLst>
          </p:cNvPr>
          <p:cNvSpPr/>
          <p:nvPr/>
        </p:nvSpPr>
        <p:spPr>
          <a:xfrm>
            <a:off x="5568085" y="1017388"/>
            <a:ext cx="666750" cy="6667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483C52-CACA-478F-B419-81831128968D}"/>
              </a:ext>
            </a:extLst>
          </p:cNvPr>
          <p:cNvCxnSpPr/>
          <p:nvPr/>
        </p:nvCxnSpPr>
        <p:spPr>
          <a:xfrm flipV="1">
            <a:off x="5901460" y="1078347"/>
            <a:ext cx="0" cy="2724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A0B515-788C-44F0-B231-BB97BF9D9479}"/>
              </a:ext>
            </a:extLst>
          </p:cNvPr>
          <p:cNvCxnSpPr>
            <a:cxnSpLocks/>
          </p:cNvCxnSpPr>
          <p:nvPr/>
        </p:nvCxnSpPr>
        <p:spPr>
          <a:xfrm flipV="1">
            <a:off x="5901460" y="1230747"/>
            <a:ext cx="152400" cy="120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E04E8F-9AB3-4388-AFDF-1225FAAFBE03}"/>
              </a:ext>
            </a:extLst>
          </p:cNvPr>
          <p:cNvSpPr txBox="1"/>
          <p:nvPr/>
        </p:nvSpPr>
        <p:spPr>
          <a:xfrm>
            <a:off x="4682578" y="1017387"/>
            <a:ext cx="862648" cy="87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Wait 2 ms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8292CB2-4416-41F8-9B9E-F2DEF0593CDC}"/>
              </a:ext>
            </a:extLst>
          </p:cNvPr>
          <p:cNvSpPr/>
          <p:nvPr/>
        </p:nvSpPr>
        <p:spPr>
          <a:xfrm>
            <a:off x="5110568" y="2031102"/>
            <a:ext cx="1581784" cy="3830320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CABEA3-EB22-4C12-829A-101668FA5D21}"/>
              </a:ext>
            </a:extLst>
          </p:cNvPr>
          <p:cNvSpPr/>
          <p:nvPr/>
        </p:nvSpPr>
        <p:spPr>
          <a:xfrm>
            <a:off x="8163324" y="1966070"/>
            <a:ext cx="2820203" cy="3501713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E925E5-4A01-4D01-B6DF-D12916D97118}"/>
              </a:ext>
            </a:extLst>
          </p:cNvPr>
          <p:cNvSpPr txBox="1"/>
          <p:nvPr/>
        </p:nvSpPr>
        <p:spPr>
          <a:xfrm>
            <a:off x="5110568" y="2051522"/>
            <a:ext cx="1581784" cy="484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28E3CD-6F99-47B0-B50D-C7B138698B81}"/>
              </a:ext>
            </a:extLst>
          </p:cNvPr>
          <p:cNvSpPr txBox="1"/>
          <p:nvPr/>
        </p:nvSpPr>
        <p:spPr>
          <a:xfrm>
            <a:off x="8281284" y="1966068"/>
            <a:ext cx="258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Control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554921-2BEF-4571-B7D0-9AE4652D1BA0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>
            <a:off x="5901460" y="1684138"/>
            <a:ext cx="0" cy="3469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id="{2F309EDE-C7D4-439C-BA99-0863F537DF22}"/>
              </a:ext>
            </a:extLst>
          </p:cNvPr>
          <p:cNvSpPr/>
          <p:nvPr/>
        </p:nvSpPr>
        <p:spPr>
          <a:xfrm>
            <a:off x="5264384" y="3013868"/>
            <a:ext cx="1274149" cy="11715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Read accel &amp; gyro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51C109-135B-43C6-9CE3-686146994BB8}"/>
              </a:ext>
            </a:extLst>
          </p:cNvPr>
          <p:cNvCxnSpPr>
            <a:cxnSpLocks/>
            <a:stCxn id="25" idx="2"/>
            <a:endCxn id="42" idx="0"/>
          </p:cNvCxnSpPr>
          <p:nvPr/>
        </p:nvCxnSpPr>
        <p:spPr>
          <a:xfrm flipH="1">
            <a:off x="5901459" y="2536398"/>
            <a:ext cx="1" cy="477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edefined Process 46">
            <a:extLst>
              <a:ext uri="{FF2B5EF4-FFF2-40B4-BE49-F238E27FC236}">
                <a16:creationId xmlns:a16="http://schemas.microsoft.com/office/drawing/2014/main" id="{D04B4438-E076-4B76-BE2E-2694677DAED5}"/>
              </a:ext>
            </a:extLst>
          </p:cNvPr>
          <p:cNvSpPr/>
          <p:nvPr/>
        </p:nvSpPr>
        <p:spPr>
          <a:xfrm>
            <a:off x="5264386" y="4675728"/>
            <a:ext cx="1274149" cy="79205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Filter gyro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BE0A02-1404-4894-A2CF-F030C25D8694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>
            <a:off x="5901459" y="4185443"/>
            <a:ext cx="2" cy="4902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F5C2597-EBAB-496E-9E06-0E7579EDD874}"/>
              </a:ext>
            </a:extLst>
          </p:cNvPr>
          <p:cNvSpPr/>
          <p:nvPr/>
        </p:nvSpPr>
        <p:spPr>
          <a:xfrm>
            <a:off x="12379135" y="158668"/>
            <a:ext cx="1914819" cy="1130404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B0F933-FC46-4144-914E-625FCF7E343A}"/>
              </a:ext>
            </a:extLst>
          </p:cNvPr>
          <p:cNvSpPr txBox="1"/>
          <p:nvPr/>
        </p:nvSpPr>
        <p:spPr>
          <a:xfrm>
            <a:off x="12379133" y="158669"/>
            <a:ext cx="1914813" cy="484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4BA4988-E1CC-4E93-9503-14234604D7C6}"/>
              </a:ext>
            </a:extLst>
          </p:cNvPr>
          <p:cNvSpPr/>
          <p:nvPr/>
        </p:nvSpPr>
        <p:spPr>
          <a:xfrm>
            <a:off x="12379124" y="92702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CB2733-4146-44C5-9A89-456FDF52B9FC}"/>
              </a:ext>
            </a:extLst>
          </p:cNvPr>
          <p:cNvSpPr txBox="1"/>
          <p:nvPr/>
        </p:nvSpPr>
        <p:spPr>
          <a:xfrm>
            <a:off x="13255749" y="443177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D1914F-EAA3-45E4-B231-8BE199E1375C}"/>
              </a:ext>
            </a:extLst>
          </p:cNvPr>
          <p:cNvSpPr txBox="1"/>
          <p:nvPr/>
        </p:nvSpPr>
        <p:spPr>
          <a:xfrm>
            <a:off x="13255748" y="899111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AC07EDF-EE57-40D1-9BE7-D94137BD51C3}"/>
              </a:ext>
            </a:extLst>
          </p:cNvPr>
          <p:cNvSpPr/>
          <p:nvPr/>
        </p:nvSpPr>
        <p:spPr>
          <a:xfrm>
            <a:off x="12424843" y="92702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8BB8917-0245-4ADE-B6F6-9E90C5E4F012}"/>
              </a:ext>
            </a:extLst>
          </p:cNvPr>
          <p:cNvSpPr/>
          <p:nvPr/>
        </p:nvSpPr>
        <p:spPr>
          <a:xfrm>
            <a:off x="12470551" y="92702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0B1DF24-437E-42B9-9600-11BE61216608}"/>
              </a:ext>
            </a:extLst>
          </p:cNvPr>
          <p:cNvSpPr/>
          <p:nvPr/>
        </p:nvSpPr>
        <p:spPr>
          <a:xfrm>
            <a:off x="12516270" y="92702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711C7E-5551-470A-934A-E90ED2EB1C12}"/>
              </a:ext>
            </a:extLst>
          </p:cNvPr>
          <p:cNvSpPr/>
          <p:nvPr/>
        </p:nvSpPr>
        <p:spPr>
          <a:xfrm>
            <a:off x="12561978" y="92702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3B05892-15A9-4E3B-AB28-BA372BF387C5}"/>
              </a:ext>
            </a:extLst>
          </p:cNvPr>
          <p:cNvSpPr/>
          <p:nvPr/>
        </p:nvSpPr>
        <p:spPr>
          <a:xfrm>
            <a:off x="12607697" y="92702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FC0151C-1D46-48A7-9C59-B4F9A607DD71}"/>
              </a:ext>
            </a:extLst>
          </p:cNvPr>
          <p:cNvSpPr/>
          <p:nvPr/>
        </p:nvSpPr>
        <p:spPr>
          <a:xfrm>
            <a:off x="12653405" y="92702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1E7859-AAA9-409E-A3FB-F34CDD094849}"/>
              </a:ext>
            </a:extLst>
          </p:cNvPr>
          <p:cNvSpPr/>
          <p:nvPr/>
        </p:nvSpPr>
        <p:spPr>
          <a:xfrm>
            <a:off x="12699124" y="92701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AAE6953-5AE4-4EB6-9B70-DE3BE77E3098}"/>
              </a:ext>
            </a:extLst>
          </p:cNvPr>
          <p:cNvSpPr/>
          <p:nvPr/>
        </p:nvSpPr>
        <p:spPr>
          <a:xfrm>
            <a:off x="12744832" y="92701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5883A2B-3BA3-4782-B51B-9735993D99C3}"/>
              </a:ext>
            </a:extLst>
          </p:cNvPr>
          <p:cNvSpPr/>
          <p:nvPr/>
        </p:nvSpPr>
        <p:spPr>
          <a:xfrm>
            <a:off x="12790551" y="92701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18D4F2-C13A-49F9-A99A-23C352918672}"/>
              </a:ext>
            </a:extLst>
          </p:cNvPr>
          <p:cNvSpPr/>
          <p:nvPr/>
        </p:nvSpPr>
        <p:spPr>
          <a:xfrm>
            <a:off x="12836259" y="92701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D4357BB-2D3E-476B-86D3-F045F018FECD}"/>
              </a:ext>
            </a:extLst>
          </p:cNvPr>
          <p:cNvSpPr/>
          <p:nvPr/>
        </p:nvSpPr>
        <p:spPr>
          <a:xfrm>
            <a:off x="12881978" y="92701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E21C27-7470-4FE1-B3DD-2441E3F2F3F9}"/>
              </a:ext>
            </a:extLst>
          </p:cNvPr>
          <p:cNvSpPr/>
          <p:nvPr/>
        </p:nvSpPr>
        <p:spPr>
          <a:xfrm>
            <a:off x="12927686" y="92701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1BFAAD5-27D5-4341-8E13-651E63DF8209}"/>
              </a:ext>
            </a:extLst>
          </p:cNvPr>
          <p:cNvSpPr/>
          <p:nvPr/>
        </p:nvSpPr>
        <p:spPr>
          <a:xfrm>
            <a:off x="12973405" y="92701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6965CD-0D7A-4FA0-B213-A3E592F40452}"/>
              </a:ext>
            </a:extLst>
          </p:cNvPr>
          <p:cNvSpPr/>
          <p:nvPr/>
        </p:nvSpPr>
        <p:spPr>
          <a:xfrm>
            <a:off x="13019113" y="92701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BAF7A70-27C3-455F-B341-9690D7C14650}"/>
              </a:ext>
            </a:extLst>
          </p:cNvPr>
          <p:cNvSpPr/>
          <p:nvPr/>
        </p:nvSpPr>
        <p:spPr>
          <a:xfrm>
            <a:off x="13064832" y="92701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D6EEADE-FE55-4B3A-93D1-3CBC4AC711C1}"/>
              </a:ext>
            </a:extLst>
          </p:cNvPr>
          <p:cNvSpPr/>
          <p:nvPr/>
        </p:nvSpPr>
        <p:spPr>
          <a:xfrm>
            <a:off x="12379102" y="1616355"/>
            <a:ext cx="1914819" cy="1121945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2CB43C0-9664-4191-988C-25C8D3921795}"/>
              </a:ext>
            </a:extLst>
          </p:cNvPr>
          <p:cNvSpPr txBox="1"/>
          <p:nvPr/>
        </p:nvSpPr>
        <p:spPr>
          <a:xfrm>
            <a:off x="12379100" y="1616355"/>
            <a:ext cx="1914813" cy="484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0BB1A82-B440-4D5A-ABBA-D25B88BA5630}"/>
              </a:ext>
            </a:extLst>
          </p:cNvPr>
          <p:cNvSpPr/>
          <p:nvPr/>
        </p:nvSpPr>
        <p:spPr>
          <a:xfrm>
            <a:off x="12379091" y="238471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F731AF-08D3-4B61-9A52-94DFCD6D9B21}"/>
              </a:ext>
            </a:extLst>
          </p:cNvPr>
          <p:cNvSpPr txBox="1"/>
          <p:nvPr/>
        </p:nvSpPr>
        <p:spPr>
          <a:xfrm>
            <a:off x="13255716" y="1900863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67E950-E1B4-4199-A838-7ACEE5C14367}"/>
              </a:ext>
            </a:extLst>
          </p:cNvPr>
          <p:cNvSpPr txBox="1"/>
          <p:nvPr/>
        </p:nvSpPr>
        <p:spPr>
          <a:xfrm>
            <a:off x="13255715" y="2356797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5069A34-0CDC-4EAE-9175-AA7D93314EC8}"/>
              </a:ext>
            </a:extLst>
          </p:cNvPr>
          <p:cNvSpPr/>
          <p:nvPr/>
        </p:nvSpPr>
        <p:spPr>
          <a:xfrm>
            <a:off x="12424810" y="238470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109FB47-E678-4891-B901-66D7B6DFB2B5}"/>
              </a:ext>
            </a:extLst>
          </p:cNvPr>
          <p:cNvSpPr/>
          <p:nvPr/>
        </p:nvSpPr>
        <p:spPr>
          <a:xfrm>
            <a:off x="12470518" y="238470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89CF3A2-13E1-4291-BD30-BB366C1BBFAD}"/>
              </a:ext>
            </a:extLst>
          </p:cNvPr>
          <p:cNvSpPr/>
          <p:nvPr/>
        </p:nvSpPr>
        <p:spPr>
          <a:xfrm>
            <a:off x="12516237" y="238470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DC77475-1F10-40A3-A729-5758FE646001}"/>
              </a:ext>
            </a:extLst>
          </p:cNvPr>
          <p:cNvSpPr/>
          <p:nvPr/>
        </p:nvSpPr>
        <p:spPr>
          <a:xfrm>
            <a:off x="12561945" y="238470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7E20BC6-AA93-445E-AD49-AAE223AC1429}"/>
              </a:ext>
            </a:extLst>
          </p:cNvPr>
          <p:cNvSpPr/>
          <p:nvPr/>
        </p:nvSpPr>
        <p:spPr>
          <a:xfrm>
            <a:off x="12607664" y="238470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B6593D1-B85D-46C3-BBCE-CC5A978BCC91}"/>
              </a:ext>
            </a:extLst>
          </p:cNvPr>
          <p:cNvSpPr/>
          <p:nvPr/>
        </p:nvSpPr>
        <p:spPr>
          <a:xfrm>
            <a:off x="12653372" y="238470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B1277AD-D14E-434B-8961-5201E2B37A3D}"/>
              </a:ext>
            </a:extLst>
          </p:cNvPr>
          <p:cNvSpPr/>
          <p:nvPr/>
        </p:nvSpPr>
        <p:spPr>
          <a:xfrm>
            <a:off x="12699091" y="238470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D0920D1-4855-4064-B244-2E043C562688}"/>
              </a:ext>
            </a:extLst>
          </p:cNvPr>
          <p:cNvSpPr/>
          <p:nvPr/>
        </p:nvSpPr>
        <p:spPr>
          <a:xfrm>
            <a:off x="12744799" y="238470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0E4731F-64AA-4092-949F-F200A77FFE34}"/>
              </a:ext>
            </a:extLst>
          </p:cNvPr>
          <p:cNvSpPr/>
          <p:nvPr/>
        </p:nvSpPr>
        <p:spPr>
          <a:xfrm>
            <a:off x="12790518" y="238470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BED2617-548E-487C-A56D-7F4DC38E9413}"/>
              </a:ext>
            </a:extLst>
          </p:cNvPr>
          <p:cNvSpPr/>
          <p:nvPr/>
        </p:nvSpPr>
        <p:spPr>
          <a:xfrm>
            <a:off x="12836226" y="238470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8A5CAFE-37AE-43C7-AF4F-197A2C858C01}"/>
              </a:ext>
            </a:extLst>
          </p:cNvPr>
          <p:cNvSpPr/>
          <p:nvPr/>
        </p:nvSpPr>
        <p:spPr>
          <a:xfrm>
            <a:off x="12881945" y="238470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85B65C6-8C17-4EA9-ADB1-1401892C3A62}"/>
              </a:ext>
            </a:extLst>
          </p:cNvPr>
          <p:cNvSpPr/>
          <p:nvPr/>
        </p:nvSpPr>
        <p:spPr>
          <a:xfrm>
            <a:off x="12927653" y="238470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14FFE95-DF1E-48E5-8C5A-DBF377151925}"/>
              </a:ext>
            </a:extLst>
          </p:cNvPr>
          <p:cNvSpPr/>
          <p:nvPr/>
        </p:nvSpPr>
        <p:spPr>
          <a:xfrm>
            <a:off x="12973372" y="238470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CDF6784-CA47-49B7-A31A-E0E206F73419}"/>
              </a:ext>
            </a:extLst>
          </p:cNvPr>
          <p:cNvSpPr/>
          <p:nvPr/>
        </p:nvSpPr>
        <p:spPr>
          <a:xfrm>
            <a:off x="13019080" y="238470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DDA444-0F62-4119-A822-BC02638CB036}"/>
              </a:ext>
            </a:extLst>
          </p:cNvPr>
          <p:cNvSpPr/>
          <p:nvPr/>
        </p:nvSpPr>
        <p:spPr>
          <a:xfrm>
            <a:off x="13064799" y="238469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85333F3C-7580-4CCA-963D-D192CABBAA2C}"/>
              </a:ext>
            </a:extLst>
          </p:cNvPr>
          <p:cNvSpPr/>
          <p:nvPr/>
        </p:nvSpPr>
        <p:spPr>
          <a:xfrm>
            <a:off x="12379113" y="4505768"/>
            <a:ext cx="1914819" cy="1113462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F28E96F-FB6F-49F3-B095-4A195BA4BE11}"/>
              </a:ext>
            </a:extLst>
          </p:cNvPr>
          <p:cNvSpPr txBox="1"/>
          <p:nvPr/>
        </p:nvSpPr>
        <p:spPr>
          <a:xfrm>
            <a:off x="12379111" y="4505768"/>
            <a:ext cx="1914813" cy="484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UART4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934374B-20BA-45A3-8A1D-3BF7135AF7DF}"/>
              </a:ext>
            </a:extLst>
          </p:cNvPr>
          <p:cNvSpPr/>
          <p:nvPr/>
        </p:nvSpPr>
        <p:spPr>
          <a:xfrm>
            <a:off x="12379102" y="527412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99E00FB-5244-4459-B912-0FABEFF31CED}"/>
              </a:ext>
            </a:extLst>
          </p:cNvPr>
          <p:cNvSpPr txBox="1"/>
          <p:nvPr/>
        </p:nvSpPr>
        <p:spPr>
          <a:xfrm>
            <a:off x="13255727" y="4790276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25E0D76-BE4C-43E0-A39A-1DB3797D19C8}"/>
              </a:ext>
            </a:extLst>
          </p:cNvPr>
          <p:cNvSpPr txBox="1"/>
          <p:nvPr/>
        </p:nvSpPr>
        <p:spPr>
          <a:xfrm>
            <a:off x="13255726" y="5246210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39A7CA6-4A1D-4E67-A0BC-27E4C7F9F940}"/>
              </a:ext>
            </a:extLst>
          </p:cNvPr>
          <p:cNvSpPr/>
          <p:nvPr/>
        </p:nvSpPr>
        <p:spPr>
          <a:xfrm>
            <a:off x="12424821" y="527412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4A9B209-DDC4-49F2-B4E0-1385CA812ADA}"/>
              </a:ext>
            </a:extLst>
          </p:cNvPr>
          <p:cNvSpPr/>
          <p:nvPr/>
        </p:nvSpPr>
        <p:spPr>
          <a:xfrm>
            <a:off x="12470529" y="527412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46C8ADC-7BFF-4F13-AD5F-D42A1E55D875}"/>
              </a:ext>
            </a:extLst>
          </p:cNvPr>
          <p:cNvSpPr/>
          <p:nvPr/>
        </p:nvSpPr>
        <p:spPr>
          <a:xfrm>
            <a:off x="12516248" y="527411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A7D0E8C-C102-4D44-AAA4-E58CC6875485}"/>
              </a:ext>
            </a:extLst>
          </p:cNvPr>
          <p:cNvSpPr/>
          <p:nvPr/>
        </p:nvSpPr>
        <p:spPr>
          <a:xfrm>
            <a:off x="12561956" y="527412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91518C5-A8D7-4EBF-9917-B72B24E8B6A4}"/>
              </a:ext>
            </a:extLst>
          </p:cNvPr>
          <p:cNvSpPr/>
          <p:nvPr/>
        </p:nvSpPr>
        <p:spPr>
          <a:xfrm>
            <a:off x="12607675" y="527411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B8FA599-F020-4ABE-A674-9A25B2146CEF}"/>
              </a:ext>
            </a:extLst>
          </p:cNvPr>
          <p:cNvSpPr/>
          <p:nvPr/>
        </p:nvSpPr>
        <p:spPr>
          <a:xfrm>
            <a:off x="12653383" y="5274119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A217DC4-1D2B-47F1-9BC7-B6ECE5EEA126}"/>
              </a:ext>
            </a:extLst>
          </p:cNvPr>
          <p:cNvSpPr/>
          <p:nvPr/>
        </p:nvSpPr>
        <p:spPr>
          <a:xfrm>
            <a:off x="12699102" y="527411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DC7BA75-916A-4451-B5B8-A647E53C15D1}"/>
              </a:ext>
            </a:extLst>
          </p:cNvPr>
          <p:cNvSpPr/>
          <p:nvPr/>
        </p:nvSpPr>
        <p:spPr>
          <a:xfrm>
            <a:off x="12744810" y="5274117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87968A4-B8A1-40DC-835B-F91C6F22A881}"/>
              </a:ext>
            </a:extLst>
          </p:cNvPr>
          <p:cNvSpPr/>
          <p:nvPr/>
        </p:nvSpPr>
        <p:spPr>
          <a:xfrm>
            <a:off x="12790529" y="527411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3D16103-CF7B-4C22-938F-F8D48D58830B}"/>
              </a:ext>
            </a:extLst>
          </p:cNvPr>
          <p:cNvSpPr/>
          <p:nvPr/>
        </p:nvSpPr>
        <p:spPr>
          <a:xfrm>
            <a:off x="12836237" y="527411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0569222-315C-48E7-8D71-3AB2EC9E1F0A}"/>
              </a:ext>
            </a:extLst>
          </p:cNvPr>
          <p:cNvSpPr/>
          <p:nvPr/>
        </p:nvSpPr>
        <p:spPr>
          <a:xfrm>
            <a:off x="12881956" y="527411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46D4899-22BB-411F-B47C-9F55550CAC15}"/>
              </a:ext>
            </a:extLst>
          </p:cNvPr>
          <p:cNvSpPr/>
          <p:nvPr/>
        </p:nvSpPr>
        <p:spPr>
          <a:xfrm>
            <a:off x="12927664" y="5274115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84A4B23-C7C0-47DC-B7DB-9534AE96BAF8}"/>
              </a:ext>
            </a:extLst>
          </p:cNvPr>
          <p:cNvSpPr/>
          <p:nvPr/>
        </p:nvSpPr>
        <p:spPr>
          <a:xfrm>
            <a:off x="12973383" y="527411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552F249-11DD-4C6D-90BB-640AA4A16F66}"/>
              </a:ext>
            </a:extLst>
          </p:cNvPr>
          <p:cNvSpPr/>
          <p:nvPr/>
        </p:nvSpPr>
        <p:spPr>
          <a:xfrm>
            <a:off x="13019091" y="5274113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6F99542-EB45-4DB7-8E65-B63B18972668}"/>
              </a:ext>
            </a:extLst>
          </p:cNvPr>
          <p:cNvSpPr/>
          <p:nvPr/>
        </p:nvSpPr>
        <p:spPr>
          <a:xfrm>
            <a:off x="13064810" y="5274111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29827E4-C94A-48DD-BCD3-F3EE7DBED64D}"/>
              </a:ext>
            </a:extLst>
          </p:cNvPr>
          <p:cNvSpPr/>
          <p:nvPr/>
        </p:nvSpPr>
        <p:spPr>
          <a:xfrm>
            <a:off x="12379102" y="5962223"/>
            <a:ext cx="1914819" cy="1113462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4EE4B80-38E4-43D2-A7BF-4CE58FD79478}"/>
              </a:ext>
            </a:extLst>
          </p:cNvPr>
          <p:cNvSpPr txBox="1"/>
          <p:nvPr/>
        </p:nvSpPr>
        <p:spPr>
          <a:xfrm>
            <a:off x="12379100" y="5962223"/>
            <a:ext cx="1914813" cy="484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UART6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A116426-D216-43CA-89B1-A85658A066C8}"/>
              </a:ext>
            </a:extLst>
          </p:cNvPr>
          <p:cNvSpPr/>
          <p:nvPr/>
        </p:nvSpPr>
        <p:spPr>
          <a:xfrm>
            <a:off x="12379091" y="673057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623CDB4-E0B1-40F6-8EA5-5F9A5F0D4DA4}"/>
              </a:ext>
            </a:extLst>
          </p:cNvPr>
          <p:cNvSpPr txBox="1"/>
          <p:nvPr/>
        </p:nvSpPr>
        <p:spPr>
          <a:xfrm>
            <a:off x="13255716" y="6246731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554BD55-F0A2-4F5F-A918-BF993995C292}"/>
              </a:ext>
            </a:extLst>
          </p:cNvPr>
          <p:cNvSpPr txBox="1"/>
          <p:nvPr/>
        </p:nvSpPr>
        <p:spPr>
          <a:xfrm>
            <a:off x="13255715" y="6702665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BEBC611-7430-4537-B0A2-0AF3C1AAEA0B}"/>
              </a:ext>
            </a:extLst>
          </p:cNvPr>
          <p:cNvSpPr/>
          <p:nvPr/>
        </p:nvSpPr>
        <p:spPr>
          <a:xfrm>
            <a:off x="12424810" y="673057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5543405-5478-4131-9CA4-DCFD84BCDFC4}"/>
              </a:ext>
            </a:extLst>
          </p:cNvPr>
          <p:cNvSpPr/>
          <p:nvPr/>
        </p:nvSpPr>
        <p:spPr>
          <a:xfrm>
            <a:off x="12470518" y="673057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CA1C2DF-7D58-43A3-91C3-2520C9646762}"/>
              </a:ext>
            </a:extLst>
          </p:cNvPr>
          <p:cNvSpPr/>
          <p:nvPr/>
        </p:nvSpPr>
        <p:spPr>
          <a:xfrm>
            <a:off x="12516237" y="673057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DAA05B4-1D03-4382-B023-048D728E8720}"/>
              </a:ext>
            </a:extLst>
          </p:cNvPr>
          <p:cNvSpPr/>
          <p:nvPr/>
        </p:nvSpPr>
        <p:spPr>
          <a:xfrm>
            <a:off x="12561945" y="673057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31AF2EB-10C6-4B99-B1BC-BB2E3504ED05}"/>
              </a:ext>
            </a:extLst>
          </p:cNvPr>
          <p:cNvSpPr/>
          <p:nvPr/>
        </p:nvSpPr>
        <p:spPr>
          <a:xfrm>
            <a:off x="12607664" y="673057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98E861-AD5F-4E54-BD18-790C5DC15AB7}"/>
              </a:ext>
            </a:extLst>
          </p:cNvPr>
          <p:cNvSpPr/>
          <p:nvPr/>
        </p:nvSpPr>
        <p:spPr>
          <a:xfrm>
            <a:off x="12653372" y="673057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9EEEA90-B67B-4B3D-9B11-C94388B7DF01}"/>
              </a:ext>
            </a:extLst>
          </p:cNvPr>
          <p:cNvSpPr/>
          <p:nvPr/>
        </p:nvSpPr>
        <p:spPr>
          <a:xfrm>
            <a:off x="12699091" y="673057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9FC146F-FF54-4FE1-A10E-7B56312CA248}"/>
              </a:ext>
            </a:extLst>
          </p:cNvPr>
          <p:cNvSpPr/>
          <p:nvPr/>
        </p:nvSpPr>
        <p:spPr>
          <a:xfrm>
            <a:off x="12744799" y="673057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C1003B6-D621-4A28-9BA9-E158E20F3053}"/>
              </a:ext>
            </a:extLst>
          </p:cNvPr>
          <p:cNvSpPr/>
          <p:nvPr/>
        </p:nvSpPr>
        <p:spPr>
          <a:xfrm>
            <a:off x="12790518" y="673057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9A9051C-950D-4C98-B235-295385C31C14}"/>
              </a:ext>
            </a:extLst>
          </p:cNvPr>
          <p:cNvSpPr/>
          <p:nvPr/>
        </p:nvSpPr>
        <p:spPr>
          <a:xfrm>
            <a:off x="12836226" y="673057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2CB549-9AAC-415D-963D-794DCC42DED6}"/>
              </a:ext>
            </a:extLst>
          </p:cNvPr>
          <p:cNvSpPr/>
          <p:nvPr/>
        </p:nvSpPr>
        <p:spPr>
          <a:xfrm>
            <a:off x="12881945" y="673056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7C6953F-59A3-4FE8-9257-FD738D5405EF}"/>
              </a:ext>
            </a:extLst>
          </p:cNvPr>
          <p:cNvSpPr/>
          <p:nvPr/>
        </p:nvSpPr>
        <p:spPr>
          <a:xfrm>
            <a:off x="12927653" y="673057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30C4359-5830-4A17-96CD-9322987A79B0}"/>
              </a:ext>
            </a:extLst>
          </p:cNvPr>
          <p:cNvSpPr/>
          <p:nvPr/>
        </p:nvSpPr>
        <p:spPr>
          <a:xfrm>
            <a:off x="12973372" y="673056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7C7206-90AD-41BE-8E3B-9FBD70473BEB}"/>
              </a:ext>
            </a:extLst>
          </p:cNvPr>
          <p:cNvSpPr/>
          <p:nvPr/>
        </p:nvSpPr>
        <p:spPr>
          <a:xfrm>
            <a:off x="13019080" y="673056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C26C518-B005-415C-B5FE-F99A4A00A5D1}"/>
              </a:ext>
            </a:extLst>
          </p:cNvPr>
          <p:cNvSpPr/>
          <p:nvPr/>
        </p:nvSpPr>
        <p:spPr>
          <a:xfrm>
            <a:off x="13064799" y="673056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203" name="Connector: Curved 202">
            <a:extLst>
              <a:ext uri="{FF2B5EF4-FFF2-40B4-BE49-F238E27FC236}">
                <a16:creationId xmlns:a16="http://schemas.microsoft.com/office/drawing/2014/main" id="{B321A014-2C4A-4A0A-9B3E-59504CD6AA3B}"/>
              </a:ext>
            </a:extLst>
          </p:cNvPr>
          <p:cNvCxnSpPr>
            <a:cxnSpLocks/>
            <a:stCxn id="27" idx="3"/>
            <a:endCxn id="71" idx="0"/>
          </p:cNvCxnSpPr>
          <p:nvPr/>
        </p:nvCxnSpPr>
        <p:spPr>
          <a:xfrm flipV="1">
            <a:off x="10862289" y="927024"/>
            <a:ext cx="1539695" cy="1223710"/>
          </a:xfrm>
          <a:prstGeom prst="curvedConnector4">
            <a:avLst>
              <a:gd name="adj1" fmla="val 49258"/>
              <a:gd name="adj2" fmla="val 1186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Curved 205">
            <a:extLst>
              <a:ext uri="{FF2B5EF4-FFF2-40B4-BE49-F238E27FC236}">
                <a16:creationId xmlns:a16="http://schemas.microsoft.com/office/drawing/2014/main" id="{7A39688B-25E2-478B-BA6A-4616F84788BC}"/>
              </a:ext>
            </a:extLst>
          </p:cNvPr>
          <p:cNvCxnSpPr>
            <a:cxnSpLocks/>
            <a:stCxn id="27" idx="3"/>
            <a:endCxn id="75" idx="0"/>
          </p:cNvCxnSpPr>
          <p:nvPr/>
        </p:nvCxnSpPr>
        <p:spPr>
          <a:xfrm flipV="1">
            <a:off x="10862289" y="927022"/>
            <a:ext cx="1585414" cy="1223712"/>
          </a:xfrm>
          <a:prstGeom prst="curvedConnector4">
            <a:avLst>
              <a:gd name="adj1" fmla="val 49279"/>
              <a:gd name="adj2" fmla="val 1186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Curved 207">
            <a:extLst>
              <a:ext uri="{FF2B5EF4-FFF2-40B4-BE49-F238E27FC236}">
                <a16:creationId xmlns:a16="http://schemas.microsoft.com/office/drawing/2014/main" id="{98BCF8A8-7076-44E5-A492-D0753D85F6CF}"/>
              </a:ext>
            </a:extLst>
          </p:cNvPr>
          <p:cNvCxnSpPr>
            <a:cxnSpLocks/>
            <a:stCxn id="27" idx="3"/>
            <a:endCxn id="76" idx="0"/>
          </p:cNvCxnSpPr>
          <p:nvPr/>
        </p:nvCxnSpPr>
        <p:spPr>
          <a:xfrm flipV="1">
            <a:off x="10862289" y="927022"/>
            <a:ext cx="1631122" cy="1223712"/>
          </a:xfrm>
          <a:prstGeom prst="curvedConnector4">
            <a:avLst>
              <a:gd name="adj1" fmla="val 49299"/>
              <a:gd name="adj2" fmla="val 1186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EEDFB4F2-0566-4D8E-AD5B-E1FA1705D0C7}"/>
              </a:ext>
            </a:extLst>
          </p:cNvPr>
          <p:cNvCxnSpPr>
            <a:cxnSpLocks/>
            <a:stCxn id="24" idx="3"/>
            <a:endCxn id="97" idx="2"/>
          </p:cNvCxnSpPr>
          <p:nvPr/>
        </p:nvCxnSpPr>
        <p:spPr>
          <a:xfrm flipV="1">
            <a:off x="10983527" y="2636661"/>
            <a:ext cx="1464143" cy="1080266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8AD285EC-1792-4629-81C4-22D9495BF4D7}"/>
              </a:ext>
            </a:extLst>
          </p:cNvPr>
          <p:cNvCxnSpPr>
            <a:cxnSpLocks/>
            <a:stCxn id="24" idx="3"/>
            <a:endCxn id="93" idx="2"/>
          </p:cNvCxnSpPr>
          <p:nvPr/>
        </p:nvCxnSpPr>
        <p:spPr>
          <a:xfrm flipV="1">
            <a:off x="10983527" y="2636663"/>
            <a:ext cx="1418424" cy="1080264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C3CAEBBD-2B92-4F63-8C0E-B56EA92C2AC5}"/>
              </a:ext>
            </a:extLst>
          </p:cNvPr>
          <p:cNvCxnSpPr>
            <a:cxnSpLocks/>
            <a:stCxn id="24" idx="3"/>
            <a:endCxn id="98" idx="2"/>
          </p:cNvCxnSpPr>
          <p:nvPr/>
        </p:nvCxnSpPr>
        <p:spPr>
          <a:xfrm flipV="1">
            <a:off x="10983527" y="2636661"/>
            <a:ext cx="1509851" cy="1080266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6AEA5B69-3E83-4684-912A-B6A9E75C1454}"/>
              </a:ext>
            </a:extLst>
          </p:cNvPr>
          <p:cNvSpPr txBox="1"/>
          <p:nvPr/>
        </p:nvSpPr>
        <p:spPr>
          <a:xfrm>
            <a:off x="14400336" y="455026"/>
            <a:ext cx="44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x 3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F1276B06-DECA-4FC7-8497-2B4A5C794A3C}"/>
              </a:ext>
            </a:extLst>
          </p:cNvPr>
          <p:cNvSpPr txBox="1"/>
          <p:nvPr/>
        </p:nvSpPr>
        <p:spPr>
          <a:xfrm>
            <a:off x="14398157" y="1900863"/>
            <a:ext cx="44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x 3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9754D806-CF3B-410F-8CA9-C26FDC5A838C}"/>
              </a:ext>
            </a:extLst>
          </p:cNvPr>
          <p:cNvSpPr txBox="1"/>
          <p:nvPr/>
        </p:nvSpPr>
        <p:spPr>
          <a:xfrm>
            <a:off x="14390157" y="4608847"/>
            <a:ext cx="44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x 3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CA6E4046-9AB5-4D64-8B83-37A4E3776D50}"/>
              </a:ext>
            </a:extLst>
          </p:cNvPr>
          <p:cNvSpPr txBox="1"/>
          <p:nvPr/>
        </p:nvSpPr>
        <p:spPr>
          <a:xfrm>
            <a:off x="14406106" y="6144890"/>
            <a:ext cx="44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x 3</a:t>
            </a: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7CAA3B2F-5130-43FA-A342-65848F425832}"/>
              </a:ext>
            </a:extLst>
          </p:cNvPr>
          <p:cNvSpPr/>
          <p:nvPr/>
        </p:nvSpPr>
        <p:spPr>
          <a:xfrm>
            <a:off x="656840" y="1433676"/>
            <a:ext cx="1909835" cy="4960022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8BB0643-8668-47CC-AF03-BE01FE40C42F}"/>
              </a:ext>
            </a:extLst>
          </p:cNvPr>
          <p:cNvSpPr txBox="1"/>
          <p:nvPr/>
        </p:nvSpPr>
        <p:spPr>
          <a:xfrm>
            <a:off x="820864" y="1454096"/>
            <a:ext cx="158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RX</a:t>
            </a:r>
          </a:p>
        </p:txBody>
      </p:sp>
      <p:sp>
        <p:nvSpPr>
          <p:cNvPr id="196" name="Flowchart: Predefined Process 195">
            <a:extLst>
              <a:ext uri="{FF2B5EF4-FFF2-40B4-BE49-F238E27FC236}">
                <a16:creationId xmlns:a16="http://schemas.microsoft.com/office/drawing/2014/main" id="{F631FFCB-76B1-40D3-8EAE-59EB98207CC0}"/>
              </a:ext>
            </a:extLst>
          </p:cNvPr>
          <p:cNvSpPr/>
          <p:nvPr/>
        </p:nvSpPr>
        <p:spPr>
          <a:xfrm>
            <a:off x="974689" y="1966070"/>
            <a:ext cx="1274149" cy="11715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Receive entire packet</a:t>
            </a:r>
          </a:p>
        </p:txBody>
      </p:sp>
      <p:sp>
        <p:nvSpPr>
          <p:cNvPr id="197" name="Flowchart: Predefined Process 196">
            <a:extLst>
              <a:ext uri="{FF2B5EF4-FFF2-40B4-BE49-F238E27FC236}">
                <a16:creationId xmlns:a16="http://schemas.microsoft.com/office/drawing/2014/main" id="{9A612001-B821-4E2D-B586-1983DC9406FE}"/>
              </a:ext>
            </a:extLst>
          </p:cNvPr>
          <p:cNvSpPr/>
          <p:nvPr/>
        </p:nvSpPr>
        <p:spPr>
          <a:xfrm>
            <a:off x="802314" y="3438275"/>
            <a:ext cx="1618883" cy="11715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Update global robotGoal struct</a:t>
            </a:r>
          </a:p>
        </p:txBody>
      </p:sp>
      <p:sp>
        <p:nvSpPr>
          <p:cNvPr id="198" name="Flowchart: Predefined Process 197">
            <a:extLst>
              <a:ext uri="{FF2B5EF4-FFF2-40B4-BE49-F238E27FC236}">
                <a16:creationId xmlns:a16="http://schemas.microsoft.com/office/drawing/2014/main" id="{2EDD8108-DAF6-4749-8F82-E7332CEEF924}"/>
              </a:ext>
            </a:extLst>
          </p:cNvPr>
          <p:cNvSpPr/>
          <p:nvPr/>
        </p:nvSpPr>
        <p:spPr>
          <a:xfrm>
            <a:off x="802314" y="4973315"/>
            <a:ext cx="1618883" cy="11715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Block on next reception</a:t>
            </a: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7D830F2F-1E96-469F-A2CF-8685F1A941C1}"/>
              </a:ext>
            </a:extLst>
          </p:cNvPr>
          <p:cNvSpPr/>
          <p:nvPr/>
        </p:nvSpPr>
        <p:spPr>
          <a:xfrm>
            <a:off x="12391897" y="3068821"/>
            <a:ext cx="1914819" cy="1121945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9F4C040-9509-4B61-9A88-E6A95A4D1781}"/>
              </a:ext>
            </a:extLst>
          </p:cNvPr>
          <p:cNvSpPr txBox="1"/>
          <p:nvPr/>
        </p:nvSpPr>
        <p:spPr>
          <a:xfrm>
            <a:off x="12391895" y="3068821"/>
            <a:ext cx="191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UART3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7A13A50-DBD8-46A5-9067-7CDCB43C6F2D}"/>
              </a:ext>
            </a:extLst>
          </p:cNvPr>
          <p:cNvSpPr/>
          <p:nvPr/>
        </p:nvSpPr>
        <p:spPr>
          <a:xfrm>
            <a:off x="12391886" y="383717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7537118-51E2-4106-B2AF-B1EA86953345}"/>
              </a:ext>
            </a:extLst>
          </p:cNvPr>
          <p:cNvSpPr txBox="1"/>
          <p:nvPr/>
        </p:nvSpPr>
        <p:spPr>
          <a:xfrm>
            <a:off x="13268511" y="3353329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WriteQ</a:t>
            </a:r>
            <a:endParaRPr lang="en-CA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16909F7-E25B-41A8-90F2-35B954AD7601}"/>
              </a:ext>
            </a:extLst>
          </p:cNvPr>
          <p:cNvSpPr txBox="1"/>
          <p:nvPr/>
        </p:nvSpPr>
        <p:spPr>
          <a:xfrm>
            <a:off x="13268510" y="3809263"/>
            <a:ext cx="97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err="1"/>
              <a:t>ReadQ</a:t>
            </a:r>
            <a:endParaRPr lang="en-CA" sz="1400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1C7E139-EB0C-4D83-9894-192B28EB9397}"/>
              </a:ext>
            </a:extLst>
          </p:cNvPr>
          <p:cNvSpPr/>
          <p:nvPr/>
        </p:nvSpPr>
        <p:spPr>
          <a:xfrm>
            <a:off x="12437605" y="383717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372AA7C-6D79-4655-B448-6A2963D6430F}"/>
              </a:ext>
            </a:extLst>
          </p:cNvPr>
          <p:cNvSpPr/>
          <p:nvPr/>
        </p:nvSpPr>
        <p:spPr>
          <a:xfrm>
            <a:off x="12483313" y="383717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7F9526F2-E497-4434-AE3F-0EB01E7715D0}"/>
              </a:ext>
            </a:extLst>
          </p:cNvPr>
          <p:cNvSpPr/>
          <p:nvPr/>
        </p:nvSpPr>
        <p:spPr>
          <a:xfrm>
            <a:off x="12529032" y="383717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E466D2B-07D1-479E-A92A-16B668B4BC38}"/>
              </a:ext>
            </a:extLst>
          </p:cNvPr>
          <p:cNvSpPr/>
          <p:nvPr/>
        </p:nvSpPr>
        <p:spPr>
          <a:xfrm>
            <a:off x="12574740" y="383717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CB25F-6ADB-4972-8E4D-97A9464162AE}"/>
              </a:ext>
            </a:extLst>
          </p:cNvPr>
          <p:cNvSpPr/>
          <p:nvPr/>
        </p:nvSpPr>
        <p:spPr>
          <a:xfrm>
            <a:off x="12620459" y="383717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FF8FC40-D719-4233-9AA3-8B7644E97751}"/>
              </a:ext>
            </a:extLst>
          </p:cNvPr>
          <p:cNvSpPr/>
          <p:nvPr/>
        </p:nvSpPr>
        <p:spPr>
          <a:xfrm>
            <a:off x="12666167" y="3837172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66EA998-77AC-4020-8D85-E816563BDC39}"/>
              </a:ext>
            </a:extLst>
          </p:cNvPr>
          <p:cNvSpPr/>
          <p:nvPr/>
        </p:nvSpPr>
        <p:spPr>
          <a:xfrm>
            <a:off x="12711886" y="383717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C1C5BC7-C7F3-4EF3-8543-36BFD3629DE3}"/>
              </a:ext>
            </a:extLst>
          </p:cNvPr>
          <p:cNvSpPr/>
          <p:nvPr/>
        </p:nvSpPr>
        <p:spPr>
          <a:xfrm>
            <a:off x="12757594" y="3837170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232F1F5-99D9-4880-8F86-F71D4B8E487D}"/>
              </a:ext>
            </a:extLst>
          </p:cNvPr>
          <p:cNvSpPr/>
          <p:nvPr/>
        </p:nvSpPr>
        <p:spPr>
          <a:xfrm>
            <a:off x="12803313" y="383716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12F0A35-83F4-4FDE-B12B-15D0B25B0FD5}"/>
              </a:ext>
            </a:extLst>
          </p:cNvPr>
          <p:cNvSpPr/>
          <p:nvPr/>
        </p:nvSpPr>
        <p:spPr>
          <a:xfrm>
            <a:off x="12849021" y="383716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2A5053C-7D5B-44A5-BA0D-F7AD0C98721D}"/>
              </a:ext>
            </a:extLst>
          </p:cNvPr>
          <p:cNvSpPr/>
          <p:nvPr/>
        </p:nvSpPr>
        <p:spPr>
          <a:xfrm>
            <a:off x="12894740" y="383716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1CFB027-05DC-4479-AE75-04E9796E519B}"/>
              </a:ext>
            </a:extLst>
          </p:cNvPr>
          <p:cNvSpPr/>
          <p:nvPr/>
        </p:nvSpPr>
        <p:spPr>
          <a:xfrm>
            <a:off x="12940448" y="3837168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17144F3-F0F9-4618-B0A1-B30F8E4E72CA}"/>
              </a:ext>
            </a:extLst>
          </p:cNvPr>
          <p:cNvSpPr/>
          <p:nvPr/>
        </p:nvSpPr>
        <p:spPr>
          <a:xfrm>
            <a:off x="12986167" y="383716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60BB3FF-768D-40F9-AF17-33CFDDCE367F}"/>
              </a:ext>
            </a:extLst>
          </p:cNvPr>
          <p:cNvSpPr/>
          <p:nvPr/>
        </p:nvSpPr>
        <p:spPr>
          <a:xfrm>
            <a:off x="13031875" y="3837166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83AB72F3-2984-4B09-934B-D8FF3F20108E}"/>
              </a:ext>
            </a:extLst>
          </p:cNvPr>
          <p:cNvSpPr/>
          <p:nvPr/>
        </p:nvSpPr>
        <p:spPr>
          <a:xfrm>
            <a:off x="13077594" y="3837164"/>
            <a:ext cx="45719" cy="2519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CF505B21-2C5D-4B0B-A77A-08B45CB11A58}"/>
              </a:ext>
            </a:extLst>
          </p:cNvPr>
          <p:cNvSpPr/>
          <p:nvPr/>
        </p:nvSpPr>
        <p:spPr>
          <a:xfrm>
            <a:off x="16532097" y="821526"/>
            <a:ext cx="1909835" cy="5909040"/>
          </a:xfrm>
          <a:prstGeom prst="roundRect">
            <a:avLst/>
          </a:prstGeom>
          <a:solidFill>
            <a:schemeClr val="bg1">
              <a:lumMod val="65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15DDEE7-F5F3-43AA-AE36-42B83BE73C57}"/>
              </a:ext>
            </a:extLst>
          </p:cNvPr>
          <p:cNvSpPr txBox="1"/>
          <p:nvPr/>
        </p:nvSpPr>
        <p:spPr>
          <a:xfrm>
            <a:off x="16696121" y="841947"/>
            <a:ext cx="158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TX</a:t>
            </a:r>
          </a:p>
        </p:txBody>
      </p:sp>
      <p:sp>
        <p:nvSpPr>
          <p:cNvPr id="229" name="Flowchart: Predefined Process 228">
            <a:extLst>
              <a:ext uri="{FF2B5EF4-FFF2-40B4-BE49-F238E27FC236}">
                <a16:creationId xmlns:a16="http://schemas.microsoft.com/office/drawing/2014/main" id="{7B3C013B-D1C0-4146-B843-3925B410C381}"/>
              </a:ext>
            </a:extLst>
          </p:cNvPr>
          <p:cNvSpPr/>
          <p:nvPr/>
        </p:nvSpPr>
        <p:spPr>
          <a:xfrm>
            <a:off x="16849946" y="1600466"/>
            <a:ext cx="1274149" cy="11715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Receive sensor data</a:t>
            </a:r>
          </a:p>
        </p:txBody>
      </p:sp>
      <p:sp>
        <p:nvSpPr>
          <p:cNvPr id="230" name="Flowchart: Predefined Process 229">
            <a:extLst>
              <a:ext uri="{FF2B5EF4-FFF2-40B4-BE49-F238E27FC236}">
                <a16:creationId xmlns:a16="http://schemas.microsoft.com/office/drawing/2014/main" id="{7D1C9018-CF86-4A8B-ACA6-F388FF2CA835}"/>
              </a:ext>
            </a:extLst>
          </p:cNvPr>
          <p:cNvSpPr/>
          <p:nvPr/>
        </p:nvSpPr>
        <p:spPr>
          <a:xfrm>
            <a:off x="16677571" y="3172009"/>
            <a:ext cx="1618883" cy="11715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 data to packet</a:t>
            </a:r>
          </a:p>
        </p:txBody>
      </p:sp>
      <p:sp>
        <p:nvSpPr>
          <p:cNvPr id="231" name="Flowchart: Predefined Process 230">
            <a:extLst>
              <a:ext uri="{FF2B5EF4-FFF2-40B4-BE49-F238E27FC236}">
                <a16:creationId xmlns:a16="http://schemas.microsoft.com/office/drawing/2014/main" id="{88D7B4BB-579B-4607-895D-AF1144C08912}"/>
              </a:ext>
            </a:extLst>
          </p:cNvPr>
          <p:cNvSpPr/>
          <p:nvPr/>
        </p:nvSpPr>
        <p:spPr>
          <a:xfrm>
            <a:off x="16676183" y="4792247"/>
            <a:ext cx="1618883" cy="11715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Send packet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905AC0D-D90C-4199-9508-99DF09E6F9DB}"/>
              </a:ext>
            </a:extLst>
          </p:cNvPr>
          <p:cNvSpPr txBox="1"/>
          <p:nvPr/>
        </p:nvSpPr>
        <p:spPr>
          <a:xfrm>
            <a:off x="16052992" y="-759"/>
            <a:ext cx="359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Data transmission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9EFCADD-4BCF-4249-9DD1-D1394E2D4F5C}"/>
              </a:ext>
            </a:extLst>
          </p:cNvPr>
          <p:cNvSpPr/>
          <p:nvPr/>
        </p:nvSpPr>
        <p:spPr>
          <a:xfrm>
            <a:off x="12387143" y="6269510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0F868E0-7556-4819-825C-5DE74290D119}"/>
              </a:ext>
            </a:extLst>
          </p:cNvPr>
          <p:cNvSpPr/>
          <p:nvPr/>
        </p:nvSpPr>
        <p:spPr>
          <a:xfrm>
            <a:off x="12432862" y="6269508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9D910A3F-D0B4-4AC3-9C0B-C4133A8CFF3E}"/>
              </a:ext>
            </a:extLst>
          </p:cNvPr>
          <p:cNvSpPr/>
          <p:nvPr/>
        </p:nvSpPr>
        <p:spPr>
          <a:xfrm>
            <a:off x="12478570" y="6269508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54F6DD28-39D1-4CDE-93F9-537515909EFE}"/>
              </a:ext>
            </a:extLst>
          </p:cNvPr>
          <p:cNvSpPr/>
          <p:nvPr/>
        </p:nvSpPr>
        <p:spPr>
          <a:xfrm>
            <a:off x="12524289" y="6269506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D09A959-D680-4C6D-9B27-9418CF1F144D}"/>
              </a:ext>
            </a:extLst>
          </p:cNvPr>
          <p:cNvSpPr/>
          <p:nvPr/>
        </p:nvSpPr>
        <p:spPr>
          <a:xfrm>
            <a:off x="12569997" y="6269508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3B07E0D8-369B-4C78-AF17-8C8C16DFAB7C}"/>
              </a:ext>
            </a:extLst>
          </p:cNvPr>
          <p:cNvSpPr/>
          <p:nvPr/>
        </p:nvSpPr>
        <p:spPr>
          <a:xfrm>
            <a:off x="12615716" y="6269506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EBF276AB-8C85-4090-8211-C62806DDBBCC}"/>
              </a:ext>
            </a:extLst>
          </p:cNvPr>
          <p:cNvSpPr/>
          <p:nvPr/>
        </p:nvSpPr>
        <p:spPr>
          <a:xfrm>
            <a:off x="12661424" y="6269506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FC71BE2A-968C-45EA-AAFE-498D3EC36F1D}"/>
              </a:ext>
            </a:extLst>
          </p:cNvPr>
          <p:cNvSpPr/>
          <p:nvPr/>
        </p:nvSpPr>
        <p:spPr>
          <a:xfrm>
            <a:off x="12707143" y="6269504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3CB1D652-D3E9-435B-977F-DB8751A62911}"/>
              </a:ext>
            </a:extLst>
          </p:cNvPr>
          <p:cNvSpPr/>
          <p:nvPr/>
        </p:nvSpPr>
        <p:spPr>
          <a:xfrm>
            <a:off x="12752851" y="6269504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547F9023-6061-4AA6-9A0A-6FF1253EBE5C}"/>
              </a:ext>
            </a:extLst>
          </p:cNvPr>
          <p:cNvSpPr/>
          <p:nvPr/>
        </p:nvSpPr>
        <p:spPr>
          <a:xfrm>
            <a:off x="12798570" y="6269502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F23D4DED-8916-4DC6-A4DA-79D9E7415507}"/>
              </a:ext>
            </a:extLst>
          </p:cNvPr>
          <p:cNvSpPr/>
          <p:nvPr/>
        </p:nvSpPr>
        <p:spPr>
          <a:xfrm>
            <a:off x="12844278" y="6269502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EE1DAB00-802C-4B6E-A5BF-E69A2104C8B2}"/>
              </a:ext>
            </a:extLst>
          </p:cNvPr>
          <p:cNvSpPr/>
          <p:nvPr/>
        </p:nvSpPr>
        <p:spPr>
          <a:xfrm>
            <a:off x="12889997" y="6269500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3A2FB98-156C-453A-815A-2261D9CDC1E5}"/>
              </a:ext>
            </a:extLst>
          </p:cNvPr>
          <p:cNvSpPr/>
          <p:nvPr/>
        </p:nvSpPr>
        <p:spPr>
          <a:xfrm>
            <a:off x="12935705" y="6269502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11B49EB3-E1B1-465D-8D52-55CE509285DF}"/>
              </a:ext>
            </a:extLst>
          </p:cNvPr>
          <p:cNvSpPr/>
          <p:nvPr/>
        </p:nvSpPr>
        <p:spPr>
          <a:xfrm>
            <a:off x="12981424" y="6269500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ABBCB2F-EA5B-4B98-A86F-0565DE2F16BC}"/>
              </a:ext>
            </a:extLst>
          </p:cNvPr>
          <p:cNvSpPr/>
          <p:nvPr/>
        </p:nvSpPr>
        <p:spPr>
          <a:xfrm>
            <a:off x="13027132" y="6269500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F0C02932-D683-459A-BE11-DF98B71A4B7C}"/>
              </a:ext>
            </a:extLst>
          </p:cNvPr>
          <p:cNvSpPr/>
          <p:nvPr/>
        </p:nvSpPr>
        <p:spPr>
          <a:xfrm>
            <a:off x="13072851" y="6269498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283" name="Connector: Curved 282">
            <a:extLst>
              <a:ext uri="{FF2B5EF4-FFF2-40B4-BE49-F238E27FC236}">
                <a16:creationId xmlns:a16="http://schemas.microsoft.com/office/drawing/2014/main" id="{870675CD-6F25-4A82-A74A-8714832A564D}"/>
              </a:ext>
            </a:extLst>
          </p:cNvPr>
          <p:cNvCxnSpPr>
            <a:cxnSpLocks/>
            <a:stCxn id="24" idx="2"/>
            <a:endCxn id="159" idx="0"/>
          </p:cNvCxnSpPr>
          <p:nvPr/>
        </p:nvCxnSpPr>
        <p:spPr>
          <a:xfrm rot="16200000" flipH="1">
            <a:off x="10356291" y="4684917"/>
            <a:ext cx="1262795" cy="2828525"/>
          </a:xfrm>
          <a:prstGeom prst="curvedConnector3">
            <a:avLst>
              <a:gd name="adj1" fmla="val 6528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or: Curved 280">
            <a:extLst>
              <a:ext uri="{FF2B5EF4-FFF2-40B4-BE49-F238E27FC236}">
                <a16:creationId xmlns:a16="http://schemas.microsoft.com/office/drawing/2014/main" id="{AD8CFDEB-26C5-445E-BE82-D41F8A421005}"/>
              </a:ext>
            </a:extLst>
          </p:cNvPr>
          <p:cNvCxnSpPr>
            <a:cxnSpLocks/>
            <a:stCxn id="24" idx="2"/>
            <a:endCxn id="163" idx="0"/>
          </p:cNvCxnSpPr>
          <p:nvPr/>
        </p:nvCxnSpPr>
        <p:spPr>
          <a:xfrm rot="16200000" flipH="1">
            <a:off x="10379152" y="4662057"/>
            <a:ext cx="1262793" cy="2874244"/>
          </a:xfrm>
          <a:prstGeom prst="curvedConnector3">
            <a:avLst>
              <a:gd name="adj1" fmla="val 6267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Curved 278">
            <a:extLst>
              <a:ext uri="{FF2B5EF4-FFF2-40B4-BE49-F238E27FC236}">
                <a16:creationId xmlns:a16="http://schemas.microsoft.com/office/drawing/2014/main" id="{66E98241-9968-4B08-B63E-D5E0038BF000}"/>
              </a:ext>
            </a:extLst>
          </p:cNvPr>
          <p:cNvCxnSpPr>
            <a:cxnSpLocks/>
            <a:stCxn id="24" idx="2"/>
            <a:endCxn id="164" idx="0"/>
          </p:cNvCxnSpPr>
          <p:nvPr/>
        </p:nvCxnSpPr>
        <p:spPr>
          <a:xfrm rot="16200000" flipH="1">
            <a:off x="10402006" y="4639203"/>
            <a:ext cx="1262793" cy="2919952"/>
          </a:xfrm>
          <a:prstGeom prst="curvedConnector3">
            <a:avLst>
              <a:gd name="adj1" fmla="val 6045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548B4E4-4133-44B0-9471-6FCB39AAD333}"/>
              </a:ext>
            </a:extLst>
          </p:cNvPr>
          <p:cNvSpPr/>
          <p:nvPr/>
        </p:nvSpPr>
        <p:spPr>
          <a:xfrm>
            <a:off x="12391474" y="4814727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A32CD752-ABBB-43EC-B8AB-C9A7A26E2C92}"/>
              </a:ext>
            </a:extLst>
          </p:cNvPr>
          <p:cNvSpPr/>
          <p:nvPr/>
        </p:nvSpPr>
        <p:spPr>
          <a:xfrm>
            <a:off x="12437193" y="4814725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F22B5C37-2112-458B-A6A4-309A5F30C477}"/>
              </a:ext>
            </a:extLst>
          </p:cNvPr>
          <p:cNvSpPr/>
          <p:nvPr/>
        </p:nvSpPr>
        <p:spPr>
          <a:xfrm>
            <a:off x="12482901" y="4814725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8FCA6A1-B5B0-4D8D-ADB8-A486DF4C88D8}"/>
              </a:ext>
            </a:extLst>
          </p:cNvPr>
          <p:cNvSpPr/>
          <p:nvPr/>
        </p:nvSpPr>
        <p:spPr>
          <a:xfrm>
            <a:off x="12528620" y="4814723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57034C38-71DB-45B6-AB2E-6E7E16578D38}"/>
              </a:ext>
            </a:extLst>
          </p:cNvPr>
          <p:cNvSpPr/>
          <p:nvPr/>
        </p:nvSpPr>
        <p:spPr>
          <a:xfrm>
            <a:off x="12574328" y="4814725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1882C337-8714-4914-B463-980CB5B579B6}"/>
              </a:ext>
            </a:extLst>
          </p:cNvPr>
          <p:cNvSpPr/>
          <p:nvPr/>
        </p:nvSpPr>
        <p:spPr>
          <a:xfrm>
            <a:off x="12620047" y="4814723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68F3F49E-0258-4F27-8F20-407C2956D077}"/>
              </a:ext>
            </a:extLst>
          </p:cNvPr>
          <p:cNvSpPr/>
          <p:nvPr/>
        </p:nvSpPr>
        <p:spPr>
          <a:xfrm>
            <a:off x="12665755" y="4814723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46A0DBB7-D1D2-4F84-A754-9D42F90400DA}"/>
              </a:ext>
            </a:extLst>
          </p:cNvPr>
          <p:cNvSpPr/>
          <p:nvPr/>
        </p:nvSpPr>
        <p:spPr>
          <a:xfrm>
            <a:off x="12711474" y="4814721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7A397122-05CF-4AA8-A373-690023BD6C9E}"/>
              </a:ext>
            </a:extLst>
          </p:cNvPr>
          <p:cNvSpPr/>
          <p:nvPr/>
        </p:nvSpPr>
        <p:spPr>
          <a:xfrm>
            <a:off x="12757182" y="4814721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9C485C1-4C32-42DD-A48A-D8F0C84732A9}"/>
              </a:ext>
            </a:extLst>
          </p:cNvPr>
          <p:cNvSpPr/>
          <p:nvPr/>
        </p:nvSpPr>
        <p:spPr>
          <a:xfrm>
            <a:off x="12802901" y="4814719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6BB96B0-7362-4EB8-BFAE-DA341FBF052F}"/>
              </a:ext>
            </a:extLst>
          </p:cNvPr>
          <p:cNvSpPr/>
          <p:nvPr/>
        </p:nvSpPr>
        <p:spPr>
          <a:xfrm>
            <a:off x="12848609" y="4814719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6E18E682-5C72-456D-ACD5-82742B5C343F}"/>
              </a:ext>
            </a:extLst>
          </p:cNvPr>
          <p:cNvSpPr/>
          <p:nvPr/>
        </p:nvSpPr>
        <p:spPr>
          <a:xfrm>
            <a:off x="12894328" y="4814717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CE5D25B-6F48-42B5-9DD6-71E180D5D81D}"/>
              </a:ext>
            </a:extLst>
          </p:cNvPr>
          <p:cNvSpPr/>
          <p:nvPr/>
        </p:nvSpPr>
        <p:spPr>
          <a:xfrm>
            <a:off x="12940036" y="4814719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2CB93F25-3817-4CD9-96B1-1ED3EEC31CC9}"/>
              </a:ext>
            </a:extLst>
          </p:cNvPr>
          <p:cNvSpPr/>
          <p:nvPr/>
        </p:nvSpPr>
        <p:spPr>
          <a:xfrm>
            <a:off x="12985755" y="4814717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15AD888-4C0D-4507-BD31-3AA79F990D83}"/>
              </a:ext>
            </a:extLst>
          </p:cNvPr>
          <p:cNvSpPr/>
          <p:nvPr/>
        </p:nvSpPr>
        <p:spPr>
          <a:xfrm>
            <a:off x="13031463" y="4814717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6B51EE2-802A-48E6-A4B3-52D1E0122B5D}"/>
              </a:ext>
            </a:extLst>
          </p:cNvPr>
          <p:cNvSpPr/>
          <p:nvPr/>
        </p:nvSpPr>
        <p:spPr>
          <a:xfrm>
            <a:off x="13077182" y="4814715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AA3F46F2-B934-48AD-A712-731F2E3883DE}"/>
              </a:ext>
            </a:extLst>
          </p:cNvPr>
          <p:cNvSpPr/>
          <p:nvPr/>
        </p:nvSpPr>
        <p:spPr>
          <a:xfrm>
            <a:off x="12391474" y="3403942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94CBF23D-31F6-44BB-B555-3DDA63E63E4D}"/>
              </a:ext>
            </a:extLst>
          </p:cNvPr>
          <p:cNvSpPr/>
          <p:nvPr/>
        </p:nvSpPr>
        <p:spPr>
          <a:xfrm>
            <a:off x="12437193" y="3403940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A156298-99B4-4709-8475-34F060A86E8A}"/>
              </a:ext>
            </a:extLst>
          </p:cNvPr>
          <p:cNvSpPr/>
          <p:nvPr/>
        </p:nvSpPr>
        <p:spPr>
          <a:xfrm>
            <a:off x="12482901" y="3403940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730701F-333F-456D-A86D-B1898714BA6D}"/>
              </a:ext>
            </a:extLst>
          </p:cNvPr>
          <p:cNvSpPr/>
          <p:nvPr/>
        </p:nvSpPr>
        <p:spPr>
          <a:xfrm>
            <a:off x="12528620" y="3403938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3AE5311A-07FF-4AB9-A3F4-9EA6110E47EC}"/>
              </a:ext>
            </a:extLst>
          </p:cNvPr>
          <p:cNvSpPr/>
          <p:nvPr/>
        </p:nvSpPr>
        <p:spPr>
          <a:xfrm>
            <a:off x="12574328" y="3403940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20BB8775-70B2-4F96-B141-3BEA72B18226}"/>
              </a:ext>
            </a:extLst>
          </p:cNvPr>
          <p:cNvSpPr/>
          <p:nvPr/>
        </p:nvSpPr>
        <p:spPr>
          <a:xfrm>
            <a:off x="12620047" y="3403938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110ACEF6-4CB0-47A2-BE7B-4724D3D8A70B}"/>
              </a:ext>
            </a:extLst>
          </p:cNvPr>
          <p:cNvSpPr/>
          <p:nvPr/>
        </p:nvSpPr>
        <p:spPr>
          <a:xfrm>
            <a:off x="12665755" y="3403938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838549FE-A301-469F-BC0A-F4262D2F3A50}"/>
              </a:ext>
            </a:extLst>
          </p:cNvPr>
          <p:cNvSpPr/>
          <p:nvPr/>
        </p:nvSpPr>
        <p:spPr>
          <a:xfrm>
            <a:off x="12711474" y="3403936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EF7B439D-40B8-4F80-A5EB-732814028326}"/>
              </a:ext>
            </a:extLst>
          </p:cNvPr>
          <p:cNvSpPr/>
          <p:nvPr/>
        </p:nvSpPr>
        <p:spPr>
          <a:xfrm>
            <a:off x="12757182" y="3403936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6909AFC-300D-4C49-80CE-31A6BB4C4B55}"/>
              </a:ext>
            </a:extLst>
          </p:cNvPr>
          <p:cNvSpPr/>
          <p:nvPr/>
        </p:nvSpPr>
        <p:spPr>
          <a:xfrm>
            <a:off x="12802901" y="3403934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AB2CFBBB-B8F3-4BB7-A0C0-7B273BE86674}"/>
              </a:ext>
            </a:extLst>
          </p:cNvPr>
          <p:cNvSpPr/>
          <p:nvPr/>
        </p:nvSpPr>
        <p:spPr>
          <a:xfrm>
            <a:off x="12848609" y="3403934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891D8AEC-22DA-4EC7-BA87-ADFE4F778BE2}"/>
              </a:ext>
            </a:extLst>
          </p:cNvPr>
          <p:cNvSpPr/>
          <p:nvPr/>
        </p:nvSpPr>
        <p:spPr>
          <a:xfrm>
            <a:off x="12894328" y="3403932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5C833647-F651-47FE-8E2C-0BAC9B7E9CE4}"/>
              </a:ext>
            </a:extLst>
          </p:cNvPr>
          <p:cNvSpPr/>
          <p:nvPr/>
        </p:nvSpPr>
        <p:spPr>
          <a:xfrm>
            <a:off x="12940036" y="3403934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BBA96017-A80E-4897-9C05-0C0B8030C2B0}"/>
              </a:ext>
            </a:extLst>
          </p:cNvPr>
          <p:cNvSpPr/>
          <p:nvPr/>
        </p:nvSpPr>
        <p:spPr>
          <a:xfrm>
            <a:off x="12985755" y="3403932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9233EF5-23F1-4B67-8E1A-31DDADFBB06A}"/>
              </a:ext>
            </a:extLst>
          </p:cNvPr>
          <p:cNvSpPr/>
          <p:nvPr/>
        </p:nvSpPr>
        <p:spPr>
          <a:xfrm>
            <a:off x="13031463" y="3403932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7B65D3A9-C0F5-4F8E-9E0F-F7FC6A6B9979}"/>
              </a:ext>
            </a:extLst>
          </p:cNvPr>
          <p:cNvSpPr/>
          <p:nvPr/>
        </p:nvSpPr>
        <p:spPr>
          <a:xfrm>
            <a:off x="13077182" y="3403930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CDF363E-FB8D-4D25-A176-F06C02ACA6B5}"/>
              </a:ext>
            </a:extLst>
          </p:cNvPr>
          <p:cNvSpPr/>
          <p:nvPr/>
        </p:nvSpPr>
        <p:spPr>
          <a:xfrm>
            <a:off x="12391474" y="1929640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59CD6109-357F-4B51-BB47-E295E0362D0D}"/>
              </a:ext>
            </a:extLst>
          </p:cNvPr>
          <p:cNvSpPr/>
          <p:nvPr/>
        </p:nvSpPr>
        <p:spPr>
          <a:xfrm>
            <a:off x="12437193" y="1929638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2AC67B2-7D18-43E0-8E6C-A94A876C9AE0}"/>
              </a:ext>
            </a:extLst>
          </p:cNvPr>
          <p:cNvSpPr/>
          <p:nvPr/>
        </p:nvSpPr>
        <p:spPr>
          <a:xfrm>
            <a:off x="12482901" y="1929638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93DA1B6-5638-4C4F-99A7-FBE6B1DD8D57}"/>
              </a:ext>
            </a:extLst>
          </p:cNvPr>
          <p:cNvSpPr/>
          <p:nvPr/>
        </p:nvSpPr>
        <p:spPr>
          <a:xfrm>
            <a:off x="12528620" y="1929636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B967B20-C60F-4148-854D-E7C8A9197064}"/>
              </a:ext>
            </a:extLst>
          </p:cNvPr>
          <p:cNvSpPr/>
          <p:nvPr/>
        </p:nvSpPr>
        <p:spPr>
          <a:xfrm>
            <a:off x="12574328" y="1929638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3A3CF8C-042E-4751-8B32-ECAAF1990D4C}"/>
              </a:ext>
            </a:extLst>
          </p:cNvPr>
          <p:cNvSpPr/>
          <p:nvPr/>
        </p:nvSpPr>
        <p:spPr>
          <a:xfrm>
            <a:off x="12620047" y="1929636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CADE6255-FE9B-4D9E-8B58-FD90F3CF6731}"/>
              </a:ext>
            </a:extLst>
          </p:cNvPr>
          <p:cNvSpPr/>
          <p:nvPr/>
        </p:nvSpPr>
        <p:spPr>
          <a:xfrm>
            <a:off x="12665755" y="1929636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41D94E56-1F57-4CDD-A0D9-1184583D86E5}"/>
              </a:ext>
            </a:extLst>
          </p:cNvPr>
          <p:cNvSpPr/>
          <p:nvPr/>
        </p:nvSpPr>
        <p:spPr>
          <a:xfrm>
            <a:off x="12711474" y="1929634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447487F-8D46-4A9B-9966-B5E035EF6A65}"/>
              </a:ext>
            </a:extLst>
          </p:cNvPr>
          <p:cNvSpPr/>
          <p:nvPr/>
        </p:nvSpPr>
        <p:spPr>
          <a:xfrm>
            <a:off x="12757182" y="1929634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B97ADB4E-6591-4DA7-BBE4-3392E8AEEF62}"/>
              </a:ext>
            </a:extLst>
          </p:cNvPr>
          <p:cNvSpPr/>
          <p:nvPr/>
        </p:nvSpPr>
        <p:spPr>
          <a:xfrm>
            <a:off x="12802901" y="1929632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5D327B38-0384-435C-A051-2B2507610716}"/>
              </a:ext>
            </a:extLst>
          </p:cNvPr>
          <p:cNvSpPr/>
          <p:nvPr/>
        </p:nvSpPr>
        <p:spPr>
          <a:xfrm>
            <a:off x="12848609" y="1929632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9957DA0E-807F-4241-A35E-0921936C9F3E}"/>
              </a:ext>
            </a:extLst>
          </p:cNvPr>
          <p:cNvSpPr/>
          <p:nvPr/>
        </p:nvSpPr>
        <p:spPr>
          <a:xfrm>
            <a:off x="12894328" y="1929630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89CE457-77BB-4A1D-BA8F-2DA3FDFFC16D}"/>
              </a:ext>
            </a:extLst>
          </p:cNvPr>
          <p:cNvSpPr/>
          <p:nvPr/>
        </p:nvSpPr>
        <p:spPr>
          <a:xfrm>
            <a:off x="12940036" y="1929632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CE670C85-5D02-4EB3-9E90-14B52E34EB0E}"/>
              </a:ext>
            </a:extLst>
          </p:cNvPr>
          <p:cNvSpPr/>
          <p:nvPr/>
        </p:nvSpPr>
        <p:spPr>
          <a:xfrm>
            <a:off x="12985755" y="1929630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EA5923D7-B538-4524-8CAC-0FC8F776CA3A}"/>
              </a:ext>
            </a:extLst>
          </p:cNvPr>
          <p:cNvSpPr/>
          <p:nvPr/>
        </p:nvSpPr>
        <p:spPr>
          <a:xfrm>
            <a:off x="13031463" y="1929630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1F47591D-CD7C-42E8-9C95-C5B47804B9FC}"/>
              </a:ext>
            </a:extLst>
          </p:cNvPr>
          <p:cNvSpPr/>
          <p:nvPr/>
        </p:nvSpPr>
        <p:spPr>
          <a:xfrm>
            <a:off x="13077182" y="1929628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B1394B52-973C-41EA-ABB3-44C9EE4BB7FB}"/>
              </a:ext>
            </a:extLst>
          </p:cNvPr>
          <p:cNvSpPr/>
          <p:nvPr/>
        </p:nvSpPr>
        <p:spPr>
          <a:xfrm>
            <a:off x="12391474" y="493731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99E9BBCA-61DE-4CB8-89E8-3506EE655074}"/>
              </a:ext>
            </a:extLst>
          </p:cNvPr>
          <p:cNvSpPr/>
          <p:nvPr/>
        </p:nvSpPr>
        <p:spPr>
          <a:xfrm>
            <a:off x="12437193" y="493729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5DF2AD84-B223-4868-924C-F1DE6C9602EC}"/>
              </a:ext>
            </a:extLst>
          </p:cNvPr>
          <p:cNvSpPr/>
          <p:nvPr/>
        </p:nvSpPr>
        <p:spPr>
          <a:xfrm>
            <a:off x="12482901" y="493729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F7D60F8C-DD45-4D0A-A813-44BA481446B3}"/>
              </a:ext>
            </a:extLst>
          </p:cNvPr>
          <p:cNvSpPr/>
          <p:nvPr/>
        </p:nvSpPr>
        <p:spPr>
          <a:xfrm>
            <a:off x="12528620" y="493727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A146AE21-C763-4C07-A778-581D3D20E37F}"/>
              </a:ext>
            </a:extLst>
          </p:cNvPr>
          <p:cNvSpPr/>
          <p:nvPr/>
        </p:nvSpPr>
        <p:spPr>
          <a:xfrm>
            <a:off x="12574328" y="493729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4FDBF437-CB54-4E7D-8C71-7CC1589F5617}"/>
              </a:ext>
            </a:extLst>
          </p:cNvPr>
          <p:cNvSpPr/>
          <p:nvPr/>
        </p:nvSpPr>
        <p:spPr>
          <a:xfrm>
            <a:off x="12620047" y="493727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A18ACC69-AC4A-4BFF-942E-2C12C174E14E}"/>
              </a:ext>
            </a:extLst>
          </p:cNvPr>
          <p:cNvSpPr/>
          <p:nvPr/>
        </p:nvSpPr>
        <p:spPr>
          <a:xfrm>
            <a:off x="12665755" y="493727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BEDEE696-6D63-498E-B220-18790F870F76}"/>
              </a:ext>
            </a:extLst>
          </p:cNvPr>
          <p:cNvSpPr/>
          <p:nvPr/>
        </p:nvSpPr>
        <p:spPr>
          <a:xfrm>
            <a:off x="12711474" y="493725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1727CAFA-2FFB-41BF-B1E7-E02FC570EF08}"/>
              </a:ext>
            </a:extLst>
          </p:cNvPr>
          <p:cNvSpPr/>
          <p:nvPr/>
        </p:nvSpPr>
        <p:spPr>
          <a:xfrm>
            <a:off x="12757182" y="493725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8AD4D40-1B4C-43A4-88BE-4E833D5800AB}"/>
              </a:ext>
            </a:extLst>
          </p:cNvPr>
          <p:cNvSpPr/>
          <p:nvPr/>
        </p:nvSpPr>
        <p:spPr>
          <a:xfrm>
            <a:off x="12802901" y="493723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4EB5494A-7E31-4E87-9F18-7DFF86062FC2}"/>
              </a:ext>
            </a:extLst>
          </p:cNvPr>
          <p:cNvSpPr/>
          <p:nvPr/>
        </p:nvSpPr>
        <p:spPr>
          <a:xfrm>
            <a:off x="12848609" y="493723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0E294412-EC85-4C19-9D40-C42770CD98D3}"/>
              </a:ext>
            </a:extLst>
          </p:cNvPr>
          <p:cNvSpPr/>
          <p:nvPr/>
        </p:nvSpPr>
        <p:spPr>
          <a:xfrm>
            <a:off x="12894328" y="493721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19E5F65C-81CC-4AF9-818D-078C201DE8A2}"/>
              </a:ext>
            </a:extLst>
          </p:cNvPr>
          <p:cNvSpPr/>
          <p:nvPr/>
        </p:nvSpPr>
        <p:spPr>
          <a:xfrm>
            <a:off x="12940036" y="493723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1E98DC39-F6B2-444E-9FF1-EBF5E46B0EF6}"/>
              </a:ext>
            </a:extLst>
          </p:cNvPr>
          <p:cNvSpPr/>
          <p:nvPr/>
        </p:nvSpPr>
        <p:spPr>
          <a:xfrm>
            <a:off x="12985755" y="493721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B908AB97-4E74-4FB4-A8D5-9BB7EC69AF80}"/>
              </a:ext>
            </a:extLst>
          </p:cNvPr>
          <p:cNvSpPr/>
          <p:nvPr/>
        </p:nvSpPr>
        <p:spPr>
          <a:xfrm>
            <a:off x="13031463" y="493721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00822437-B969-4479-987D-794C0288712D}"/>
              </a:ext>
            </a:extLst>
          </p:cNvPr>
          <p:cNvSpPr/>
          <p:nvPr/>
        </p:nvSpPr>
        <p:spPr>
          <a:xfrm>
            <a:off x="13077182" y="493719"/>
            <a:ext cx="45719" cy="2519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269" name="Connector: Curved 268">
            <a:extLst>
              <a:ext uri="{FF2B5EF4-FFF2-40B4-BE49-F238E27FC236}">
                <a16:creationId xmlns:a16="http://schemas.microsoft.com/office/drawing/2014/main" id="{959BBD6E-EE4D-4F65-A6A7-C95F2419E475}"/>
              </a:ext>
            </a:extLst>
          </p:cNvPr>
          <p:cNvCxnSpPr>
            <a:cxnSpLocks/>
            <a:stCxn id="24" idx="2"/>
            <a:endCxn id="142" idx="2"/>
          </p:cNvCxnSpPr>
          <p:nvPr/>
        </p:nvCxnSpPr>
        <p:spPr>
          <a:xfrm rot="16200000" flipH="1">
            <a:off x="11004262" y="4036946"/>
            <a:ext cx="58291" cy="2919963"/>
          </a:xfrm>
          <a:prstGeom prst="curvedConnector3">
            <a:avLst>
              <a:gd name="adj1" fmla="val 49217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Curved 270">
            <a:extLst>
              <a:ext uri="{FF2B5EF4-FFF2-40B4-BE49-F238E27FC236}">
                <a16:creationId xmlns:a16="http://schemas.microsoft.com/office/drawing/2014/main" id="{2E195971-8877-4150-BDDC-80149B1C4632}"/>
              </a:ext>
            </a:extLst>
          </p:cNvPr>
          <p:cNvCxnSpPr>
            <a:cxnSpLocks/>
            <a:stCxn id="24" idx="2"/>
            <a:endCxn id="141" idx="2"/>
          </p:cNvCxnSpPr>
          <p:nvPr/>
        </p:nvCxnSpPr>
        <p:spPr>
          <a:xfrm rot="16200000" flipH="1">
            <a:off x="10981408" y="4059800"/>
            <a:ext cx="58291" cy="2874255"/>
          </a:xfrm>
          <a:prstGeom prst="curvedConnector3">
            <a:avLst>
              <a:gd name="adj1" fmla="val 49217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: Curved 272">
            <a:extLst>
              <a:ext uri="{FF2B5EF4-FFF2-40B4-BE49-F238E27FC236}">
                <a16:creationId xmlns:a16="http://schemas.microsoft.com/office/drawing/2014/main" id="{D8E6287A-7F7F-4B00-844A-619FE6AFE327}"/>
              </a:ext>
            </a:extLst>
          </p:cNvPr>
          <p:cNvCxnSpPr>
            <a:cxnSpLocks/>
            <a:stCxn id="24" idx="2"/>
            <a:endCxn id="137" idx="2"/>
          </p:cNvCxnSpPr>
          <p:nvPr/>
        </p:nvCxnSpPr>
        <p:spPr>
          <a:xfrm rot="16200000" flipH="1">
            <a:off x="10958548" y="4082661"/>
            <a:ext cx="58293" cy="2828536"/>
          </a:xfrm>
          <a:prstGeom prst="curvedConnector3">
            <a:avLst>
              <a:gd name="adj1" fmla="val 49215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or: Elbow 350">
            <a:extLst>
              <a:ext uri="{FF2B5EF4-FFF2-40B4-BE49-F238E27FC236}">
                <a16:creationId xmlns:a16="http://schemas.microsoft.com/office/drawing/2014/main" id="{8B229043-5A42-44F3-9718-16C8690B9ECF}"/>
              </a:ext>
            </a:extLst>
          </p:cNvPr>
          <p:cNvCxnSpPr>
            <a:cxnSpLocks/>
            <a:stCxn id="47" idx="2"/>
            <a:endCxn id="229" idx="1"/>
          </p:cNvCxnSpPr>
          <p:nvPr/>
        </p:nvCxnSpPr>
        <p:spPr>
          <a:xfrm rot="5400000" flipH="1" flipV="1">
            <a:off x="9734939" y="-1647225"/>
            <a:ext cx="3281527" cy="10948485"/>
          </a:xfrm>
          <a:prstGeom prst="bentConnector4">
            <a:avLst>
              <a:gd name="adj1" fmla="val -51245"/>
              <a:gd name="adj2" fmla="val 883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5FEC8369-6C95-423F-83CD-4D2E30B13FC8}"/>
              </a:ext>
            </a:extLst>
          </p:cNvPr>
          <p:cNvCxnSpPr>
            <a:stCxn id="156" idx="3"/>
            <a:endCxn id="229" idx="1"/>
          </p:cNvCxnSpPr>
          <p:nvPr/>
        </p:nvCxnSpPr>
        <p:spPr>
          <a:xfrm flipV="1">
            <a:off x="14293921" y="2186254"/>
            <a:ext cx="2556025" cy="43327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Connector: Elbow 366">
            <a:extLst>
              <a:ext uri="{FF2B5EF4-FFF2-40B4-BE49-F238E27FC236}">
                <a16:creationId xmlns:a16="http://schemas.microsoft.com/office/drawing/2014/main" id="{8B222C63-2661-4386-BE2D-989E394B882A}"/>
              </a:ext>
            </a:extLst>
          </p:cNvPr>
          <p:cNvCxnSpPr>
            <a:cxnSpLocks/>
            <a:stCxn id="134" idx="3"/>
            <a:endCxn id="229" idx="1"/>
          </p:cNvCxnSpPr>
          <p:nvPr/>
        </p:nvCxnSpPr>
        <p:spPr>
          <a:xfrm flipV="1">
            <a:off x="14293932" y="2186254"/>
            <a:ext cx="2556014" cy="287624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Connector: Elbow 362">
            <a:extLst>
              <a:ext uri="{FF2B5EF4-FFF2-40B4-BE49-F238E27FC236}">
                <a16:creationId xmlns:a16="http://schemas.microsoft.com/office/drawing/2014/main" id="{F1CD77BF-0421-40D5-819E-CC45CDC9EA73}"/>
              </a:ext>
            </a:extLst>
          </p:cNvPr>
          <p:cNvCxnSpPr>
            <a:stCxn id="67" idx="3"/>
            <a:endCxn id="229" idx="1"/>
          </p:cNvCxnSpPr>
          <p:nvPr/>
        </p:nvCxnSpPr>
        <p:spPr>
          <a:xfrm>
            <a:off x="14293954" y="723870"/>
            <a:ext cx="2555992" cy="146238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Connector: Elbow 365">
            <a:extLst>
              <a:ext uri="{FF2B5EF4-FFF2-40B4-BE49-F238E27FC236}">
                <a16:creationId xmlns:a16="http://schemas.microsoft.com/office/drawing/2014/main" id="{737570A4-ABD8-49E6-9689-9D5E12A780D4}"/>
              </a:ext>
            </a:extLst>
          </p:cNvPr>
          <p:cNvCxnSpPr>
            <a:stCxn id="90" idx="3"/>
            <a:endCxn id="229" idx="1"/>
          </p:cNvCxnSpPr>
          <p:nvPr/>
        </p:nvCxnSpPr>
        <p:spPr>
          <a:xfrm>
            <a:off x="14293921" y="2177328"/>
            <a:ext cx="2556025" cy="892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5055A302-D631-4D46-A6AF-4A4ECA7B1C9A}"/>
              </a:ext>
            </a:extLst>
          </p:cNvPr>
          <p:cNvCxnSpPr>
            <a:stCxn id="229" idx="2"/>
            <a:endCxn id="230" idx="0"/>
          </p:cNvCxnSpPr>
          <p:nvPr/>
        </p:nvCxnSpPr>
        <p:spPr>
          <a:xfrm flipH="1">
            <a:off x="17487013" y="2772041"/>
            <a:ext cx="8" cy="3999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C2A5678-A488-46FF-A0DE-5EDA2613268E}"/>
              </a:ext>
            </a:extLst>
          </p:cNvPr>
          <p:cNvCxnSpPr>
            <a:cxnSpLocks/>
            <a:stCxn id="230" idx="2"/>
            <a:endCxn id="231" idx="0"/>
          </p:cNvCxnSpPr>
          <p:nvPr/>
        </p:nvCxnSpPr>
        <p:spPr>
          <a:xfrm flipH="1">
            <a:off x="17485625" y="4343584"/>
            <a:ext cx="1388" cy="4486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7BE81CB7-5A67-465C-9EB0-03833A6E1786}"/>
              </a:ext>
            </a:extLst>
          </p:cNvPr>
          <p:cNvCxnSpPr>
            <a:stCxn id="196" idx="2"/>
            <a:endCxn id="197" idx="0"/>
          </p:cNvCxnSpPr>
          <p:nvPr/>
        </p:nvCxnSpPr>
        <p:spPr>
          <a:xfrm flipH="1">
            <a:off x="1611756" y="3137645"/>
            <a:ext cx="8" cy="3006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8357D937-8318-4B21-8935-E485281563E5}"/>
              </a:ext>
            </a:extLst>
          </p:cNvPr>
          <p:cNvCxnSpPr>
            <a:stCxn id="197" idx="2"/>
            <a:endCxn id="198" idx="0"/>
          </p:cNvCxnSpPr>
          <p:nvPr/>
        </p:nvCxnSpPr>
        <p:spPr>
          <a:xfrm>
            <a:off x="1611756" y="4609850"/>
            <a:ext cx="0" cy="3634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Connector: Elbow 402">
            <a:extLst>
              <a:ext uri="{FF2B5EF4-FFF2-40B4-BE49-F238E27FC236}">
                <a16:creationId xmlns:a16="http://schemas.microsoft.com/office/drawing/2014/main" id="{15F77CB4-5E42-42F0-AC70-30B6FB87E765}"/>
              </a:ext>
            </a:extLst>
          </p:cNvPr>
          <p:cNvCxnSpPr>
            <a:cxnSpLocks/>
            <a:stCxn id="198" idx="3"/>
            <a:endCxn id="27" idx="0"/>
          </p:cNvCxnSpPr>
          <p:nvPr/>
        </p:nvCxnSpPr>
        <p:spPr>
          <a:xfrm flipV="1">
            <a:off x="2421197" y="1966068"/>
            <a:ext cx="7150590" cy="3593035"/>
          </a:xfrm>
          <a:prstGeom prst="bentConnector4">
            <a:avLst>
              <a:gd name="adj1" fmla="val 21006"/>
              <a:gd name="adj2" fmla="val 1346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" name="Flowchart: Document 411">
            <a:extLst>
              <a:ext uri="{FF2B5EF4-FFF2-40B4-BE49-F238E27FC236}">
                <a16:creationId xmlns:a16="http://schemas.microsoft.com/office/drawing/2014/main" id="{E6BE8C79-EAF1-430E-BCA8-F7BA8280C88A}"/>
              </a:ext>
            </a:extLst>
          </p:cNvPr>
          <p:cNvSpPr/>
          <p:nvPr/>
        </p:nvSpPr>
        <p:spPr>
          <a:xfrm>
            <a:off x="1033183" y="493113"/>
            <a:ext cx="1149101" cy="75026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Packet from PC</a:t>
            </a:r>
          </a:p>
        </p:txBody>
      </p: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A8C714FB-DFE6-4DFF-BB42-99DD9D05342A}"/>
              </a:ext>
            </a:extLst>
          </p:cNvPr>
          <p:cNvCxnSpPr>
            <a:stCxn id="412" idx="2"/>
            <a:endCxn id="194" idx="0"/>
          </p:cNvCxnSpPr>
          <p:nvPr/>
        </p:nvCxnSpPr>
        <p:spPr>
          <a:xfrm>
            <a:off x="1607734" y="1193774"/>
            <a:ext cx="4024" cy="239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Flowchart: Document 416">
            <a:extLst>
              <a:ext uri="{FF2B5EF4-FFF2-40B4-BE49-F238E27FC236}">
                <a16:creationId xmlns:a16="http://schemas.microsoft.com/office/drawing/2014/main" id="{AF5768E8-CEE1-4A42-AB01-F44A215A540A}"/>
              </a:ext>
            </a:extLst>
          </p:cNvPr>
          <p:cNvSpPr/>
          <p:nvPr/>
        </p:nvSpPr>
        <p:spPr>
          <a:xfrm>
            <a:off x="18525947" y="493113"/>
            <a:ext cx="1149101" cy="75026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Packet to PC</a:t>
            </a:r>
          </a:p>
        </p:txBody>
      </p:sp>
      <p:cxnSp>
        <p:nvCxnSpPr>
          <p:cNvPr id="426" name="Connector: Elbow 425">
            <a:extLst>
              <a:ext uri="{FF2B5EF4-FFF2-40B4-BE49-F238E27FC236}">
                <a16:creationId xmlns:a16="http://schemas.microsoft.com/office/drawing/2014/main" id="{6AC3E58A-5471-46A3-B76C-CD74697FB1EA}"/>
              </a:ext>
            </a:extLst>
          </p:cNvPr>
          <p:cNvCxnSpPr>
            <a:stCxn id="231" idx="2"/>
            <a:endCxn id="417" idx="2"/>
          </p:cNvCxnSpPr>
          <p:nvPr/>
        </p:nvCxnSpPr>
        <p:spPr>
          <a:xfrm rot="5400000" flipH="1" flipV="1">
            <a:off x="15908037" y="2771361"/>
            <a:ext cx="4770048" cy="1614873"/>
          </a:xfrm>
          <a:prstGeom prst="bentConnector3">
            <a:avLst>
              <a:gd name="adj1" fmla="val -2289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7" name="Connector: Curved 546">
            <a:extLst>
              <a:ext uri="{FF2B5EF4-FFF2-40B4-BE49-F238E27FC236}">
                <a16:creationId xmlns:a16="http://schemas.microsoft.com/office/drawing/2014/main" id="{C86A388D-F9AB-4983-9A76-55A3CD123B17}"/>
              </a:ext>
            </a:extLst>
          </p:cNvPr>
          <p:cNvCxnSpPr>
            <a:cxnSpLocks/>
            <a:stCxn id="27" idx="3"/>
            <a:endCxn id="318" idx="0"/>
          </p:cNvCxnSpPr>
          <p:nvPr/>
        </p:nvCxnSpPr>
        <p:spPr>
          <a:xfrm flipV="1">
            <a:off x="10862289" y="493731"/>
            <a:ext cx="1552045" cy="1657003"/>
          </a:xfrm>
          <a:prstGeom prst="curvedConnector4">
            <a:avLst>
              <a:gd name="adj1" fmla="val 49264"/>
              <a:gd name="adj2" fmla="val 11379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Connector: Curved 550">
            <a:extLst>
              <a:ext uri="{FF2B5EF4-FFF2-40B4-BE49-F238E27FC236}">
                <a16:creationId xmlns:a16="http://schemas.microsoft.com/office/drawing/2014/main" id="{20906954-69FC-4FCA-BDD8-64FF126B4B3E}"/>
              </a:ext>
            </a:extLst>
          </p:cNvPr>
          <p:cNvCxnSpPr>
            <a:cxnSpLocks/>
            <a:stCxn id="27" idx="3"/>
            <a:endCxn id="319" idx="0"/>
          </p:cNvCxnSpPr>
          <p:nvPr/>
        </p:nvCxnSpPr>
        <p:spPr>
          <a:xfrm flipV="1">
            <a:off x="10862289" y="493729"/>
            <a:ext cx="1597764" cy="1657005"/>
          </a:xfrm>
          <a:prstGeom prst="curvedConnector4">
            <a:avLst>
              <a:gd name="adj1" fmla="val 49285"/>
              <a:gd name="adj2" fmla="val 11379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Connector: Curved 556">
            <a:extLst>
              <a:ext uri="{FF2B5EF4-FFF2-40B4-BE49-F238E27FC236}">
                <a16:creationId xmlns:a16="http://schemas.microsoft.com/office/drawing/2014/main" id="{48E49FAA-14DC-4D10-8335-4E75355AB1B1}"/>
              </a:ext>
            </a:extLst>
          </p:cNvPr>
          <p:cNvCxnSpPr>
            <a:cxnSpLocks/>
            <a:stCxn id="27" idx="3"/>
            <a:endCxn id="320" idx="0"/>
          </p:cNvCxnSpPr>
          <p:nvPr/>
        </p:nvCxnSpPr>
        <p:spPr>
          <a:xfrm flipV="1">
            <a:off x="10862289" y="493729"/>
            <a:ext cx="1643472" cy="1657005"/>
          </a:xfrm>
          <a:prstGeom prst="curvedConnector4">
            <a:avLst>
              <a:gd name="adj1" fmla="val 49305"/>
              <a:gd name="adj2" fmla="val 11379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Connector: Curved 562">
            <a:extLst>
              <a:ext uri="{FF2B5EF4-FFF2-40B4-BE49-F238E27FC236}">
                <a16:creationId xmlns:a16="http://schemas.microsoft.com/office/drawing/2014/main" id="{91B3D1EC-EF0C-4E50-B6F3-81A2408A0E83}"/>
              </a:ext>
            </a:extLst>
          </p:cNvPr>
          <p:cNvCxnSpPr>
            <a:cxnSpLocks/>
            <a:stCxn id="24" idx="3"/>
            <a:endCxn id="299" idx="0"/>
          </p:cNvCxnSpPr>
          <p:nvPr/>
        </p:nvCxnSpPr>
        <p:spPr>
          <a:xfrm flipV="1">
            <a:off x="10983527" y="1929640"/>
            <a:ext cx="1430807" cy="1787287"/>
          </a:xfrm>
          <a:prstGeom prst="curvedConnector4">
            <a:avLst>
              <a:gd name="adj1" fmla="val 49201"/>
              <a:gd name="adj2" fmla="val 11279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onnector: Curved 565">
            <a:extLst>
              <a:ext uri="{FF2B5EF4-FFF2-40B4-BE49-F238E27FC236}">
                <a16:creationId xmlns:a16="http://schemas.microsoft.com/office/drawing/2014/main" id="{1F698AC5-03A7-4196-9BEF-FE265A529F17}"/>
              </a:ext>
            </a:extLst>
          </p:cNvPr>
          <p:cNvCxnSpPr>
            <a:cxnSpLocks/>
            <a:stCxn id="24" idx="3"/>
            <a:endCxn id="300" idx="0"/>
          </p:cNvCxnSpPr>
          <p:nvPr/>
        </p:nvCxnSpPr>
        <p:spPr>
          <a:xfrm flipV="1">
            <a:off x="10983527" y="1929638"/>
            <a:ext cx="1476526" cy="1787289"/>
          </a:xfrm>
          <a:prstGeom prst="curvedConnector4">
            <a:avLst>
              <a:gd name="adj1" fmla="val 49226"/>
              <a:gd name="adj2" fmla="val 11279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Connector: Curved 570">
            <a:extLst>
              <a:ext uri="{FF2B5EF4-FFF2-40B4-BE49-F238E27FC236}">
                <a16:creationId xmlns:a16="http://schemas.microsoft.com/office/drawing/2014/main" id="{3A510153-28B7-4032-A612-FA8FC49C6084}"/>
              </a:ext>
            </a:extLst>
          </p:cNvPr>
          <p:cNvCxnSpPr>
            <a:cxnSpLocks/>
            <a:stCxn id="24" idx="3"/>
            <a:endCxn id="301" idx="0"/>
          </p:cNvCxnSpPr>
          <p:nvPr/>
        </p:nvCxnSpPr>
        <p:spPr>
          <a:xfrm flipV="1">
            <a:off x="10983527" y="1929638"/>
            <a:ext cx="1522234" cy="1787289"/>
          </a:xfrm>
          <a:prstGeom prst="curvedConnector4">
            <a:avLst>
              <a:gd name="adj1" fmla="val 49249"/>
              <a:gd name="adj2" fmla="val 11279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onnector: Curved 575">
            <a:extLst>
              <a:ext uri="{FF2B5EF4-FFF2-40B4-BE49-F238E27FC236}">
                <a16:creationId xmlns:a16="http://schemas.microsoft.com/office/drawing/2014/main" id="{2402E803-B357-49EC-ADA4-893796CEA6E7}"/>
              </a:ext>
            </a:extLst>
          </p:cNvPr>
          <p:cNvCxnSpPr>
            <a:cxnSpLocks/>
            <a:stCxn id="24" idx="3"/>
            <a:endCxn id="278" idx="2"/>
          </p:cNvCxnSpPr>
          <p:nvPr/>
        </p:nvCxnSpPr>
        <p:spPr>
          <a:xfrm flipV="1">
            <a:off x="10983527" y="3655895"/>
            <a:ext cx="1430807" cy="61032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Connector: Curved 587">
            <a:extLst>
              <a:ext uri="{FF2B5EF4-FFF2-40B4-BE49-F238E27FC236}">
                <a16:creationId xmlns:a16="http://schemas.microsoft.com/office/drawing/2014/main" id="{130C33C2-BF38-494E-AC6B-FCB07B3BA98F}"/>
              </a:ext>
            </a:extLst>
          </p:cNvPr>
          <p:cNvCxnSpPr>
            <a:cxnSpLocks/>
            <a:stCxn id="24" idx="3"/>
            <a:endCxn id="280" idx="2"/>
          </p:cNvCxnSpPr>
          <p:nvPr/>
        </p:nvCxnSpPr>
        <p:spPr>
          <a:xfrm flipV="1">
            <a:off x="10983527" y="3655893"/>
            <a:ext cx="1476526" cy="61034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or: Curved 596">
            <a:extLst>
              <a:ext uri="{FF2B5EF4-FFF2-40B4-BE49-F238E27FC236}">
                <a16:creationId xmlns:a16="http://schemas.microsoft.com/office/drawing/2014/main" id="{973D9DD5-8390-446C-BD50-26DD59964164}"/>
              </a:ext>
            </a:extLst>
          </p:cNvPr>
          <p:cNvCxnSpPr>
            <a:cxnSpLocks/>
            <a:stCxn id="24" idx="3"/>
            <a:endCxn id="282" idx="2"/>
          </p:cNvCxnSpPr>
          <p:nvPr/>
        </p:nvCxnSpPr>
        <p:spPr>
          <a:xfrm flipV="1">
            <a:off x="10983527" y="3655893"/>
            <a:ext cx="1522234" cy="61034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nector: Curved 602">
            <a:extLst>
              <a:ext uri="{FF2B5EF4-FFF2-40B4-BE49-F238E27FC236}">
                <a16:creationId xmlns:a16="http://schemas.microsoft.com/office/drawing/2014/main" id="{7429DE76-FBC9-4080-8D22-718DCE329F1C}"/>
              </a:ext>
            </a:extLst>
          </p:cNvPr>
          <p:cNvCxnSpPr>
            <a:cxnSpLocks/>
            <a:stCxn id="24" idx="3"/>
            <a:endCxn id="284" idx="2"/>
          </p:cNvCxnSpPr>
          <p:nvPr/>
        </p:nvCxnSpPr>
        <p:spPr>
          <a:xfrm flipV="1">
            <a:off x="10983527" y="3655891"/>
            <a:ext cx="1567953" cy="61036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onnector: Curved 608">
            <a:extLst>
              <a:ext uri="{FF2B5EF4-FFF2-40B4-BE49-F238E27FC236}">
                <a16:creationId xmlns:a16="http://schemas.microsoft.com/office/drawing/2014/main" id="{04F74750-B321-4410-85E5-2CDF257E56E8}"/>
              </a:ext>
            </a:extLst>
          </p:cNvPr>
          <p:cNvCxnSpPr>
            <a:cxnSpLocks/>
            <a:stCxn id="24" idx="3"/>
            <a:endCxn id="285" idx="2"/>
          </p:cNvCxnSpPr>
          <p:nvPr/>
        </p:nvCxnSpPr>
        <p:spPr>
          <a:xfrm flipV="1">
            <a:off x="10983527" y="3655893"/>
            <a:ext cx="1613661" cy="61034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Connector: Curved 614">
            <a:extLst>
              <a:ext uri="{FF2B5EF4-FFF2-40B4-BE49-F238E27FC236}">
                <a16:creationId xmlns:a16="http://schemas.microsoft.com/office/drawing/2014/main" id="{079DDDD3-680D-4BA6-A76E-FA162331D635}"/>
              </a:ext>
            </a:extLst>
          </p:cNvPr>
          <p:cNvCxnSpPr>
            <a:cxnSpLocks/>
            <a:stCxn id="24" idx="3"/>
            <a:endCxn id="286" idx="2"/>
          </p:cNvCxnSpPr>
          <p:nvPr/>
        </p:nvCxnSpPr>
        <p:spPr>
          <a:xfrm flipV="1">
            <a:off x="10983527" y="3655891"/>
            <a:ext cx="1659380" cy="61036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Connector: Curved 620">
            <a:extLst>
              <a:ext uri="{FF2B5EF4-FFF2-40B4-BE49-F238E27FC236}">
                <a16:creationId xmlns:a16="http://schemas.microsoft.com/office/drawing/2014/main" id="{F082C80A-8812-4C8E-BA4F-7FE83EA40FF4}"/>
              </a:ext>
            </a:extLst>
          </p:cNvPr>
          <p:cNvCxnSpPr>
            <a:cxnSpLocks/>
            <a:stCxn id="24" idx="2"/>
            <a:endCxn id="259" idx="0"/>
          </p:cNvCxnSpPr>
          <p:nvPr/>
        </p:nvCxnSpPr>
        <p:spPr>
          <a:xfrm rot="5400000" flipH="1" flipV="1">
            <a:off x="10667352" y="3720801"/>
            <a:ext cx="653056" cy="2840908"/>
          </a:xfrm>
          <a:prstGeom prst="curvedConnector5">
            <a:avLst>
              <a:gd name="adj1" fmla="val -35005"/>
              <a:gd name="adj2" fmla="val 74415"/>
              <a:gd name="adj3" fmla="val 13500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onnector: Curved 624">
            <a:extLst>
              <a:ext uri="{FF2B5EF4-FFF2-40B4-BE49-F238E27FC236}">
                <a16:creationId xmlns:a16="http://schemas.microsoft.com/office/drawing/2014/main" id="{33CA1725-C724-44A7-92F6-E41697C827D5}"/>
              </a:ext>
            </a:extLst>
          </p:cNvPr>
          <p:cNvCxnSpPr>
            <a:cxnSpLocks/>
            <a:stCxn id="24" idx="2"/>
            <a:endCxn id="260" idx="0"/>
          </p:cNvCxnSpPr>
          <p:nvPr/>
        </p:nvCxnSpPr>
        <p:spPr>
          <a:xfrm rot="5400000" flipH="1" flipV="1">
            <a:off x="10690210" y="3697940"/>
            <a:ext cx="653058" cy="2886627"/>
          </a:xfrm>
          <a:prstGeom prst="curvedConnector5">
            <a:avLst>
              <a:gd name="adj1" fmla="val -35005"/>
              <a:gd name="adj2" fmla="val 74029"/>
              <a:gd name="adj3" fmla="val 13500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onnector: Curved 629">
            <a:extLst>
              <a:ext uri="{FF2B5EF4-FFF2-40B4-BE49-F238E27FC236}">
                <a16:creationId xmlns:a16="http://schemas.microsoft.com/office/drawing/2014/main" id="{9F822155-07B8-4C20-B642-DD9FCC76B199}"/>
              </a:ext>
            </a:extLst>
          </p:cNvPr>
          <p:cNvCxnSpPr>
            <a:cxnSpLocks/>
            <a:stCxn id="24" idx="2"/>
            <a:endCxn id="261" idx="0"/>
          </p:cNvCxnSpPr>
          <p:nvPr/>
        </p:nvCxnSpPr>
        <p:spPr>
          <a:xfrm rot="5400000" flipH="1" flipV="1">
            <a:off x="10713064" y="3675086"/>
            <a:ext cx="653058" cy="2932335"/>
          </a:xfrm>
          <a:prstGeom prst="curvedConnector5">
            <a:avLst>
              <a:gd name="adj1" fmla="val -35005"/>
              <a:gd name="adj2" fmla="val 73654"/>
              <a:gd name="adj3" fmla="val 13500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onnector: Curved 647">
            <a:extLst>
              <a:ext uri="{FF2B5EF4-FFF2-40B4-BE49-F238E27FC236}">
                <a16:creationId xmlns:a16="http://schemas.microsoft.com/office/drawing/2014/main" id="{16ECF1BE-F502-4D5E-80F5-7B9FF16A312E}"/>
              </a:ext>
            </a:extLst>
          </p:cNvPr>
          <p:cNvCxnSpPr>
            <a:cxnSpLocks/>
            <a:stCxn id="24" idx="2"/>
            <a:endCxn id="245" idx="0"/>
          </p:cNvCxnSpPr>
          <p:nvPr/>
        </p:nvCxnSpPr>
        <p:spPr>
          <a:xfrm rot="16200000" flipH="1">
            <a:off x="10636566" y="4404643"/>
            <a:ext cx="801725" cy="292800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Connector: Curved 651">
            <a:extLst>
              <a:ext uri="{FF2B5EF4-FFF2-40B4-BE49-F238E27FC236}">
                <a16:creationId xmlns:a16="http://schemas.microsoft.com/office/drawing/2014/main" id="{BE9C7F73-08E8-4382-AB6F-1E5755062E59}"/>
              </a:ext>
            </a:extLst>
          </p:cNvPr>
          <p:cNvCxnSpPr>
            <a:cxnSpLocks/>
            <a:stCxn id="24" idx="2"/>
            <a:endCxn id="244" idx="0"/>
          </p:cNvCxnSpPr>
          <p:nvPr/>
        </p:nvCxnSpPr>
        <p:spPr>
          <a:xfrm rot="16200000" flipH="1">
            <a:off x="10613712" y="4427497"/>
            <a:ext cx="801725" cy="288229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Connector: Curved 655">
            <a:extLst>
              <a:ext uri="{FF2B5EF4-FFF2-40B4-BE49-F238E27FC236}">
                <a16:creationId xmlns:a16="http://schemas.microsoft.com/office/drawing/2014/main" id="{2A37CE54-078F-4762-9FE9-DC1AC78CD3B3}"/>
              </a:ext>
            </a:extLst>
          </p:cNvPr>
          <p:cNvCxnSpPr>
            <a:cxnSpLocks/>
            <a:stCxn id="24" idx="2"/>
            <a:endCxn id="243" idx="0"/>
          </p:cNvCxnSpPr>
          <p:nvPr/>
        </p:nvCxnSpPr>
        <p:spPr>
          <a:xfrm rot="16200000" flipH="1">
            <a:off x="10590851" y="4450357"/>
            <a:ext cx="801727" cy="283657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TextBox 665">
            <a:extLst>
              <a:ext uri="{FF2B5EF4-FFF2-40B4-BE49-F238E27FC236}">
                <a16:creationId xmlns:a16="http://schemas.microsoft.com/office/drawing/2014/main" id="{09BFE9CF-118E-4915-851C-2C8A338F5A6D}"/>
              </a:ext>
            </a:extLst>
          </p:cNvPr>
          <p:cNvSpPr txBox="1"/>
          <p:nvPr/>
        </p:nvSpPr>
        <p:spPr>
          <a:xfrm>
            <a:off x="4699299" y="0"/>
            <a:ext cx="359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Sensing &amp; Actuating</a:t>
            </a:r>
          </a:p>
        </p:txBody>
      </p:sp>
      <p:sp>
        <p:nvSpPr>
          <p:cNvPr id="669" name="Flowchart: Predefined Process 668">
            <a:extLst>
              <a:ext uri="{FF2B5EF4-FFF2-40B4-BE49-F238E27FC236}">
                <a16:creationId xmlns:a16="http://schemas.microsoft.com/office/drawing/2014/main" id="{A113E049-D96E-4DC4-A061-D03996B7B9F2}"/>
              </a:ext>
            </a:extLst>
          </p:cNvPr>
          <p:cNvSpPr/>
          <p:nvPr/>
        </p:nvSpPr>
        <p:spPr>
          <a:xfrm>
            <a:off x="8205774" y="2833013"/>
            <a:ext cx="2724450" cy="155204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For each motor:</a:t>
            </a:r>
          </a:p>
          <a:p>
            <a:r>
              <a:rPr lang="en-CA" dirty="0"/>
              <a:t>    set goal position</a:t>
            </a:r>
          </a:p>
          <a:p>
            <a:r>
              <a:rPr lang="en-CA" dirty="0"/>
              <a:t>    if(leg joint):</a:t>
            </a:r>
          </a:p>
          <a:p>
            <a:r>
              <a:rPr lang="en-CA" dirty="0"/>
              <a:t>        read position</a:t>
            </a:r>
          </a:p>
          <a:p>
            <a:endParaRPr lang="en-CA" dirty="0"/>
          </a:p>
        </p:txBody>
      </p: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1176955E-ED0E-472D-BFFE-1ADFDF944447}"/>
              </a:ext>
            </a:extLst>
          </p:cNvPr>
          <p:cNvCxnSpPr>
            <a:cxnSpLocks/>
            <a:stCxn id="27" idx="2"/>
            <a:endCxn id="669" idx="0"/>
          </p:cNvCxnSpPr>
          <p:nvPr/>
        </p:nvCxnSpPr>
        <p:spPr>
          <a:xfrm flipH="1">
            <a:off x="9567999" y="2335400"/>
            <a:ext cx="3788" cy="4976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61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Gamvrelis</dc:creator>
  <cp:lastModifiedBy>Tyler Gamvrelis</cp:lastModifiedBy>
  <cp:revision>54</cp:revision>
  <dcterms:created xsi:type="dcterms:W3CDTF">2018-08-06T04:48:26Z</dcterms:created>
  <dcterms:modified xsi:type="dcterms:W3CDTF">2018-09-08T21:39:47Z</dcterms:modified>
</cp:coreProperties>
</file>