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E673-352B-411D-8497-3179E095E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88A2B-4801-4F6F-A112-0A903EB27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5D8F-9334-4F7A-A0B4-1FFBA759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9EB4-DFF9-4B61-8920-2B707B8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2CC4-D2AB-4981-A6C7-B369FFCC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93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2073-AA27-4330-8600-00EB0027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BE7F3-2F6A-4658-8E33-726F55AB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4F7B-00C5-4030-AE4A-03C8E79C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C0B6-E2B1-4547-A0F2-7AC24C8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5BE9-4E03-4B04-A58A-66D70B65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4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2CDB6-0B1D-4A5A-8477-28F8678B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7C262-B88A-4071-A81C-6EC47895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8E66-B988-47B6-ABFC-5A601B02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E5D8-133D-49FB-BFAB-274C158C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2125-27ED-4E06-A71B-C2989663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7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A64-D919-40CB-9A33-6181171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AEF1-CBC8-4990-968D-FF6AFC6E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D460-8C2E-41F5-937E-7B907611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095E-7D6A-4284-AFD4-1351CA61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70A5-5DC8-4815-BA4F-1763401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3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D587-4AB2-4F6C-85BF-42AF623F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650A-87E2-4E25-B2F3-44C031E8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647D-0A8A-4685-9636-5209906C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F1A3-13FF-41FF-B519-D153263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0DC2-1ADD-46D5-8D36-418BB37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7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3D6C-8045-4D9A-BDBA-54CF83F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3A67-F66C-451F-8EC9-1AAB2E0A2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47A5-83EB-47EE-958B-D2D1C0BD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B660-141A-45DE-851D-A95EF985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4F40-0AB4-471A-A16E-5F8925A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E836-8872-4A0C-875A-C1DA3FD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3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1115-D64A-4E16-8448-80B91D2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5406C-4F80-4EF9-B19A-42E50CD9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38B2-C8F0-434A-A391-9A289D93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F21B-DC70-4499-B546-FD2998C78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3D09D-A1BD-43E9-AB01-6F0C042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84A25-888E-4283-BD7F-DE966AF8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C1774-7ECF-4D51-88FE-A1D3FF78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4BD3E-5D0C-40C1-8021-5C245EAA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4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0975-F2D0-4ADB-92C5-B9EA0E8E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FB72-65ED-451C-98BA-830C9444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26EF6-6C76-4C13-A4C8-AA917CF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6FD49-24D8-4F10-BE22-6E8AF6F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9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29F1C-C5D4-4033-A4EC-4E8B939E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B8F2-ECA2-445D-87BA-0FFE68C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FFA49-2977-4E71-A2B3-D71B3A0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7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963-AAC7-442F-82E2-59D9A2EB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BF2A-D7C5-4A7B-8C1D-30321EEF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55BA0-36F0-48B2-9689-E4F5E012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9FC3-FD1C-47BF-94A9-9A59FB86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7DA11-7DBA-4D9F-BC36-40111BA3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1ABF2-5133-4893-AED8-FCD965F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72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38A8-3F33-4EE0-B9D9-7C83EC5E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A6570-700D-417F-8E6C-CB3ED87A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510A-9546-413C-87A6-68CC3ECD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75435-1A8A-4A33-802C-96A5035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4996-67F1-405B-B254-D2A2287E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1DF4-35A1-4F80-8C40-2B2AF03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1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2F5ED-65AF-41F2-9AD4-9D866DF8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98CC-672E-4558-B59D-C228504D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ABC2-2836-48DC-A0C5-B52E0C195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8F12-50B0-4BBB-A094-D855E9207FF2}" type="datetimeFigureOut">
              <a:rPr lang="en-CA" smtClean="0"/>
              <a:t>2018-09-15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CAE1-30B4-415C-9CD0-D0FB94B4C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0ABD-B4C0-419C-BDC7-7717C71C1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E7ADC-59F5-40A1-A969-2A00577A0BA2}"/>
              </a:ext>
            </a:extLst>
          </p:cNvPr>
          <p:cNvSpPr txBox="1"/>
          <p:nvPr/>
        </p:nvSpPr>
        <p:spPr>
          <a:xfrm>
            <a:off x="0" y="0"/>
            <a:ext cx="474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Sensor data cache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777CDA-E21A-4C1B-AA40-031A7023CF50}"/>
              </a:ext>
            </a:extLst>
          </p:cNvPr>
          <p:cNvSpPr/>
          <p:nvPr/>
        </p:nvSpPr>
        <p:spPr>
          <a:xfrm>
            <a:off x="885508" y="870183"/>
            <a:ext cx="666750" cy="666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83C52-CACA-478F-B419-81831128968D}"/>
              </a:ext>
            </a:extLst>
          </p:cNvPr>
          <p:cNvCxnSpPr/>
          <p:nvPr/>
        </p:nvCxnSpPr>
        <p:spPr>
          <a:xfrm flipV="1">
            <a:off x="1218883" y="931142"/>
            <a:ext cx="0" cy="272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A0B515-788C-44F0-B231-BB97BF9D9479}"/>
              </a:ext>
            </a:extLst>
          </p:cNvPr>
          <p:cNvCxnSpPr>
            <a:cxnSpLocks/>
          </p:cNvCxnSpPr>
          <p:nvPr/>
        </p:nvCxnSpPr>
        <p:spPr>
          <a:xfrm flipV="1">
            <a:off x="1218883" y="1083542"/>
            <a:ext cx="152400" cy="120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04E8F-9AB3-4388-AFDF-1225FAAFBE03}"/>
              </a:ext>
            </a:extLst>
          </p:cNvPr>
          <p:cNvSpPr txBox="1"/>
          <p:nvPr/>
        </p:nvSpPr>
        <p:spPr>
          <a:xfrm>
            <a:off x="1" y="870182"/>
            <a:ext cx="86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Wait 2 </a:t>
            </a:r>
            <a:r>
              <a:rPr lang="en-CA" dirty="0" err="1"/>
              <a:t>ms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F1149B-41A2-4D75-BBF8-A5325F747D4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552258" y="1203558"/>
            <a:ext cx="3267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292CB2-4416-41F8-9B9E-F2DEF0593CDC}"/>
              </a:ext>
            </a:extLst>
          </p:cNvPr>
          <p:cNvSpPr/>
          <p:nvPr/>
        </p:nvSpPr>
        <p:spPr>
          <a:xfrm>
            <a:off x="427991" y="1883897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940C30-1F1C-468E-8958-E629A6E0F7C8}"/>
              </a:ext>
            </a:extLst>
          </p:cNvPr>
          <p:cNvSpPr/>
          <p:nvPr/>
        </p:nvSpPr>
        <p:spPr>
          <a:xfrm>
            <a:off x="2228216" y="1873686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ABEA3-EB22-4C12-829A-101668FA5D21}"/>
              </a:ext>
            </a:extLst>
          </p:cNvPr>
          <p:cNvSpPr/>
          <p:nvPr/>
        </p:nvSpPr>
        <p:spPr>
          <a:xfrm>
            <a:off x="4028441" y="2971447"/>
            <a:ext cx="1581784" cy="1431489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925E5-4A01-4D01-B6DF-D12916D97118}"/>
              </a:ext>
            </a:extLst>
          </p:cNvPr>
          <p:cNvSpPr txBox="1"/>
          <p:nvPr/>
        </p:nvSpPr>
        <p:spPr>
          <a:xfrm>
            <a:off x="427991" y="1904317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9A4B3-E671-4F25-A73A-933D0D70AADC}"/>
              </a:ext>
            </a:extLst>
          </p:cNvPr>
          <p:cNvSpPr txBox="1"/>
          <p:nvPr/>
        </p:nvSpPr>
        <p:spPr>
          <a:xfrm>
            <a:off x="2228216" y="1907693"/>
            <a:ext cx="15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Pressure sensors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8E3CD-6F99-47B0-B50D-C7B138698B81}"/>
              </a:ext>
            </a:extLst>
          </p:cNvPr>
          <p:cNvSpPr txBox="1"/>
          <p:nvPr/>
        </p:nvSpPr>
        <p:spPr>
          <a:xfrm>
            <a:off x="4028441" y="3002078"/>
            <a:ext cx="15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Motor read </a:t>
            </a:r>
            <a:r>
              <a:rPr lang="en-CA" b="1" dirty="0" err="1"/>
              <a:t>cmd</a:t>
            </a:r>
            <a:r>
              <a:rPr lang="en-CA" b="1" dirty="0"/>
              <a:t> generator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65175C-F471-49D1-BE41-5286200F850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819333" y="1193347"/>
            <a:ext cx="0" cy="177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982871-6026-4A1A-901D-5F73E914ACB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019108" y="1193347"/>
            <a:ext cx="0" cy="680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554921-2BEF-4571-B7D0-9AE4652D1BA0}"/>
              </a:ext>
            </a:extLst>
          </p:cNvPr>
          <p:cNvCxnSpPr>
            <a:stCxn id="7" idx="4"/>
            <a:endCxn id="18" idx="0"/>
          </p:cNvCxnSpPr>
          <p:nvPr/>
        </p:nvCxnSpPr>
        <p:spPr>
          <a:xfrm>
            <a:off x="1218883" y="1536933"/>
            <a:ext cx="0" cy="346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31AFC-E591-41BC-8910-0FD741740C1F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3019107" y="2554024"/>
            <a:ext cx="1" cy="674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47995F9B-37DB-473F-9371-541478D5280F}"/>
              </a:ext>
            </a:extLst>
          </p:cNvPr>
          <p:cNvSpPr/>
          <p:nvPr/>
        </p:nvSpPr>
        <p:spPr>
          <a:xfrm>
            <a:off x="2382032" y="3228975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filtered ADC data</a:t>
            </a:r>
          </a:p>
        </p:txBody>
      </p: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2F309EDE-C7D4-439C-BA99-0863F537DF22}"/>
              </a:ext>
            </a:extLst>
          </p:cNvPr>
          <p:cNvSpPr/>
          <p:nvPr/>
        </p:nvSpPr>
        <p:spPr>
          <a:xfrm>
            <a:off x="581808" y="2815299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accel &amp; gyro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1C109-135B-43C6-9CE3-686146994BB8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>
            <a:off x="1218883" y="2273649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D04B4438-E076-4B76-BE2E-2694677DAED5}"/>
              </a:ext>
            </a:extLst>
          </p:cNvPr>
          <p:cNvSpPr/>
          <p:nvPr/>
        </p:nvSpPr>
        <p:spPr>
          <a:xfrm>
            <a:off x="581808" y="4528524"/>
            <a:ext cx="1274149" cy="4395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E0A02-1404-4894-A2CF-F030C25D8694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1218883" y="3986874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FFCEBE-78B6-4F21-82FA-0E8821873F2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218882" y="4968056"/>
            <a:ext cx="1" cy="174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1721F4-9A6E-4CAB-BB53-4ED321D1284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019107" y="4400550"/>
            <a:ext cx="0" cy="2239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5C2597-EBAB-496E-9E06-0E7579EDD874}"/>
              </a:ext>
            </a:extLst>
          </p:cNvPr>
          <p:cNvSpPr/>
          <p:nvPr/>
        </p:nvSpPr>
        <p:spPr>
          <a:xfrm>
            <a:off x="6286194" y="494676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F933-FC46-4144-914E-625FCF7E343A}"/>
              </a:ext>
            </a:extLst>
          </p:cNvPr>
          <p:cNvSpPr txBox="1"/>
          <p:nvPr/>
        </p:nvSpPr>
        <p:spPr>
          <a:xfrm>
            <a:off x="6286192" y="494677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704B73-1277-4A29-AE20-3B0FDA13D9C0}"/>
              </a:ext>
            </a:extLst>
          </p:cNvPr>
          <p:cNvSpPr/>
          <p:nvPr/>
        </p:nvSpPr>
        <p:spPr>
          <a:xfrm>
            <a:off x="6286184" y="807097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BA4988-E1CC-4E93-9503-14234604D7C6}"/>
              </a:ext>
            </a:extLst>
          </p:cNvPr>
          <p:cNvSpPr/>
          <p:nvPr/>
        </p:nvSpPr>
        <p:spPr>
          <a:xfrm>
            <a:off x="6286183" y="126303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2733-4146-44C5-9A89-456FDF52B9FC}"/>
              </a:ext>
            </a:extLst>
          </p:cNvPr>
          <p:cNvSpPr txBox="1"/>
          <p:nvPr/>
        </p:nvSpPr>
        <p:spPr>
          <a:xfrm>
            <a:off x="7162808" y="779184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1914F-EAA3-45E4-B231-8BE199E1375C}"/>
              </a:ext>
            </a:extLst>
          </p:cNvPr>
          <p:cNvSpPr txBox="1"/>
          <p:nvPr/>
        </p:nvSpPr>
        <p:spPr>
          <a:xfrm>
            <a:off x="7162807" y="123511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E84A8-7994-40FA-A9E2-01EBE64C3C36}"/>
              </a:ext>
            </a:extLst>
          </p:cNvPr>
          <p:cNvSpPr/>
          <p:nvPr/>
        </p:nvSpPr>
        <p:spPr>
          <a:xfrm>
            <a:off x="6730373" y="807097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C07EDF-EE57-40D1-9BE7-D94137BD51C3}"/>
              </a:ext>
            </a:extLst>
          </p:cNvPr>
          <p:cNvSpPr/>
          <p:nvPr/>
        </p:nvSpPr>
        <p:spPr>
          <a:xfrm>
            <a:off x="6331902" y="12630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BB8917-0245-4ADE-B6F6-9E90C5E4F012}"/>
              </a:ext>
            </a:extLst>
          </p:cNvPr>
          <p:cNvSpPr/>
          <p:nvPr/>
        </p:nvSpPr>
        <p:spPr>
          <a:xfrm>
            <a:off x="6377610" y="12630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B1DF24-437E-42B9-9600-11BE61216608}"/>
              </a:ext>
            </a:extLst>
          </p:cNvPr>
          <p:cNvSpPr/>
          <p:nvPr/>
        </p:nvSpPr>
        <p:spPr>
          <a:xfrm>
            <a:off x="6423329" y="12630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11C7E-5551-470A-934A-E90ED2EB1C12}"/>
              </a:ext>
            </a:extLst>
          </p:cNvPr>
          <p:cNvSpPr/>
          <p:nvPr/>
        </p:nvSpPr>
        <p:spPr>
          <a:xfrm>
            <a:off x="6469037" y="12630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B05892-15A9-4E3B-AB28-BA372BF387C5}"/>
              </a:ext>
            </a:extLst>
          </p:cNvPr>
          <p:cNvSpPr/>
          <p:nvPr/>
        </p:nvSpPr>
        <p:spPr>
          <a:xfrm>
            <a:off x="6514756" y="12630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C0151C-1D46-48A7-9C59-B4F9A607DD71}"/>
              </a:ext>
            </a:extLst>
          </p:cNvPr>
          <p:cNvSpPr/>
          <p:nvPr/>
        </p:nvSpPr>
        <p:spPr>
          <a:xfrm>
            <a:off x="6560464" y="12630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E7859-AAA9-409E-A3FB-F34CDD094849}"/>
              </a:ext>
            </a:extLst>
          </p:cNvPr>
          <p:cNvSpPr/>
          <p:nvPr/>
        </p:nvSpPr>
        <p:spPr>
          <a:xfrm>
            <a:off x="6606183" y="12630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AE6953-5AE4-4EB6-9B70-DE3BE77E3098}"/>
              </a:ext>
            </a:extLst>
          </p:cNvPr>
          <p:cNvSpPr/>
          <p:nvPr/>
        </p:nvSpPr>
        <p:spPr>
          <a:xfrm>
            <a:off x="6651891" y="12630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883A2B-3BA3-4782-B51B-9735993D99C3}"/>
              </a:ext>
            </a:extLst>
          </p:cNvPr>
          <p:cNvSpPr/>
          <p:nvPr/>
        </p:nvSpPr>
        <p:spPr>
          <a:xfrm>
            <a:off x="6697610" y="12630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18D4F2-C13A-49F9-A99A-23C352918672}"/>
              </a:ext>
            </a:extLst>
          </p:cNvPr>
          <p:cNvSpPr/>
          <p:nvPr/>
        </p:nvSpPr>
        <p:spPr>
          <a:xfrm>
            <a:off x="6743318" y="12630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4357BB-2D3E-476B-86D3-F045F018FECD}"/>
              </a:ext>
            </a:extLst>
          </p:cNvPr>
          <p:cNvSpPr/>
          <p:nvPr/>
        </p:nvSpPr>
        <p:spPr>
          <a:xfrm>
            <a:off x="6789037" y="12630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E21C27-7470-4FE1-B3DD-2441E3F2F3F9}"/>
              </a:ext>
            </a:extLst>
          </p:cNvPr>
          <p:cNvSpPr/>
          <p:nvPr/>
        </p:nvSpPr>
        <p:spPr>
          <a:xfrm>
            <a:off x="6834745" y="12630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BFAAD5-27D5-4341-8E13-651E63DF8209}"/>
              </a:ext>
            </a:extLst>
          </p:cNvPr>
          <p:cNvSpPr/>
          <p:nvPr/>
        </p:nvSpPr>
        <p:spPr>
          <a:xfrm>
            <a:off x="6880464" y="12630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965CD-0D7A-4FA0-B213-A3E592F40452}"/>
              </a:ext>
            </a:extLst>
          </p:cNvPr>
          <p:cNvSpPr/>
          <p:nvPr/>
        </p:nvSpPr>
        <p:spPr>
          <a:xfrm>
            <a:off x="6926172" y="12630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AF7A70-27C3-455F-B341-9690D7C14650}"/>
              </a:ext>
            </a:extLst>
          </p:cNvPr>
          <p:cNvSpPr/>
          <p:nvPr/>
        </p:nvSpPr>
        <p:spPr>
          <a:xfrm>
            <a:off x="6971891" y="12630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6EEADE-FE55-4B3A-93D1-3CBC4AC711C1}"/>
              </a:ext>
            </a:extLst>
          </p:cNvPr>
          <p:cNvSpPr/>
          <p:nvPr/>
        </p:nvSpPr>
        <p:spPr>
          <a:xfrm>
            <a:off x="6286161" y="1786418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B43C0-9664-4191-988C-25C8D3921795}"/>
              </a:ext>
            </a:extLst>
          </p:cNvPr>
          <p:cNvSpPr txBox="1"/>
          <p:nvPr/>
        </p:nvSpPr>
        <p:spPr>
          <a:xfrm>
            <a:off x="6286159" y="1786419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28D02-E8A1-49B0-9369-0D54FF5FC09A}"/>
              </a:ext>
            </a:extLst>
          </p:cNvPr>
          <p:cNvSpPr/>
          <p:nvPr/>
        </p:nvSpPr>
        <p:spPr>
          <a:xfrm>
            <a:off x="6286151" y="2098839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BB1A82-B440-4D5A-ABBA-D25B88BA5630}"/>
              </a:ext>
            </a:extLst>
          </p:cNvPr>
          <p:cNvSpPr/>
          <p:nvPr/>
        </p:nvSpPr>
        <p:spPr>
          <a:xfrm>
            <a:off x="6286150" y="25547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731AF-08D3-4B61-9A52-94DFCD6D9B21}"/>
              </a:ext>
            </a:extLst>
          </p:cNvPr>
          <p:cNvSpPr txBox="1"/>
          <p:nvPr/>
        </p:nvSpPr>
        <p:spPr>
          <a:xfrm>
            <a:off x="7162775" y="2070926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67E950-E1B4-4199-A838-7ACEE5C14367}"/>
              </a:ext>
            </a:extLst>
          </p:cNvPr>
          <p:cNvSpPr txBox="1"/>
          <p:nvPr/>
        </p:nvSpPr>
        <p:spPr>
          <a:xfrm>
            <a:off x="7162774" y="252686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D0F550-49C7-4118-9366-6ABA468DEBA1}"/>
              </a:ext>
            </a:extLst>
          </p:cNvPr>
          <p:cNvSpPr/>
          <p:nvPr/>
        </p:nvSpPr>
        <p:spPr>
          <a:xfrm>
            <a:off x="6730340" y="2098839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069A34-0CDC-4EAE-9175-AA7D93314EC8}"/>
              </a:ext>
            </a:extLst>
          </p:cNvPr>
          <p:cNvSpPr/>
          <p:nvPr/>
        </p:nvSpPr>
        <p:spPr>
          <a:xfrm>
            <a:off x="6331869" y="25547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09FB47-E678-4891-B901-66D7B6DFB2B5}"/>
              </a:ext>
            </a:extLst>
          </p:cNvPr>
          <p:cNvSpPr/>
          <p:nvPr/>
        </p:nvSpPr>
        <p:spPr>
          <a:xfrm>
            <a:off x="6377577" y="25547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9CF3A2-13E1-4291-BD30-BB366C1BBFAD}"/>
              </a:ext>
            </a:extLst>
          </p:cNvPr>
          <p:cNvSpPr/>
          <p:nvPr/>
        </p:nvSpPr>
        <p:spPr>
          <a:xfrm>
            <a:off x="6423296" y="25547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C77475-1F10-40A3-A729-5758FE646001}"/>
              </a:ext>
            </a:extLst>
          </p:cNvPr>
          <p:cNvSpPr/>
          <p:nvPr/>
        </p:nvSpPr>
        <p:spPr>
          <a:xfrm>
            <a:off x="6469004" y="25547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20BC6-AA93-445E-AD49-AAE223AC1429}"/>
              </a:ext>
            </a:extLst>
          </p:cNvPr>
          <p:cNvSpPr/>
          <p:nvPr/>
        </p:nvSpPr>
        <p:spPr>
          <a:xfrm>
            <a:off x="6514723" y="25547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593D1-B85D-46C3-BBCE-CC5A978BCC91}"/>
              </a:ext>
            </a:extLst>
          </p:cNvPr>
          <p:cNvSpPr/>
          <p:nvPr/>
        </p:nvSpPr>
        <p:spPr>
          <a:xfrm>
            <a:off x="6560431" y="25547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1277AD-D14E-434B-8961-5201E2B37A3D}"/>
              </a:ext>
            </a:extLst>
          </p:cNvPr>
          <p:cNvSpPr/>
          <p:nvPr/>
        </p:nvSpPr>
        <p:spPr>
          <a:xfrm>
            <a:off x="6606150" y="255476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0920D1-4855-4064-B244-2E043C562688}"/>
              </a:ext>
            </a:extLst>
          </p:cNvPr>
          <p:cNvSpPr/>
          <p:nvPr/>
        </p:nvSpPr>
        <p:spPr>
          <a:xfrm>
            <a:off x="6651858" y="255476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E4731F-64AA-4092-949F-F200A77FFE34}"/>
              </a:ext>
            </a:extLst>
          </p:cNvPr>
          <p:cNvSpPr/>
          <p:nvPr/>
        </p:nvSpPr>
        <p:spPr>
          <a:xfrm>
            <a:off x="6697577" y="255476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ED2617-548E-487C-A56D-7F4DC38E9413}"/>
              </a:ext>
            </a:extLst>
          </p:cNvPr>
          <p:cNvSpPr/>
          <p:nvPr/>
        </p:nvSpPr>
        <p:spPr>
          <a:xfrm>
            <a:off x="6743285" y="255476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A5CAFE-37AE-43C7-AF4F-197A2C858C01}"/>
              </a:ext>
            </a:extLst>
          </p:cNvPr>
          <p:cNvSpPr/>
          <p:nvPr/>
        </p:nvSpPr>
        <p:spPr>
          <a:xfrm>
            <a:off x="6789004" y="255476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B65C6-8C17-4EA9-ADB1-1401892C3A62}"/>
              </a:ext>
            </a:extLst>
          </p:cNvPr>
          <p:cNvSpPr/>
          <p:nvPr/>
        </p:nvSpPr>
        <p:spPr>
          <a:xfrm>
            <a:off x="6834712" y="255476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FE95-DF1E-48E5-8C5A-DBF377151925}"/>
              </a:ext>
            </a:extLst>
          </p:cNvPr>
          <p:cNvSpPr/>
          <p:nvPr/>
        </p:nvSpPr>
        <p:spPr>
          <a:xfrm>
            <a:off x="6880431" y="255476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DF6784-CA47-49B7-A31A-E0E206F73419}"/>
              </a:ext>
            </a:extLst>
          </p:cNvPr>
          <p:cNvSpPr/>
          <p:nvPr/>
        </p:nvSpPr>
        <p:spPr>
          <a:xfrm>
            <a:off x="6926139" y="255476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DDA444-0F62-4119-A822-BC02638CB036}"/>
              </a:ext>
            </a:extLst>
          </p:cNvPr>
          <p:cNvSpPr/>
          <p:nvPr/>
        </p:nvSpPr>
        <p:spPr>
          <a:xfrm>
            <a:off x="6971858" y="255476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5333F3C-7580-4CCA-963D-D192CABBAA2C}"/>
              </a:ext>
            </a:extLst>
          </p:cNvPr>
          <p:cNvSpPr/>
          <p:nvPr/>
        </p:nvSpPr>
        <p:spPr>
          <a:xfrm>
            <a:off x="6286172" y="3983762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28E96F-FB6F-49F3-B095-4A195BA4BE11}"/>
              </a:ext>
            </a:extLst>
          </p:cNvPr>
          <p:cNvSpPr txBox="1"/>
          <p:nvPr/>
        </p:nvSpPr>
        <p:spPr>
          <a:xfrm>
            <a:off x="6286170" y="3983762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82628E-3CFD-4356-A5A8-5DDCD7E28C39}"/>
              </a:ext>
            </a:extLst>
          </p:cNvPr>
          <p:cNvSpPr/>
          <p:nvPr/>
        </p:nvSpPr>
        <p:spPr>
          <a:xfrm>
            <a:off x="6286162" y="4296182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34374B-20BA-45A3-8A1D-3BF7135AF7DF}"/>
              </a:ext>
            </a:extLst>
          </p:cNvPr>
          <p:cNvSpPr/>
          <p:nvPr/>
        </p:nvSpPr>
        <p:spPr>
          <a:xfrm>
            <a:off x="6286161" y="475211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9E00FB-5244-4459-B912-0FABEFF31CED}"/>
              </a:ext>
            </a:extLst>
          </p:cNvPr>
          <p:cNvSpPr txBox="1"/>
          <p:nvPr/>
        </p:nvSpPr>
        <p:spPr>
          <a:xfrm>
            <a:off x="7162786" y="4268269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E0D76-BE4C-43E0-A39A-1DB3797D19C8}"/>
              </a:ext>
            </a:extLst>
          </p:cNvPr>
          <p:cNvSpPr txBox="1"/>
          <p:nvPr/>
        </p:nvSpPr>
        <p:spPr>
          <a:xfrm>
            <a:off x="7162785" y="472420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128D64-6829-4339-AF0F-529491DE2DD0}"/>
              </a:ext>
            </a:extLst>
          </p:cNvPr>
          <p:cNvSpPr/>
          <p:nvPr/>
        </p:nvSpPr>
        <p:spPr>
          <a:xfrm>
            <a:off x="6730351" y="4296182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39A7CA6-4A1D-4E67-A0BC-27E4C7F9F940}"/>
              </a:ext>
            </a:extLst>
          </p:cNvPr>
          <p:cNvSpPr/>
          <p:nvPr/>
        </p:nvSpPr>
        <p:spPr>
          <a:xfrm>
            <a:off x="6331880" y="47521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A9B209-DDC4-49F2-B4E0-1385CA812ADA}"/>
              </a:ext>
            </a:extLst>
          </p:cNvPr>
          <p:cNvSpPr/>
          <p:nvPr/>
        </p:nvSpPr>
        <p:spPr>
          <a:xfrm>
            <a:off x="6377588" y="47521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6C8ADC-7BFF-4F13-AD5F-D42A1E55D875}"/>
              </a:ext>
            </a:extLst>
          </p:cNvPr>
          <p:cNvSpPr/>
          <p:nvPr/>
        </p:nvSpPr>
        <p:spPr>
          <a:xfrm>
            <a:off x="6423307" y="47521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7D0E8C-C102-4D44-AAA4-E58CC6875485}"/>
              </a:ext>
            </a:extLst>
          </p:cNvPr>
          <p:cNvSpPr/>
          <p:nvPr/>
        </p:nvSpPr>
        <p:spPr>
          <a:xfrm>
            <a:off x="6469015" y="47521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1518C5-A8D7-4EBF-9917-B72B24E8B6A4}"/>
              </a:ext>
            </a:extLst>
          </p:cNvPr>
          <p:cNvSpPr/>
          <p:nvPr/>
        </p:nvSpPr>
        <p:spPr>
          <a:xfrm>
            <a:off x="6514734" y="47521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8FA599-F020-4ABE-A674-9A25B2146CEF}"/>
              </a:ext>
            </a:extLst>
          </p:cNvPr>
          <p:cNvSpPr/>
          <p:nvPr/>
        </p:nvSpPr>
        <p:spPr>
          <a:xfrm>
            <a:off x="6560442" y="47521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A217DC4-1D2B-47F1-9BC7-B6ECE5EEA126}"/>
              </a:ext>
            </a:extLst>
          </p:cNvPr>
          <p:cNvSpPr/>
          <p:nvPr/>
        </p:nvSpPr>
        <p:spPr>
          <a:xfrm>
            <a:off x="6606161" y="475211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C7BA75-916A-4451-B5B8-A647E53C15D1}"/>
              </a:ext>
            </a:extLst>
          </p:cNvPr>
          <p:cNvSpPr/>
          <p:nvPr/>
        </p:nvSpPr>
        <p:spPr>
          <a:xfrm>
            <a:off x="6651869" y="475211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7968A4-B8A1-40DC-835B-F91C6F22A881}"/>
              </a:ext>
            </a:extLst>
          </p:cNvPr>
          <p:cNvSpPr/>
          <p:nvPr/>
        </p:nvSpPr>
        <p:spPr>
          <a:xfrm>
            <a:off x="6697588" y="47521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3D16103-CF7B-4C22-938F-F8D48D58830B}"/>
              </a:ext>
            </a:extLst>
          </p:cNvPr>
          <p:cNvSpPr/>
          <p:nvPr/>
        </p:nvSpPr>
        <p:spPr>
          <a:xfrm>
            <a:off x="6743296" y="47521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569222-315C-48E7-8D71-3AB2EC9E1F0A}"/>
              </a:ext>
            </a:extLst>
          </p:cNvPr>
          <p:cNvSpPr/>
          <p:nvPr/>
        </p:nvSpPr>
        <p:spPr>
          <a:xfrm>
            <a:off x="6789015" y="47521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6D4899-22BB-411F-B47C-9F55550CAC15}"/>
              </a:ext>
            </a:extLst>
          </p:cNvPr>
          <p:cNvSpPr/>
          <p:nvPr/>
        </p:nvSpPr>
        <p:spPr>
          <a:xfrm>
            <a:off x="6834723" y="47521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84A4B23-C7C0-47DC-B7DB-9534AE96BAF8}"/>
              </a:ext>
            </a:extLst>
          </p:cNvPr>
          <p:cNvSpPr/>
          <p:nvPr/>
        </p:nvSpPr>
        <p:spPr>
          <a:xfrm>
            <a:off x="6880442" y="47521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52F249-11DD-4C6D-90BB-640AA4A16F66}"/>
              </a:ext>
            </a:extLst>
          </p:cNvPr>
          <p:cNvSpPr/>
          <p:nvPr/>
        </p:nvSpPr>
        <p:spPr>
          <a:xfrm>
            <a:off x="6926150" y="47521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6F99542-EB45-4DB7-8E65-B63B18972668}"/>
              </a:ext>
            </a:extLst>
          </p:cNvPr>
          <p:cNvSpPr/>
          <p:nvPr/>
        </p:nvSpPr>
        <p:spPr>
          <a:xfrm>
            <a:off x="6971869" y="475210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29827E4-C94A-48DD-BCD3-F3EE7DBED64D}"/>
              </a:ext>
            </a:extLst>
          </p:cNvPr>
          <p:cNvSpPr/>
          <p:nvPr/>
        </p:nvSpPr>
        <p:spPr>
          <a:xfrm>
            <a:off x="6286161" y="5265650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E4B80-38E4-43D2-A7BF-4CE58FD79478}"/>
              </a:ext>
            </a:extLst>
          </p:cNvPr>
          <p:cNvSpPr txBox="1"/>
          <p:nvPr/>
        </p:nvSpPr>
        <p:spPr>
          <a:xfrm>
            <a:off x="6286159" y="5265650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6D7C59-FDE4-4065-94EF-6829DD57008D}"/>
              </a:ext>
            </a:extLst>
          </p:cNvPr>
          <p:cNvSpPr/>
          <p:nvPr/>
        </p:nvSpPr>
        <p:spPr>
          <a:xfrm>
            <a:off x="6286151" y="5578070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116426-D216-43CA-89B1-A85658A066C8}"/>
              </a:ext>
            </a:extLst>
          </p:cNvPr>
          <p:cNvSpPr/>
          <p:nvPr/>
        </p:nvSpPr>
        <p:spPr>
          <a:xfrm>
            <a:off x="6286150" y="603400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23CDB4-E0B1-40F6-8EA5-5F9A5F0D4DA4}"/>
              </a:ext>
            </a:extLst>
          </p:cNvPr>
          <p:cNvSpPr txBox="1"/>
          <p:nvPr/>
        </p:nvSpPr>
        <p:spPr>
          <a:xfrm>
            <a:off x="7162775" y="5550157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54BD55-F0A2-4F5F-A918-BF993995C292}"/>
              </a:ext>
            </a:extLst>
          </p:cNvPr>
          <p:cNvSpPr txBox="1"/>
          <p:nvPr/>
        </p:nvSpPr>
        <p:spPr>
          <a:xfrm>
            <a:off x="7162774" y="6006091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CFBFD41-0415-486C-8F4A-BE80500719C6}"/>
              </a:ext>
            </a:extLst>
          </p:cNvPr>
          <p:cNvSpPr/>
          <p:nvPr/>
        </p:nvSpPr>
        <p:spPr>
          <a:xfrm>
            <a:off x="6730340" y="5578070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EBC611-7430-4537-B0A2-0AF3C1AAEA0B}"/>
              </a:ext>
            </a:extLst>
          </p:cNvPr>
          <p:cNvSpPr/>
          <p:nvPr/>
        </p:nvSpPr>
        <p:spPr>
          <a:xfrm>
            <a:off x="6331869" y="60340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543405-5478-4131-9CA4-DCFD84BCDFC4}"/>
              </a:ext>
            </a:extLst>
          </p:cNvPr>
          <p:cNvSpPr/>
          <p:nvPr/>
        </p:nvSpPr>
        <p:spPr>
          <a:xfrm>
            <a:off x="6377577" y="60340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CA1C2DF-7D58-43A3-91C3-2520C9646762}"/>
              </a:ext>
            </a:extLst>
          </p:cNvPr>
          <p:cNvSpPr/>
          <p:nvPr/>
        </p:nvSpPr>
        <p:spPr>
          <a:xfrm>
            <a:off x="6423296" y="60340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05B4-1D03-4382-B023-048D728E8720}"/>
              </a:ext>
            </a:extLst>
          </p:cNvPr>
          <p:cNvSpPr/>
          <p:nvPr/>
        </p:nvSpPr>
        <p:spPr>
          <a:xfrm>
            <a:off x="6469004" y="60340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1AF2EB-10C6-4B99-B1BC-BB2E3504ED05}"/>
              </a:ext>
            </a:extLst>
          </p:cNvPr>
          <p:cNvSpPr/>
          <p:nvPr/>
        </p:nvSpPr>
        <p:spPr>
          <a:xfrm>
            <a:off x="6514723" y="60340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98E861-AD5F-4E54-BD18-790C5DC15AB7}"/>
              </a:ext>
            </a:extLst>
          </p:cNvPr>
          <p:cNvSpPr/>
          <p:nvPr/>
        </p:nvSpPr>
        <p:spPr>
          <a:xfrm>
            <a:off x="6560431" y="60340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9EEEA90-B67B-4B3D-9B11-C94388B7DF01}"/>
              </a:ext>
            </a:extLst>
          </p:cNvPr>
          <p:cNvSpPr/>
          <p:nvPr/>
        </p:nvSpPr>
        <p:spPr>
          <a:xfrm>
            <a:off x="6606150" y="603399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FC146F-FF54-4FE1-A10E-7B56312CA248}"/>
              </a:ext>
            </a:extLst>
          </p:cNvPr>
          <p:cNvSpPr/>
          <p:nvPr/>
        </p:nvSpPr>
        <p:spPr>
          <a:xfrm>
            <a:off x="6651858" y="603399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003B6-D621-4A28-9BA9-E158E20F3053}"/>
              </a:ext>
            </a:extLst>
          </p:cNvPr>
          <p:cNvSpPr/>
          <p:nvPr/>
        </p:nvSpPr>
        <p:spPr>
          <a:xfrm>
            <a:off x="6697577" y="603399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A9051C-950D-4C98-B235-295385C31C14}"/>
              </a:ext>
            </a:extLst>
          </p:cNvPr>
          <p:cNvSpPr/>
          <p:nvPr/>
        </p:nvSpPr>
        <p:spPr>
          <a:xfrm>
            <a:off x="6743285" y="603399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2CB549-9AAC-415D-963D-794DCC42DED6}"/>
              </a:ext>
            </a:extLst>
          </p:cNvPr>
          <p:cNvSpPr/>
          <p:nvPr/>
        </p:nvSpPr>
        <p:spPr>
          <a:xfrm>
            <a:off x="6789004" y="603399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C6953F-59A3-4FE8-9257-FD738D5405EF}"/>
              </a:ext>
            </a:extLst>
          </p:cNvPr>
          <p:cNvSpPr/>
          <p:nvPr/>
        </p:nvSpPr>
        <p:spPr>
          <a:xfrm>
            <a:off x="6834712" y="603399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30C4359-5830-4A17-96CD-9322987A79B0}"/>
              </a:ext>
            </a:extLst>
          </p:cNvPr>
          <p:cNvSpPr/>
          <p:nvPr/>
        </p:nvSpPr>
        <p:spPr>
          <a:xfrm>
            <a:off x="6880431" y="603399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7C7206-90AD-41BE-8E3B-9FBD70473BEB}"/>
              </a:ext>
            </a:extLst>
          </p:cNvPr>
          <p:cNvSpPr/>
          <p:nvPr/>
        </p:nvSpPr>
        <p:spPr>
          <a:xfrm>
            <a:off x="6926139" y="603399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C26C518-B005-415C-B5FE-F99A4A00A5D1}"/>
              </a:ext>
            </a:extLst>
          </p:cNvPr>
          <p:cNvSpPr/>
          <p:nvPr/>
        </p:nvSpPr>
        <p:spPr>
          <a:xfrm>
            <a:off x="6971858" y="603399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8205B484-7932-4D47-920D-C52D3F76F8CF}"/>
              </a:ext>
            </a:extLst>
          </p:cNvPr>
          <p:cNvSpPr/>
          <p:nvPr/>
        </p:nvSpPr>
        <p:spPr>
          <a:xfrm>
            <a:off x="10015712" y="2673890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A97F3B-7F32-4460-9797-6D8D8DDC7C46}"/>
              </a:ext>
            </a:extLst>
          </p:cNvPr>
          <p:cNvSpPr txBox="1"/>
          <p:nvPr/>
        </p:nvSpPr>
        <p:spPr>
          <a:xfrm>
            <a:off x="10015710" y="267389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Cache writer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C11A31E-5E5B-4375-99CE-17BF29A50418}"/>
              </a:ext>
            </a:extLst>
          </p:cNvPr>
          <p:cNvSpPr/>
          <p:nvPr/>
        </p:nvSpPr>
        <p:spPr>
          <a:xfrm>
            <a:off x="10015702" y="2986311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AFD92D8-38F2-47B6-98A8-4ABC8B19DFD4}"/>
              </a:ext>
            </a:extLst>
          </p:cNvPr>
          <p:cNvSpPr txBox="1"/>
          <p:nvPr/>
        </p:nvSpPr>
        <p:spPr>
          <a:xfrm>
            <a:off x="10892326" y="295839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6B7C158-9217-4C81-8BC4-6FBA6CC2C822}"/>
              </a:ext>
            </a:extLst>
          </p:cNvPr>
          <p:cNvSpPr/>
          <p:nvPr/>
        </p:nvSpPr>
        <p:spPr>
          <a:xfrm>
            <a:off x="10459891" y="2986311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B321A014-2C4A-4A0A-9B3E-59504CD6AA3B}"/>
              </a:ext>
            </a:extLst>
          </p:cNvPr>
          <p:cNvCxnSpPr>
            <a:cxnSpLocks/>
            <a:stCxn id="27" idx="3"/>
            <a:endCxn id="71" idx="0"/>
          </p:cNvCxnSpPr>
          <p:nvPr/>
        </p:nvCxnSpPr>
        <p:spPr>
          <a:xfrm flipV="1">
            <a:off x="5610225" y="1263031"/>
            <a:ext cx="698818" cy="2062213"/>
          </a:xfrm>
          <a:prstGeom prst="curvedConnector4">
            <a:avLst>
              <a:gd name="adj1" fmla="val 48364"/>
              <a:gd name="adj2" fmla="val 111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7A39688B-25E2-478B-BA6A-4616F84788BC}"/>
              </a:ext>
            </a:extLst>
          </p:cNvPr>
          <p:cNvCxnSpPr>
            <a:cxnSpLocks/>
            <a:stCxn id="27" idx="3"/>
            <a:endCxn id="75" idx="0"/>
          </p:cNvCxnSpPr>
          <p:nvPr/>
        </p:nvCxnSpPr>
        <p:spPr>
          <a:xfrm flipV="1">
            <a:off x="5610225" y="1263029"/>
            <a:ext cx="744537" cy="2062215"/>
          </a:xfrm>
          <a:prstGeom prst="curvedConnector4">
            <a:avLst>
              <a:gd name="adj1" fmla="val 48465"/>
              <a:gd name="adj2" fmla="val 111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98BCF8A8-7076-44E5-A492-D0753D85F6CF}"/>
              </a:ext>
            </a:extLst>
          </p:cNvPr>
          <p:cNvCxnSpPr>
            <a:cxnSpLocks/>
            <a:stCxn id="27" idx="3"/>
            <a:endCxn id="76" idx="0"/>
          </p:cNvCxnSpPr>
          <p:nvPr/>
        </p:nvCxnSpPr>
        <p:spPr>
          <a:xfrm flipV="1">
            <a:off x="5610225" y="1263029"/>
            <a:ext cx="790245" cy="2062215"/>
          </a:xfrm>
          <a:prstGeom prst="curvedConnector4">
            <a:avLst>
              <a:gd name="adj1" fmla="val 48554"/>
              <a:gd name="adj2" fmla="val 1110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EEDFB4F2-0566-4D8E-AD5B-E1FA1705D0C7}"/>
              </a:ext>
            </a:extLst>
          </p:cNvPr>
          <p:cNvCxnSpPr>
            <a:cxnSpLocks/>
            <a:stCxn id="24" idx="3"/>
            <a:endCxn id="97" idx="2"/>
          </p:cNvCxnSpPr>
          <p:nvPr/>
        </p:nvCxnSpPr>
        <p:spPr>
          <a:xfrm flipV="1">
            <a:off x="5610225" y="2806724"/>
            <a:ext cx="744504" cy="88046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8AD285EC-1792-4629-81C4-22D9495BF4D7}"/>
              </a:ext>
            </a:extLst>
          </p:cNvPr>
          <p:cNvCxnSpPr>
            <a:cxnSpLocks/>
            <a:stCxn id="24" idx="3"/>
            <a:endCxn id="93" idx="2"/>
          </p:cNvCxnSpPr>
          <p:nvPr/>
        </p:nvCxnSpPr>
        <p:spPr>
          <a:xfrm flipV="1">
            <a:off x="5610225" y="2806726"/>
            <a:ext cx="698785" cy="88046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3CAEBBD-2B92-4F63-8C0E-B56EA92C2AC5}"/>
              </a:ext>
            </a:extLst>
          </p:cNvPr>
          <p:cNvCxnSpPr>
            <a:cxnSpLocks/>
            <a:stCxn id="24" idx="3"/>
            <a:endCxn id="98" idx="2"/>
          </p:cNvCxnSpPr>
          <p:nvPr/>
        </p:nvCxnSpPr>
        <p:spPr>
          <a:xfrm flipV="1">
            <a:off x="5610225" y="2806724"/>
            <a:ext cx="790212" cy="88046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959BBD6E-EE4D-4F65-A6A7-C95F2419E475}"/>
              </a:ext>
            </a:extLst>
          </p:cNvPr>
          <p:cNvCxnSpPr>
            <a:stCxn id="24" idx="2"/>
            <a:endCxn id="142" idx="0"/>
          </p:cNvCxnSpPr>
          <p:nvPr/>
        </p:nvCxnSpPr>
        <p:spPr>
          <a:xfrm rot="16200000" flipH="1">
            <a:off x="5435301" y="3786967"/>
            <a:ext cx="349178" cy="158111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2E195971-8877-4150-BDDC-80149B1C4632}"/>
              </a:ext>
            </a:extLst>
          </p:cNvPr>
          <p:cNvCxnSpPr>
            <a:stCxn id="24" idx="2"/>
            <a:endCxn id="141" idx="0"/>
          </p:cNvCxnSpPr>
          <p:nvPr/>
        </p:nvCxnSpPr>
        <p:spPr>
          <a:xfrm rot="16200000" flipH="1">
            <a:off x="5412447" y="3809821"/>
            <a:ext cx="349178" cy="153540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D8E6287A-7F7F-4B00-844A-619FE6AFE327}"/>
              </a:ext>
            </a:extLst>
          </p:cNvPr>
          <p:cNvCxnSpPr>
            <a:stCxn id="24" idx="2"/>
            <a:endCxn id="137" idx="0"/>
          </p:cNvCxnSpPr>
          <p:nvPr/>
        </p:nvCxnSpPr>
        <p:spPr>
          <a:xfrm rot="16200000" flipH="1">
            <a:off x="5389587" y="3832682"/>
            <a:ext cx="349180" cy="148968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66E98241-9968-4B08-B63E-D5E0038BF000}"/>
              </a:ext>
            </a:extLst>
          </p:cNvPr>
          <p:cNvCxnSpPr>
            <a:stCxn id="24" idx="2"/>
            <a:endCxn id="164" idx="0"/>
          </p:cNvCxnSpPr>
          <p:nvPr/>
        </p:nvCxnSpPr>
        <p:spPr>
          <a:xfrm rot="16200000" flipH="1">
            <a:off x="4794352" y="4427917"/>
            <a:ext cx="1631066" cy="158110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AD8CFDEB-26C5-445E-BE82-D41F8A421005}"/>
              </a:ext>
            </a:extLst>
          </p:cNvPr>
          <p:cNvCxnSpPr>
            <a:stCxn id="24" idx="2"/>
            <a:endCxn id="163" idx="0"/>
          </p:cNvCxnSpPr>
          <p:nvPr/>
        </p:nvCxnSpPr>
        <p:spPr>
          <a:xfrm rot="16200000" flipH="1">
            <a:off x="4771498" y="4450771"/>
            <a:ext cx="1631066" cy="153539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870675CD-6F25-4A82-A74A-8714832A564D}"/>
              </a:ext>
            </a:extLst>
          </p:cNvPr>
          <p:cNvCxnSpPr>
            <a:stCxn id="24" idx="2"/>
            <a:endCxn id="159" idx="0"/>
          </p:cNvCxnSpPr>
          <p:nvPr/>
        </p:nvCxnSpPr>
        <p:spPr>
          <a:xfrm rot="16200000" flipH="1">
            <a:off x="4748637" y="4473631"/>
            <a:ext cx="1631068" cy="148967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412707C-DCE6-4D62-8111-5D73A654D444}"/>
              </a:ext>
            </a:extLst>
          </p:cNvPr>
          <p:cNvCxnSpPr>
            <a:cxnSpLocks/>
          </p:cNvCxnSpPr>
          <p:nvPr/>
        </p:nvCxnSpPr>
        <p:spPr>
          <a:xfrm>
            <a:off x="1218882" y="6715760"/>
            <a:ext cx="86058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A612371-D690-46A7-A5C4-F0CE86C6E1F6}"/>
              </a:ext>
            </a:extLst>
          </p:cNvPr>
          <p:cNvCxnSpPr>
            <a:cxnSpLocks/>
          </p:cNvCxnSpPr>
          <p:nvPr/>
        </p:nvCxnSpPr>
        <p:spPr>
          <a:xfrm>
            <a:off x="3019106" y="6639560"/>
            <a:ext cx="67040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73195B58-B990-4632-B83F-6959E354845C}"/>
              </a:ext>
            </a:extLst>
          </p:cNvPr>
          <p:cNvCxnSpPr>
            <a:cxnSpLocks/>
            <a:stCxn id="67" idx="3"/>
            <a:endCxn id="180" idx="1"/>
          </p:cNvCxnSpPr>
          <p:nvPr/>
        </p:nvCxnSpPr>
        <p:spPr>
          <a:xfrm>
            <a:off x="8201013" y="1059878"/>
            <a:ext cx="1814689" cy="205241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Curved 308">
            <a:extLst>
              <a:ext uri="{FF2B5EF4-FFF2-40B4-BE49-F238E27FC236}">
                <a16:creationId xmlns:a16="http://schemas.microsoft.com/office/drawing/2014/main" id="{3FB8AF09-2D06-4802-A4FE-81BEDA63AEBD}"/>
              </a:ext>
            </a:extLst>
          </p:cNvPr>
          <p:cNvCxnSpPr>
            <a:stCxn id="90" idx="3"/>
            <a:endCxn id="180" idx="1"/>
          </p:cNvCxnSpPr>
          <p:nvPr/>
        </p:nvCxnSpPr>
        <p:spPr>
          <a:xfrm>
            <a:off x="8200980" y="2347391"/>
            <a:ext cx="1814722" cy="76489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B885DB8A-7ACD-453E-A15F-C1325D225C82}"/>
              </a:ext>
            </a:extLst>
          </p:cNvPr>
          <p:cNvCxnSpPr>
            <a:stCxn id="134" idx="3"/>
            <a:endCxn id="180" idx="1"/>
          </p:cNvCxnSpPr>
          <p:nvPr/>
        </p:nvCxnSpPr>
        <p:spPr>
          <a:xfrm flipV="1">
            <a:off x="8200991" y="3112288"/>
            <a:ext cx="1814711" cy="142820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6E04EABC-6FB6-4D4E-A923-BDAF009968B9}"/>
              </a:ext>
            </a:extLst>
          </p:cNvPr>
          <p:cNvCxnSpPr>
            <a:cxnSpLocks/>
            <a:stCxn id="156" idx="3"/>
            <a:endCxn id="180" idx="1"/>
          </p:cNvCxnSpPr>
          <p:nvPr/>
        </p:nvCxnSpPr>
        <p:spPr>
          <a:xfrm flipV="1">
            <a:off x="8200980" y="3112288"/>
            <a:ext cx="1814722" cy="2710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B700BED5-EDCD-49E1-96D4-D5BE03B0FDCF}"/>
              </a:ext>
            </a:extLst>
          </p:cNvPr>
          <p:cNvCxnSpPr>
            <a:cxnSpLocks/>
          </p:cNvCxnSpPr>
          <p:nvPr/>
        </p:nvCxnSpPr>
        <p:spPr>
          <a:xfrm>
            <a:off x="9824720" y="4086840"/>
            <a:ext cx="0" cy="2628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8AE403AA-4469-4E5C-9176-F0DEDF438366}"/>
              </a:ext>
            </a:extLst>
          </p:cNvPr>
          <p:cNvCxnSpPr>
            <a:cxnSpLocks/>
          </p:cNvCxnSpPr>
          <p:nvPr/>
        </p:nvCxnSpPr>
        <p:spPr>
          <a:xfrm>
            <a:off x="9723120" y="4086840"/>
            <a:ext cx="0" cy="2548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: Curved 392">
            <a:extLst>
              <a:ext uri="{FF2B5EF4-FFF2-40B4-BE49-F238E27FC236}">
                <a16:creationId xmlns:a16="http://schemas.microsoft.com/office/drawing/2014/main" id="{36790106-F37E-470F-B348-25241FA23536}"/>
              </a:ext>
            </a:extLst>
          </p:cNvPr>
          <p:cNvCxnSpPr>
            <a:endCxn id="180" idx="1"/>
          </p:cNvCxnSpPr>
          <p:nvPr/>
        </p:nvCxnSpPr>
        <p:spPr>
          <a:xfrm rot="5400000" flipH="1" flipV="1">
            <a:off x="9426788" y="3510221"/>
            <a:ext cx="986847" cy="19098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90190EC3-C832-4F5A-AA0A-75F31B8D866C}"/>
              </a:ext>
            </a:extLst>
          </p:cNvPr>
          <p:cNvCxnSpPr>
            <a:cxnSpLocks/>
            <a:endCxn id="180" idx="1"/>
          </p:cNvCxnSpPr>
          <p:nvPr/>
        </p:nvCxnSpPr>
        <p:spPr>
          <a:xfrm rot="5400000" flipH="1" flipV="1">
            <a:off x="9375989" y="3459422"/>
            <a:ext cx="986847" cy="29258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AEA5B69-3E83-4684-912A-B6A9E75C1454}"/>
              </a:ext>
            </a:extLst>
          </p:cNvPr>
          <p:cNvSpPr txBox="1"/>
          <p:nvPr/>
        </p:nvSpPr>
        <p:spPr>
          <a:xfrm>
            <a:off x="8307396" y="791033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1276B06-DECA-4FC7-8497-2B4A5C794A3C}"/>
              </a:ext>
            </a:extLst>
          </p:cNvPr>
          <p:cNvSpPr txBox="1"/>
          <p:nvPr/>
        </p:nvSpPr>
        <p:spPr>
          <a:xfrm>
            <a:off x="8305217" y="2070926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754D806-CF3B-410F-8CA9-C26FDC5A838C}"/>
              </a:ext>
            </a:extLst>
          </p:cNvPr>
          <p:cNvSpPr txBox="1"/>
          <p:nvPr/>
        </p:nvSpPr>
        <p:spPr>
          <a:xfrm>
            <a:off x="8297217" y="4086840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CA6E4046-9AB5-4D64-8B83-37A4E3776D50}"/>
              </a:ext>
            </a:extLst>
          </p:cNvPr>
          <p:cNvSpPr txBox="1"/>
          <p:nvPr/>
        </p:nvSpPr>
        <p:spPr>
          <a:xfrm>
            <a:off x="8297217" y="5276063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</p:spTree>
    <p:extLst>
      <p:ext uri="{BB962C8B-B14F-4D97-AF65-F5344CB8AC3E}">
        <p14:creationId xmlns:p14="http://schemas.microsoft.com/office/powerpoint/2010/main" val="25696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E7ADC-59F5-40A1-A969-2A00577A0BA2}"/>
              </a:ext>
            </a:extLst>
          </p:cNvPr>
          <p:cNvSpPr txBox="1"/>
          <p:nvPr/>
        </p:nvSpPr>
        <p:spPr>
          <a:xfrm>
            <a:off x="0" y="0"/>
            <a:ext cx="474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Equipment command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292CB2-4416-41F8-9B9E-F2DEF0593CDC}"/>
              </a:ext>
            </a:extLst>
          </p:cNvPr>
          <p:cNvSpPr/>
          <p:nvPr/>
        </p:nvSpPr>
        <p:spPr>
          <a:xfrm>
            <a:off x="1177732" y="1876807"/>
            <a:ext cx="1581784" cy="2903841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940C30-1F1C-468E-8958-E629A6E0F7C8}"/>
              </a:ext>
            </a:extLst>
          </p:cNvPr>
          <p:cNvSpPr/>
          <p:nvPr/>
        </p:nvSpPr>
        <p:spPr>
          <a:xfrm>
            <a:off x="3614943" y="1876807"/>
            <a:ext cx="1761774" cy="443768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925E5-4A01-4D01-B6DF-D12916D97118}"/>
              </a:ext>
            </a:extLst>
          </p:cNvPr>
          <p:cNvSpPr txBox="1"/>
          <p:nvPr/>
        </p:nvSpPr>
        <p:spPr>
          <a:xfrm>
            <a:off x="1177732" y="1897227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PC RX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9A4B3-E671-4F25-A73A-933D0D70AADC}"/>
              </a:ext>
            </a:extLst>
          </p:cNvPr>
          <p:cNvSpPr txBox="1"/>
          <p:nvPr/>
        </p:nvSpPr>
        <p:spPr>
          <a:xfrm>
            <a:off x="3614942" y="1910814"/>
            <a:ext cx="176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RX event handler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31AFC-E591-41BC-8910-0FD741740C1F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4495828" y="2557145"/>
            <a:ext cx="1" cy="221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47995F9B-37DB-473F-9371-541478D5280F}"/>
              </a:ext>
            </a:extLst>
          </p:cNvPr>
          <p:cNvSpPr/>
          <p:nvPr/>
        </p:nvSpPr>
        <p:spPr>
          <a:xfrm>
            <a:off x="3659477" y="2778673"/>
            <a:ext cx="1672701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Equipment handler</a:t>
            </a:r>
          </a:p>
        </p:txBody>
      </p: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2F309EDE-C7D4-439C-BA99-0863F537DF22}"/>
              </a:ext>
            </a:extLst>
          </p:cNvPr>
          <p:cNvSpPr/>
          <p:nvPr/>
        </p:nvSpPr>
        <p:spPr>
          <a:xfrm>
            <a:off x="1331549" y="2808209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Receive packet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1C109-135B-43C6-9CE3-686146994BB8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>
            <a:off x="1968624" y="2266559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5C2597-EBAB-496E-9E06-0E7579EDD874}"/>
              </a:ext>
            </a:extLst>
          </p:cNvPr>
          <p:cNvSpPr/>
          <p:nvPr/>
        </p:nvSpPr>
        <p:spPr>
          <a:xfrm>
            <a:off x="8769886" y="142126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F933-FC46-4144-914E-625FCF7E343A}"/>
              </a:ext>
            </a:extLst>
          </p:cNvPr>
          <p:cNvSpPr txBox="1"/>
          <p:nvPr/>
        </p:nvSpPr>
        <p:spPr>
          <a:xfrm>
            <a:off x="8769884" y="142127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A704B73-1277-4A29-AE20-3B0FDA13D9C0}"/>
              </a:ext>
            </a:extLst>
          </p:cNvPr>
          <p:cNvSpPr/>
          <p:nvPr/>
        </p:nvSpPr>
        <p:spPr>
          <a:xfrm>
            <a:off x="8769876" y="454547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BA4988-E1CC-4E93-9503-14234604D7C6}"/>
              </a:ext>
            </a:extLst>
          </p:cNvPr>
          <p:cNvSpPr/>
          <p:nvPr/>
        </p:nvSpPr>
        <p:spPr>
          <a:xfrm>
            <a:off x="8769875" y="91048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2733-4146-44C5-9A89-456FDF52B9FC}"/>
              </a:ext>
            </a:extLst>
          </p:cNvPr>
          <p:cNvSpPr txBox="1"/>
          <p:nvPr/>
        </p:nvSpPr>
        <p:spPr>
          <a:xfrm>
            <a:off x="9646500" y="426634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1914F-EAA3-45E4-B231-8BE199E1375C}"/>
              </a:ext>
            </a:extLst>
          </p:cNvPr>
          <p:cNvSpPr txBox="1"/>
          <p:nvPr/>
        </p:nvSpPr>
        <p:spPr>
          <a:xfrm>
            <a:off x="9646499" y="88256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E84A8-7994-40FA-A9E2-01EBE64C3C36}"/>
              </a:ext>
            </a:extLst>
          </p:cNvPr>
          <p:cNvSpPr/>
          <p:nvPr/>
        </p:nvSpPr>
        <p:spPr>
          <a:xfrm>
            <a:off x="9214065" y="454547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C07EDF-EE57-40D1-9BE7-D94137BD51C3}"/>
              </a:ext>
            </a:extLst>
          </p:cNvPr>
          <p:cNvSpPr/>
          <p:nvPr/>
        </p:nvSpPr>
        <p:spPr>
          <a:xfrm>
            <a:off x="8815594" y="91047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BB8917-0245-4ADE-B6F6-9E90C5E4F012}"/>
              </a:ext>
            </a:extLst>
          </p:cNvPr>
          <p:cNvSpPr/>
          <p:nvPr/>
        </p:nvSpPr>
        <p:spPr>
          <a:xfrm>
            <a:off x="8861302" y="91047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B1DF24-437E-42B9-9600-11BE61216608}"/>
              </a:ext>
            </a:extLst>
          </p:cNvPr>
          <p:cNvSpPr/>
          <p:nvPr/>
        </p:nvSpPr>
        <p:spPr>
          <a:xfrm>
            <a:off x="8907021" y="91047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11C7E-5551-470A-934A-E90ED2EB1C12}"/>
              </a:ext>
            </a:extLst>
          </p:cNvPr>
          <p:cNvSpPr/>
          <p:nvPr/>
        </p:nvSpPr>
        <p:spPr>
          <a:xfrm>
            <a:off x="8952729" y="91047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B05892-15A9-4E3B-AB28-BA372BF387C5}"/>
              </a:ext>
            </a:extLst>
          </p:cNvPr>
          <p:cNvSpPr/>
          <p:nvPr/>
        </p:nvSpPr>
        <p:spPr>
          <a:xfrm>
            <a:off x="8998448" y="91047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C0151C-1D46-48A7-9C59-B4F9A607DD71}"/>
              </a:ext>
            </a:extLst>
          </p:cNvPr>
          <p:cNvSpPr/>
          <p:nvPr/>
        </p:nvSpPr>
        <p:spPr>
          <a:xfrm>
            <a:off x="9044156" y="91047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E7859-AAA9-409E-A3FB-F34CDD094849}"/>
              </a:ext>
            </a:extLst>
          </p:cNvPr>
          <p:cNvSpPr/>
          <p:nvPr/>
        </p:nvSpPr>
        <p:spPr>
          <a:xfrm>
            <a:off x="9089875" y="91047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AE6953-5AE4-4EB6-9B70-DE3BE77E3098}"/>
              </a:ext>
            </a:extLst>
          </p:cNvPr>
          <p:cNvSpPr/>
          <p:nvPr/>
        </p:nvSpPr>
        <p:spPr>
          <a:xfrm>
            <a:off x="9135583" y="91047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883A2B-3BA3-4782-B51B-9735993D99C3}"/>
              </a:ext>
            </a:extLst>
          </p:cNvPr>
          <p:cNvSpPr/>
          <p:nvPr/>
        </p:nvSpPr>
        <p:spPr>
          <a:xfrm>
            <a:off x="9181302" y="9104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18D4F2-C13A-49F9-A99A-23C352918672}"/>
              </a:ext>
            </a:extLst>
          </p:cNvPr>
          <p:cNvSpPr/>
          <p:nvPr/>
        </p:nvSpPr>
        <p:spPr>
          <a:xfrm>
            <a:off x="9227010" y="9104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4357BB-2D3E-476B-86D3-F045F018FECD}"/>
              </a:ext>
            </a:extLst>
          </p:cNvPr>
          <p:cNvSpPr/>
          <p:nvPr/>
        </p:nvSpPr>
        <p:spPr>
          <a:xfrm>
            <a:off x="9272729" y="9104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E21C27-7470-4FE1-B3DD-2441E3F2F3F9}"/>
              </a:ext>
            </a:extLst>
          </p:cNvPr>
          <p:cNvSpPr/>
          <p:nvPr/>
        </p:nvSpPr>
        <p:spPr>
          <a:xfrm>
            <a:off x="9318437" y="91047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BFAAD5-27D5-4341-8E13-651E63DF8209}"/>
              </a:ext>
            </a:extLst>
          </p:cNvPr>
          <p:cNvSpPr/>
          <p:nvPr/>
        </p:nvSpPr>
        <p:spPr>
          <a:xfrm>
            <a:off x="9364156" y="9104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965CD-0D7A-4FA0-B213-A3E592F40452}"/>
              </a:ext>
            </a:extLst>
          </p:cNvPr>
          <p:cNvSpPr/>
          <p:nvPr/>
        </p:nvSpPr>
        <p:spPr>
          <a:xfrm>
            <a:off x="9409864" y="91047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AF7A70-27C3-455F-B341-9690D7C14650}"/>
              </a:ext>
            </a:extLst>
          </p:cNvPr>
          <p:cNvSpPr/>
          <p:nvPr/>
        </p:nvSpPr>
        <p:spPr>
          <a:xfrm>
            <a:off x="9455583" y="91046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6EEADE-FE55-4B3A-93D1-3CBC4AC711C1}"/>
              </a:ext>
            </a:extLst>
          </p:cNvPr>
          <p:cNvSpPr/>
          <p:nvPr/>
        </p:nvSpPr>
        <p:spPr>
          <a:xfrm>
            <a:off x="8769853" y="1433868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B43C0-9664-4191-988C-25C8D3921795}"/>
              </a:ext>
            </a:extLst>
          </p:cNvPr>
          <p:cNvSpPr txBox="1"/>
          <p:nvPr/>
        </p:nvSpPr>
        <p:spPr>
          <a:xfrm>
            <a:off x="8769851" y="1433869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28D02-E8A1-49B0-9369-0D54FF5FC09A}"/>
              </a:ext>
            </a:extLst>
          </p:cNvPr>
          <p:cNvSpPr/>
          <p:nvPr/>
        </p:nvSpPr>
        <p:spPr>
          <a:xfrm>
            <a:off x="8769843" y="1746289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BB1A82-B440-4D5A-ABBA-D25B88BA5630}"/>
              </a:ext>
            </a:extLst>
          </p:cNvPr>
          <p:cNvSpPr/>
          <p:nvPr/>
        </p:nvSpPr>
        <p:spPr>
          <a:xfrm>
            <a:off x="8769842" y="22022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731AF-08D3-4B61-9A52-94DFCD6D9B21}"/>
              </a:ext>
            </a:extLst>
          </p:cNvPr>
          <p:cNvSpPr txBox="1"/>
          <p:nvPr/>
        </p:nvSpPr>
        <p:spPr>
          <a:xfrm>
            <a:off x="9646467" y="1718376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67E950-E1B4-4199-A838-7ACEE5C14367}"/>
              </a:ext>
            </a:extLst>
          </p:cNvPr>
          <p:cNvSpPr txBox="1"/>
          <p:nvPr/>
        </p:nvSpPr>
        <p:spPr>
          <a:xfrm>
            <a:off x="9646466" y="217431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D0F550-49C7-4118-9366-6ABA468DEBA1}"/>
              </a:ext>
            </a:extLst>
          </p:cNvPr>
          <p:cNvSpPr/>
          <p:nvPr/>
        </p:nvSpPr>
        <p:spPr>
          <a:xfrm>
            <a:off x="9214032" y="1746289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069A34-0CDC-4EAE-9175-AA7D93314EC8}"/>
              </a:ext>
            </a:extLst>
          </p:cNvPr>
          <p:cNvSpPr/>
          <p:nvPr/>
        </p:nvSpPr>
        <p:spPr>
          <a:xfrm>
            <a:off x="8815561" y="22022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09FB47-E678-4891-B901-66D7B6DFB2B5}"/>
              </a:ext>
            </a:extLst>
          </p:cNvPr>
          <p:cNvSpPr/>
          <p:nvPr/>
        </p:nvSpPr>
        <p:spPr>
          <a:xfrm>
            <a:off x="8861269" y="22022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9CF3A2-13E1-4291-BD30-BB366C1BBFAD}"/>
              </a:ext>
            </a:extLst>
          </p:cNvPr>
          <p:cNvSpPr/>
          <p:nvPr/>
        </p:nvSpPr>
        <p:spPr>
          <a:xfrm>
            <a:off x="8906988" y="22022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C77475-1F10-40A3-A729-5758FE646001}"/>
              </a:ext>
            </a:extLst>
          </p:cNvPr>
          <p:cNvSpPr/>
          <p:nvPr/>
        </p:nvSpPr>
        <p:spPr>
          <a:xfrm>
            <a:off x="8952696" y="22022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20BC6-AA93-445E-AD49-AAE223AC1429}"/>
              </a:ext>
            </a:extLst>
          </p:cNvPr>
          <p:cNvSpPr/>
          <p:nvPr/>
        </p:nvSpPr>
        <p:spPr>
          <a:xfrm>
            <a:off x="8998415" y="22022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593D1-B85D-46C3-BBCE-CC5A978BCC91}"/>
              </a:ext>
            </a:extLst>
          </p:cNvPr>
          <p:cNvSpPr/>
          <p:nvPr/>
        </p:nvSpPr>
        <p:spPr>
          <a:xfrm>
            <a:off x="9044123" y="22022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1277AD-D14E-434B-8961-5201E2B37A3D}"/>
              </a:ext>
            </a:extLst>
          </p:cNvPr>
          <p:cNvSpPr/>
          <p:nvPr/>
        </p:nvSpPr>
        <p:spPr>
          <a:xfrm>
            <a:off x="9089842" y="22022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0920D1-4855-4064-B244-2E043C562688}"/>
              </a:ext>
            </a:extLst>
          </p:cNvPr>
          <p:cNvSpPr/>
          <p:nvPr/>
        </p:nvSpPr>
        <p:spPr>
          <a:xfrm>
            <a:off x="9135550" y="22022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E4731F-64AA-4092-949F-F200A77FFE34}"/>
              </a:ext>
            </a:extLst>
          </p:cNvPr>
          <p:cNvSpPr/>
          <p:nvPr/>
        </p:nvSpPr>
        <p:spPr>
          <a:xfrm>
            <a:off x="9181269" y="22022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ED2617-548E-487C-A56D-7F4DC38E9413}"/>
              </a:ext>
            </a:extLst>
          </p:cNvPr>
          <p:cNvSpPr/>
          <p:nvPr/>
        </p:nvSpPr>
        <p:spPr>
          <a:xfrm>
            <a:off x="9226977" y="22022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A5CAFE-37AE-43C7-AF4F-197A2C858C01}"/>
              </a:ext>
            </a:extLst>
          </p:cNvPr>
          <p:cNvSpPr/>
          <p:nvPr/>
        </p:nvSpPr>
        <p:spPr>
          <a:xfrm>
            <a:off x="9272696" y="22022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B65C6-8C17-4EA9-ADB1-1401892C3A62}"/>
              </a:ext>
            </a:extLst>
          </p:cNvPr>
          <p:cNvSpPr/>
          <p:nvPr/>
        </p:nvSpPr>
        <p:spPr>
          <a:xfrm>
            <a:off x="9318404" y="22022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FE95-DF1E-48E5-8C5A-DBF377151925}"/>
              </a:ext>
            </a:extLst>
          </p:cNvPr>
          <p:cNvSpPr/>
          <p:nvPr/>
        </p:nvSpPr>
        <p:spPr>
          <a:xfrm>
            <a:off x="9364123" y="22022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DF6784-CA47-49B7-A31A-E0E206F73419}"/>
              </a:ext>
            </a:extLst>
          </p:cNvPr>
          <p:cNvSpPr/>
          <p:nvPr/>
        </p:nvSpPr>
        <p:spPr>
          <a:xfrm>
            <a:off x="9409831" y="22022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DDA444-0F62-4119-A822-BC02638CB036}"/>
              </a:ext>
            </a:extLst>
          </p:cNvPr>
          <p:cNvSpPr/>
          <p:nvPr/>
        </p:nvSpPr>
        <p:spPr>
          <a:xfrm>
            <a:off x="9455550" y="220221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5333F3C-7580-4CCA-963D-D192CABBAA2C}"/>
              </a:ext>
            </a:extLst>
          </p:cNvPr>
          <p:cNvSpPr/>
          <p:nvPr/>
        </p:nvSpPr>
        <p:spPr>
          <a:xfrm>
            <a:off x="8769864" y="4012306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28E96F-FB6F-49F3-B095-4A195BA4BE11}"/>
              </a:ext>
            </a:extLst>
          </p:cNvPr>
          <p:cNvSpPr txBox="1"/>
          <p:nvPr/>
        </p:nvSpPr>
        <p:spPr>
          <a:xfrm>
            <a:off x="8769862" y="4012306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82628E-3CFD-4356-A5A8-5DDCD7E28C39}"/>
              </a:ext>
            </a:extLst>
          </p:cNvPr>
          <p:cNvSpPr/>
          <p:nvPr/>
        </p:nvSpPr>
        <p:spPr>
          <a:xfrm>
            <a:off x="8769854" y="4324726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34374B-20BA-45A3-8A1D-3BF7135AF7DF}"/>
              </a:ext>
            </a:extLst>
          </p:cNvPr>
          <p:cNvSpPr/>
          <p:nvPr/>
        </p:nvSpPr>
        <p:spPr>
          <a:xfrm>
            <a:off x="8769853" y="478066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9E00FB-5244-4459-B912-0FABEFF31CED}"/>
              </a:ext>
            </a:extLst>
          </p:cNvPr>
          <p:cNvSpPr txBox="1"/>
          <p:nvPr/>
        </p:nvSpPr>
        <p:spPr>
          <a:xfrm>
            <a:off x="9646478" y="429681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E0D76-BE4C-43E0-A39A-1DB3797D19C8}"/>
              </a:ext>
            </a:extLst>
          </p:cNvPr>
          <p:cNvSpPr txBox="1"/>
          <p:nvPr/>
        </p:nvSpPr>
        <p:spPr>
          <a:xfrm>
            <a:off x="9646477" y="4752747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128D64-6829-4339-AF0F-529491DE2DD0}"/>
              </a:ext>
            </a:extLst>
          </p:cNvPr>
          <p:cNvSpPr/>
          <p:nvPr/>
        </p:nvSpPr>
        <p:spPr>
          <a:xfrm>
            <a:off x="9214043" y="4324726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39A7CA6-4A1D-4E67-A0BC-27E4C7F9F940}"/>
              </a:ext>
            </a:extLst>
          </p:cNvPr>
          <p:cNvSpPr/>
          <p:nvPr/>
        </p:nvSpPr>
        <p:spPr>
          <a:xfrm>
            <a:off x="8815572" y="478065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A9B209-DDC4-49F2-B4E0-1385CA812ADA}"/>
              </a:ext>
            </a:extLst>
          </p:cNvPr>
          <p:cNvSpPr/>
          <p:nvPr/>
        </p:nvSpPr>
        <p:spPr>
          <a:xfrm>
            <a:off x="8861280" y="478065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6C8ADC-7BFF-4F13-AD5F-D42A1E55D875}"/>
              </a:ext>
            </a:extLst>
          </p:cNvPr>
          <p:cNvSpPr/>
          <p:nvPr/>
        </p:nvSpPr>
        <p:spPr>
          <a:xfrm>
            <a:off x="8906999" y="478065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7D0E8C-C102-4D44-AAA4-E58CC6875485}"/>
              </a:ext>
            </a:extLst>
          </p:cNvPr>
          <p:cNvSpPr/>
          <p:nvPr/>
        </p:nvSpPr>
        <p:spPr>
          <a:xfrm>
            <a:off x="8952707" y="478065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1518C5-A8D7-4EBF-9917-B72B24E8B6A4}"/>
              </a:ext>
            </a:extLst>
          </p:cNvPr>
          <p:cNvSpPr/>
          <p:nvPr/>
        </p:nvSpPr>
        <p:spPr>
          <a:xfrm>
            <a:off x="8998426" y="478065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8FA599-F020-4ABE-A674-9A25B2146CEF}"/>
              </a:ext>
            </a:extLst>
          </p:cNvPr>
          <p:cNvSpPr/>
          <p:nvPr/>
        </p:nvSpPr>
        <p:spPr>
          <a:xfrm>
            <a:off x="9044134" y="478065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A217DC4-1D2B-47F1-9BC7-B6ECE5EEA126}"/>
              </a:ext>
            </a:extLst>
          </p:cNvPr>
          <p:cNvSpPr/>
          <p:nvPr/>
        </p:nvSpPr>
        <p:spPr>
          <a:xfrm>
            <a:off x="9089853" y="478065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C7BA75-916A-4451-B5B8-A647E53C15D1}"/>
              </a:ext>
            </a:extLst>
          </p:cNvPr>
          <p:cNvSpPr/>
          <p:nvPr/>
        </p:nvSpPr>
        <p:spPr>
          <a:xfrm>
            <a:off x="9135561" y="478065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7968A4-B8A1-40DC-835B-F91C6F22A881}"/>
              </a:ext>
            </a:extLst>
          </p:cNvPr>
          <p:cNvSpPr/>
          <p:nvPr/>
        </p:nvSpPr>
        <p:spPr>
          <a:xfrm>
            <a:off x="9181280" y="4780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3D16103-CF7B-4C22-938F-F8D48D58830B}"/>
              </a:ext>
            </a:extLst>
          </p:cNvPr>
          <p:cNvSpPr/>
          <p:nvPr/>
        </p:nvSpPr>
        <p:spPr>
          <a:xfrm>
            <a:off x="9226988" y="4780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569222-315C-48E7-8D71-3AB2EC9E1F0A}"/>
              </a:ext>
            </a:extLst>
          </p:cNvPr>
          <p:cNvSpPr/>
          <p:nvPr/>
        </p:nvSpPr>
        <p:spPr>
          <a:xfrm>
            <a:off x="9272707" y="4780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6D4899-22BB-411F-B47C-9F55550CAC15}"/>
              </a:ext>
            </a:extLst>
          </p:cNvPr>
          <p:cNvSpPr/>
          <p:nvPr/>
        </p:nvSpPr>
        <p:spPr>
          <a:xfrm>
            <a:off x="9318415" y="4780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84A4B23-C7C0-47DC-B7DB-9534AE96BAF8}"/>
              </a:ext>
            </a:extLst>
          </p:cNvPr>
          <p:cNvSpPr/>
          <p:nvPr/>
        </p:nvSpPr>
        <p:spPr>
          <a:xfrm>
            <a:off x="9364134" y="4780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52F249-11DD-4C6D-90BB-640AA4A16F66}"/>
              </a:ext>
            </a:extLst>
          </p:cNvPr>
          <p:cNvSpPr/>
          <p:nvPr/>
        </p:nvSpPr>
        <p:spPr>
          <a:xfrm>
            <a:off x="9409842" y="4780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6F99542-EB45-4DB7-8E65-B63B18972668}"/>
              </a:ext>
            </a:extLst>
          </p:cNvPr>
          <p:cNvSpPr/>
          <p:nvPr/>
        </p:nvSpPr>
        <p:spPr>
          <a:xfrm>
            <a:off x="9455561" y="47806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29827E4-C94A-48DD-BCD3-F3EE7DBED64D}"/>
              </a:ext>
            </a:extLst>
          </p:cNvPr>
          <p:cNvSpPr/>
          <p:nvPr/>
        </p:nvSpPr>
        <p:spPr>
          <a:xfrm>
            <a:off x="8769853" y="5294194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E4B80-38E4-43D2-A7BF-4CE58FD79478}"/>
              </a:ext>
            </a:extLst>
          </p:cNvPr>
          <p:cNvSpPr txBox="1"/>
          <p:nvPr/>
        </p:nvSpPr>
        <p:spPr>
          <a:xfrm>
            <a:off x="8769851" y="5294194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96D7C59-FDE4-4065-94EF-6829DD57008D}"/>
              </a:ext>
            </a:extLst>
          </p:cNvPr>
          <p:cNvSpPr/>
          <p:nvPr/>
        </p:nvSpPr>
        <p:spPr>
          <a:xfrm>
            <a:off x="8769843" y="5606614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116426-D216-43CA-89B1-A85658A066C8}"/>
              </a:ext>
            </a:extLst>
          </p:cNvPr>
          <p:cNvSpPr/>
          <p:nvPr/>
        </p:nvSpPr>
        <p:spPr>
          <a:xfrm>
            <a:off x="8769842" y="60625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23CDB4-E0B1-40F6-8EA5-5F9A5F0D4DA4}"/>
              </a:ext>
            </a:extLst>
          </p:cNvPr>
          <p:cNvSpPr txBox="1"/>
          <p:nvPr/>
        </p:nvSpPr>
        <p:spPr>
          <a:xfrm>
            <a:off x="9646467" y="5578701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54BD55-F0A2-4F5F-A918-BF993995C292}"/>
              </a:ext>
            </a:extLst>
          </p:cNvPr>
          <p:cNvSpPr txBox="1"/>
          <p:nvPr/>
        </p:nvSpPr>
        <p:spPr>
          <a:xfrm>
            <a:off x="9646466" y="6034635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CFBFD41-0415-486C-8F4A-BE80500719C6}"/>
              </a:ext>
            </a:extLst>
          </p:cNvPr>
          <p:cNvSpPr/>
          <p:nvPr/>
        </p:nvSpPr>
        <p:spPr>
          <a:xfrm>
            <a:off x="9214032" y="5606614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EBC611-7430-4537-B0A2-0AF3C1AAEA0B}"/>
              </a:ext>
            </a:extLst>
          </p:cNvPr>
          <p:cNvSpPr/>
          <p:nvPr/>
        </p:nvSpPr>
        <p:spPr>
          <a:xfrm>
            <a:off x="8815561" y="60625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543405-5478-4131-9CA4-DCFD84BCDFC4}"/>
              </a:ext>
            </a:extLst>
          </p:cNvPr>
          <p:cNvSpPr/>
          <p:nvPr/>
        </p:nvSpPr>
        <p:spPr>
          <a:xfrm>
            <a:off x="8861269" y="60625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CA1C2DF-7D58-43A3-91C3-2520C9646762}"/>
              </a:ext>
            </a:extLst>
          </p:cNvPr>
          <p:cNvSpPr/>
          <p:nvPr/>
        </p:nvSpPr>
        <p:spPr>
          <a:xfrm>
            <a:off x="8906988" y="60625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05B4-1D03-4382-B023-048D728E8720}"/>
              </a:ext>
            </a:extLst>
          </p:cNvPr>
          <p:cNvSpPr/>
          <p:nvPr/>
        </p:nvSpPr>
        <p:spPr>
          <a:xfrm>
            <a:off x="8952696" y="60625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1AF2EB-10C6-4B99-B1BC-BB2E3504ED05}"/>
              </a:ext>
            </a:extLst>
          </p:cNvPr>
          <p:cNvSpPr/>
          <p:nvPr/>
        </p:nvSpPr>
        <p:spPr>
          <a:xfrm>
            <a:off x="8998415" y="60625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98E861-AD5F-4E54-BD18-790C5DC15AB7}"/>
              </a:ext>
            </a:extLst>
          </p:cNvPr>
          <p:cNvSpPr/>
          <p:nvPr/>
        </p:nvSpPr>
        <p:spPr>
          <a:xfrm>
            <a:off x="9044123" y="60625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9EEEA90-B67B-4B3D-9B11-C94388B7DF01}"/>
              </a:ext>
            </a:extLst>
          </p:cNvPr>
          <p:cNvSpPr/>
          <p:nvPr/>
        </p:nvSpPr>
        <p:spPr>
          <a:xfrm>
            <a:off x="9089842" y="606254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FC146F-FF54-4FE1-A10E-7B56312CA248}"/>
              </a:ext>
            </a:extLst>
          </p:cNvPr>
          <p:cNvSpPr/>
          <p:nvPr/>
        </p:nvSpPr>
        <p:spPr>
          <a:xfrm>
            <a:off x="9135550" y="606254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003B6-D621-4A28-9BA9-E158E20F3053}"/>
              </a:ext>
            </a:extLst>
          </p:cNvPr>
          <p:cNvSpPr/>
          <p:nvPr/>
        </p:nvSpPr>
        <p:spPr>
          <a:xfrm>
            <a:off x="9181269" y="606254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A9051C-950D-4C98-B235-295385C31C14}"/>
              </a:ext>
            </a:extLst>
          </p:cNvPr>
          <p:cNvSpPr/>
          <p:nvPr/>
        </p:nvSpPr>
        <p:spPr>
          <a:xfrm>
            <a:off x="9226977" y="606254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2CB549-9AAC-415D-963D-794DCC42DED6}"/>
              </a:ext>
            </a:extLst>
          </p:cNvPr>
          <p:cNvSpPr/>
          <p:nvPr/>
        </p:nvSpPr>
        <p:spPr>
          <a:xfrm>
            <a:off x="9272696" y="606253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C6953F-59A3-4FE8-9257-FD738D5405EF}"/>
              </a:ext>
            </a:extLst>
          </p:cNvPr>
          <p:cNvSpPr/>
          <p:nvPr/>
        </p:nvSpPr>
        <p:spPr>
          <a:xfrm>
            <a:off x="9318404" y="606254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30C4359-5830-4A17-96CD-9322987A79B0}"/>
              </a:ext>
            </a:extLst>
          </p:cNvPr>
          <p:cNvSpPr/>
          <p:nvPr/>
        </p:nvSpPr>
        <p:spPr>
          <a:xfrm>
            <a:off x="9364123" y="606253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7C7206-90AD-41BE-8E3B-9FBD70473BEB}"/>
              </a:ext>
            </a:extLst>
          </p:cNvPr>
          <p:cNvSpPr/>
          <p:nvPr/>
        </p:nvSpPr>
        <p:spPr>
          <a:xfrm>
            <a:off x="9409831" y="606253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C26C518-B005-415C-B5FE-F99A4A00A5D1}"/>
              </a:ext>
            </a:extLst>
          </p:cNvPr>
          <p:cNvSpPr/>
          <p:nvPr/>
        </p:nvSpPr>
        <p:spPr>
          <a:xfrm>
            <a:off x="9455550" y="606253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B321A014-2C4A-4A0A-9B3E-59504CD6AA3B}"/>
              </a:ext>
            </a:extLst>
          </p:cNvPr>
          <p:cNvCxnSpPr>
            <a:cxnSpLocks/>
          </p:cNvCxnSpPr>
          <p:nvPr/>
        </p:nvCxnSpPr>
        <p:spPr>
          <a:xfrm flipV="1">
            <a:off x="5338622" y="463561"/>
            <a:ext cx="3630578" cy="2890053"/>
          </a:xfrm>
          <a:prstGeom prst="curvedConnector3">
            <a:avLst>
              <a:gd name="adj1" fmla="val 455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7A39688B-25E2-478B-BA6A-4616F84788BC}"/>
              </a:ext>
            </a:extLst>
          </p:cNvPr>
          <p:cNvCxnSpPr>
            <a:cxnSpLocks/>
            <a:stCxn id="41" idx="3"/>
            <a:endCxn id="70" idx="1"/>
          </p:cNvCxnSpPr>
          <p:nvPr/>
        </p:nvCxnSpPr>
        <p:spPr>
          <a:xfrm flipV="1">
            <a:off x="5332178" y="580524"/>
            <a:ext cx="3437698" cy="2783937"/>
          </a:xfrm>
          <a:prstGeom prst="curvedConnector3">
            <a:avLst>
              <a:gd name="adj1" fmla="val 5335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98BCF8A8-7076-44E5-A492-D0753D85F6CF}"/>
              </a:ext>
            </a:extLst>
          </p:cNvPr>
          <p:cNvCxnSpPr>
            <a:cxnSpLocks/>
            <a:stCxn id="41" idx="3"/>
            <a:endCxn id="70" idx="1"/>
          </p:cNvCxnSpPr>
          <p:nvPr/>
        </p:nvCxnSpPr>
        <p:spPr>
          <a:xfrm flipV="1">
            <a:off x="5332178" y="580524"/>
            <a:ext cx="3437698" cy="278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EEDFB4F2-0566-4D8E-AD5B-E1FA1705D0C7}"/>
              </a:ext>
            </a:extLst>
          </p:cNvPr>
          <p:cNvCxnSpPr>
            <a:cxnSpLocks/>
            <a:stCxn id="41" idx="3"/>
            <a:endCxn id="92" idx="0"/>
          </p:cNvCxnSpPr>
          <p:nvPr/>
        </p:nvCxnSpPr>
        <p:spPr>
          <a:xfrm flipV="1">
            <a:off x="5332178" y="1746289"/>
            <a:ext cx="3659760" cy="1618172"/>
          </a:xfrm>
          <a:prstGeom prst="curvedConnector4">
            <a:avLst>
              <a:gd name="adj1" fmla="val 63704"/>
              <a:gd name="adj2" fmla="val 1141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8AD285EC-1792-4629-81C4-22D9495BF4D7}"/>
              </a:ext>
            </a:extLst>
          </p:cNvPr>
          <p:cNvCxnSpPr>
            <a:cxnSpLocks/>
            <a:stCxn id="41" idx="3"/>
            <a:endCxn id="92" idx="0"/>
          </p:cNvCxnSpPr>
          <p:nvPr/>
        </p:nvCxnSpPr>
        <p:spPr>
          <a:xfrm flipV="1">
            <a:off x="5332178" y="1746289"/>
            <a:ext cx="3659760" cy="1618172"/>
          </a:xfrm>
          <a:prstGeom prst="curvedConnector4">
            <a:avLst>
              <a:gd name="adj1" fmla="val 65402"/>
              <a:gd name="adj2" fmla="val 1141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3CAEBBD-2B92-4F63-8C0E-B56EA92C2AC5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5351257" y="1746289"/>
            <a:ext cx="3640681" cy="1600886"/>
          </a:xfrm>
          <a:prstGeom prst="curvedConnector4">
            <a:avLst>
              <a:gd name="adj1" fmla="val 67189"/>
              <a:gd name="adj2" fmla="val 11428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959BBD6E-EE4D-4F65-A6A7-C95F2419E475}"/>
              </a:ext>
            </a:extLst>
          </p:cNvPr>
          <p:cNvCxnSpPr>
            <a:cxnSpLocks/>
            <a:stCxn id="41" idx="2"/>
            <a:endCxn id="136" idx="2"/>
          </p:cNvCxnSpPr>
          <p:nvPr/>
        </p:nvCxnSpPr>
        <p:spPr>
          <a:xfrm rot="16200000" flipH="1">
            <a:off x="6430673" y="2015402"/>
            <a:ext cx="626431" cy="4496121"/>
          </a:xfrm>
          <a:prstGeom prst="curvedConnector3">
            <a:avLst>
              <a:gd name="adj1" fmla="val 812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2E195971-8877-4150-BDDC-80149B1C4632}"/>
              </a:ext>
            </a:extLst>
          </p:cNvPr>
          <p:cNvCxnSpPr>
            <a:cxnSpLocks/>
            <a:stCxn id="41" idx="2"/>
            <a:endCxn id="136" idx="2"/>
          </p:cNvCxnSpPr>
          <p:nvPr/>
        </p:nvCxnSpPr>
        <p:spPr>
          <a:xfrm rot="16200000" flipH="1">
            <a:off x="6430673" y="2015402"/>
            <a:ext cx="626431" cy="4496121"/>
          </a:xfrm>
          <a:prstGeom prst="curvedConnector3">
            <a:avLst>
              <a:gd name="adj1" fmla="val 8972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D8E6287A-7F7F-4B00-844A-619FE6AFE327}"/>
              </a:ext>
            </a:extLst>
          </p:cNvPr>
          <p:cNvCxnSpPr>
            <a:cxnSpLocks/>
            <a:stCxn id="41" idx="2"/>
            <a:endCxn id="136" idx="1"/>
          </p:cNvCxnSpPr>
          <p:nvPr/>
        </p:nvCxnSpPr>
        <p:spPr>
          <a:xfrm rot="16200000" flipH="1">
            <a:off x="6382614" y="2063462"/>
            <a:ext cx="500455" cy="427402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66E98241-9968-4B08-B63E-D5E0038BF000}"/>
              </a:ext>
            </a:extLst>
          </p:cNvPr>
          <p:cNvCxnSpPr>
            <a:cxnSpLocks/>
            <a:stCxn id="41" idx="2"/>
            <a:endCxn id="158" idx="0"/>
          </p:cNvCxnSpPr>
          <p:nvPr/>
        </p:nvCxnSpPr>
        <p:spPr>
          <a:xfrm rot="16200000" flipH="1">
            <a:off x="5915700" y="2530376"/>
            <a:ext cx="1656366" cy="4496110"/>
          </a:xfrm>
          <a:prstGeom prst="curvedConnector3">
            <a:avLst>
              <a:gd name="adj1" fmla="val 767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AD8CFDEB-26C5-445E-BE82-D41F8A421005}"/>
              </a:ext>
            </a:extLst>
          </p:cNvPr>
          <p:cNvCxnSpPr>
            <a:cxnSpLocks/>
            <a:stCxn id="41" idx="2"/>
            <a:endCxn id="158" idx="1"/>
          </p:cNvCxnSpPr>
          <p:nvPr/>
        </p:nvCxnSpPr>
        <p:spPr>
          <a:xfrm rot="16200000" flipH="1">
            <a:off x="5741664" y="2704411"/>
            <a:ext cx="1782343" cy="4274015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870675CD-6F25-4A82-A74A-8714832A564D}"/>
              </a:ext>
            </a:extLst>
          </p:cNvPr>
          <p:cNvCxnSpPr>
            <a:cxnSpLocks/>
            <a:stCxn id="41" idx="2"/>
            <a:endCxn id="158" idx="0"/>
          </p:cNvCxnSpPr>
          <p:nvPr/>
        </p:nvCxnSpPr>
        <p:spPr>
          <a:xfrm rot="16200000" flipH="1">
            <a:off x="5915700" y="2530376"/>
            <a:ext cx="1656366" cy="4496110"/>
          </a:xfrm>
          <a:prstGeom prst="curvedConnector3">
            <a:avLst>
              <a:gd name="adj1" fmla="val 7304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82AB6583-5CED-4EAA-BDCB-91C19D327342}"/>
              </a:ext>
            </a:extLst>
          </p:cNvPr>
          <p:cNvSpPr/>
          <p:nvPr/>
        </p:nvSpPr>
        <p:spPr>
          <a:xfrm>
            <a:off x="976769" y="707887"/>
            <a:ext cx="1994698" cy="73483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2E1C1BD-7642-4D4B-AD90-5FF2AC38C4C4}"/>
              </a:ext>
            </a:extLst>
          </p:cNvPr>
          <p:cNvCxnSpPr>
            <a:stCxn id="125" idx="4"/>
            <a:endCxn id="25" idx="0"/>
          </p:cNvCxnSpPr>
          <p:nvPr/>
        </p:nvCxnSpPr>
        <p:spPr>
          <a:xfrm flipH="1">
            <a:off x="1968624" y="1442720"/>
            <a:ext cx="5494" cy="454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0BDAFA6-80FB-446A-A02B-1E8105A43B85}"/>
              </a:ext>
            </a:extLst>
          </p:cNvPr>
          <p:cNvCxnSpPr>
            <a:cxnSpLocks/>
            <a:stCxn id="42" idx="2"/>
            <a:endCxn id="23" idx="0"/>
          </p:cNvCxnSpPr>
          <p:nvPr/>
        </p:nvCxnSpPr>
        <p:spPr>
          <a:xfrm rot="5400000" flipH="1" flipV="1">
            <a:off x="2180738" y="1664693"/>
            <a:ext cx="2102977" cy="2527206"/>
          </a:xfrm>
          <a:prstGeom prst="curvedConnector5">
            <a:avLst>
              <a:gd name="adj1" fmla="val -10870"/>
              <a:gd name="adj2" fmla="val 45176"/>
              <a:gd name="adj3" fmla="val 1108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FE5FD20-AE7A-4CE1-91EC-056955ABD0A5}"/>
              </a:ext>
            </a:extLst>
          </p:cNvPr>
          <p:cNvSpPr/>
          <p:nvPr/>
        </p:nvSpPr>
        <p:spPr>
          <a:xfrm>
            <a:off x="8769844" y="2711240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7CE618-D036-4A5A-A4D1-91462523E2ED}"/>
              </a:ext>
            </a:extLst>
          </p:cNvPr>
          <p:cNvSpPr txBox="1"/>
          <p:nvPr/>
        </p:nvSpPr>
        <p:spPr>
          <a:xfrm>
            <a:off x="8769842" y="271124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CBC3367-C870-444D-AABD-3974E5C68C40}"/>
              </a:ext>
            </a:extLst>
          </p:cNvPr>
          <p:cNvSpPr/>
          <p:nvPr/>
        </p:nvSpPr>
        <p:spPr>
          <a:xfrm>
            <a:off x="8769834" y="3023661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3C45DD4-58F1-4642-A831-9A58E4B87A49}"/>
              </a:ext>
            </a:extLst>
          </p:cNvPr>
          <p:cNvSpPr/>
          <p:nvPr/>
        </p:nvSpPr>
        <p:spPr>
          <a:xfrm>
            <a:off x="8769833" y="347959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B3A350-21BE-47C3-8D2B-118E66C52DB5}"/>
              </a:ext>
            </a:extLst>
          </p:cNvPr>
          <p:cNvSpPr txBox="1"/>
          <p:nvPr/>
        </p:nvSpPr>
        <p:spPr>
          <a:xfrm>
            <a:off x="9646458" y="299574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B55C0D3-55EF-43BF-92DA-281F5CB3B891}"/>
              </a:ext>
            </a:extLst>
          </p:cNvPr>
          <p:cNvSpPr txBox="1"/>
          <p:nvPr/>
        </p:nvSpPr>
        <p:spPr>
          <a:xfrm>
            <a:off x="9646457" y="3451682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83959E-9343-490B-AF5F-1A25878215E4}"/>
              </a:ext>
            </a:extLst>
          </p:cNvPr>
          <p:cNvSpPr/>
          <p:nvPr/>
        </p:nvSpPr>
        <p:spPr>
          <a:xfrm>
            <a:off x="9214023" y="3023661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B302F0-7017-4EF9-8F44-038DBB4AB5D6}"/>
              </a:ext>
            </a:extLst>
          </p:cNvPr>
          <p:cNvSpPr/>
          <p:nvPr/>
        </p:nvSpPr>
        <p:spPr>
          <a:xfrm>
            <a:off x="8815552" y="34795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8B6DC17-0B71-4060-B9A1-B90E1A1FAE8F}"/>
              </a:ext>
            </a:extLst>
          </p:cNvPr>
          <p:cNvSpPr/>
          <p:nvPr/>
        </p:nvSpPr>
        <p:spPr>
          <a:xfrm>
            <a:off x="8861260" y="34795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0A73EC-F876-4318-8EFA-F968023E99C7}"/>
              </a:ext>
            </a:extLst>
          </p:cNvPr>
          <p:cNvSpPr/>
          <p:nvPr/>
        </p:nvSpPr>
        <p:spPr>
          <a:xfrm>
            <a:off x="8906979" y="347959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21F40A1-93E2-411D-9374-CE1689B1A66B}"/>
              </a:ext>
            </a:extLst>
          </p:cNvPr>
          <p:cNvSpPr/>
          <p:nvPr/>
        </p:nvSpPr>
        <p:spPr>
          <a:xfrm>
            <a:off x="8952687" y="34795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FEA0D8E-F68B-4CD8-8E34-BE7833841504}"/>
              </a:ext>
            </a:extLst>
          </p:cNvPr>
          <p:cNvSpPr/>
          <p:nvPr/>
        </p:nvSpPr>
        <p:spPr>
          <a:xfrm>
            <a:off x="8998406" y="347959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667B9F8-32FA-4CCF-A455-4394D0CD2498}"/>
              </a:ext>
            </a:extLst>
          </p:cNvPr>
          <p:cNvSpPr/>
          <p:nvPr/>
        </p:nvSpPr>
        <p:spPr>
          <a:xfrm>
            <a:off x="9044114" y="347959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2744302-53D2-4D17-9E44-0C29C7BE946A}"/>
              </a:ext>
            </a:extLst>
          </p:cNvPr>
          <p:cNvSpPr/>
          <p:nvPr/>
        </p:nvSpPr>
        <p:spPr>
          <a:xfrm>
            <a:off x="9089833" y="347958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FDA1A84-7FD0-45D9-BF9B-D0156FDF4419}"/>
              </a:ext>
            </a:extLst>
          </p:cNvPr>
          <p:cNvSpPr/>
          <p:nvPr/>
        </p:nvSpPr>
        <p:spPr>
          <a:xfrm>
            <a:off x="9135541" y="347958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5788D60-D4F5-49D7-87C0-E1538CDD2579}"/>
              </a:ext>
            </a:extLst>
          </p:cNvPr>
          <p:cNvSpPr/>
          <p:nvPr/>
        </p:nvSpPr>
        <p:spPr>
          <a:xfrm>
            <a:off x="9181260" y="347958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1F9EF21-5B50-401C-A5EB-A83F00BD6B7A}"/>
              </a:ext>
            </a:extLst>
          </p:cNvPr>
          <p:cNvSpPr/>
          <p:nvPr/>
        </p:nvSpPr>
        <p:spPr>
          <a:xfrm>
            <a:off x="9226968" y="347958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AE7BDA4-0126-486C-B5E8-9DBFB060EE26}"/>
              </a:ext>
            </a:extLst>
          </p:cNvPr>
          <p:cNvSpPr/>
          <p:nvPr/>
        </p:nvSpPr>
        <p:spPr>
          <a:xfrm>
            <a:off x="9272687" y="347958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2FAFD8A-5A94-4BA3-8905-92E30D00A537}"/>
              </a:ext>
            </a:extLst>
          </p:cNvPr>
          <p:cNvSpPr/>
          <p:nvPr/>
        </p:nvSpPr>
        <p:spPr>
          <a:xfrm>
            <a:off x="9318395" y="347958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AD4DBCC-2D2E-4CB3-B26E-FE717B98BE3E}"/>
              </a:ext>
            </a:extLst>
          </p:cNvPr>
          <p:cNvSpPr/>
          <p:nvPr/>
        </p:nvSpPr>
        <p:spPr>
          <a:xfrm>
            <a:off x="9364114" y="347958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BC1A5DC-79F0-4ECB-AFCD-70C5EDA6BB00}"/>
              </a:ext>
            </a:extLst>
          </p:cNvPr>
          <p:cNvSpPr/>
          <p:nvPr/>
        </p:nvSpPr>
        <p:spPr>
          <a:xfrm>
            <a:off x="9409822" y="347958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34B1B65-3054-476F-AF7B-F97152CC1DB6}"/>
              </a:ext>
            </a:extLst>
          </p:cNvPr>
          <p:cNvSpPr/>
          <p:nvPr/>
        </p:nvSpPr>
        <p:spPr>
          <a:xfrm>
            <a:off x="9455541" y="347958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F7069F7-BCFF-41E1-A104-4D3261C51B0C}"/>
              </a:ext>
            </a:extLst>
          </p:cNvPr>
          <p:cNvCxnSpPr>
            <a:cxnSpLocks/>
            <a:stCxn id="41" idx="3"/>
            <a:endCxn id="126" idx="0"/>
          </p:cNvCxnSpPr>
          <p:nvPr/>
        </p:nvCxnSpPr>
        <p:spPr>
          <a:xfrm flipV="1">
            <a:off x="5332178" y="3023661"/>
            <a:ext cx="3659751" cy="340800"/>
          </a:xfrm>
          <a:prstGeom prst="curvedConnector4">
            <a:avLst>
              <a:gd name="adj1" fmla="val 68798"/>
              <a:gd name="adj2" fmla="val 2389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AD57B26-9A28-4295-9464-98D0B12DC1E5}"/>
              </a:ext>
            </a:extLst>
          </p:cNvPr>
          <p:cNvCxnSpPr>
            <a:cxnSpLocks/>
            <a:stCxn id="41" idx="3"/>
            <a:endCxn id="126" idx="0"/>
          </p:cNvCxnSpPr>
          <p:nvPr/>
        </p:nvCxnSpPr>
        <p:spPr>
          <a:xfrm flipV="1">
            <a:off x="5332178" y="3023661"/>
            <a:ext cx="3659751" cy="340800"/>
          </a:xfrm>
          <a:prstGeom prst="curvedConnector4">
            <a:avLst>
              <a:gd name="adj1" fmla="val 70496"/>
              <a:gd name="adj2" fmla="val 2389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BD662A23-2C3E-4754-A8B8-D9FB0EEF9C97}"/>
              </a:ext>
            </a:extLst>
          </p:cNvPr>
          <p:cNvCxnSpPr>
            <a:cxnSpLocks/>
            <a:stCxn id="41" idx="3"/>
            <a:endCxn id="126" idx="0"/>
          </p:cNvCxnSpPr>
          <p:nvPr/>
        </p:nvCxnSpPr>
        <p:spPr>
          <a:xfrm flipV="1">
            <a:off x="5332178" y="3023661"/>
            <a:ext cx="3659751" cy="340800"/>
          </a:xfrm>
          <a:prstGeom prst="curvedConnector4">
            <a:avLst>
              <a:gd name="adj1" fmla="val 71951"/>
              <a:gd name="adj2" fmla="val 2389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DC9A36D-4029-427A-88D2-2E3F3A5F5DD3}"/>
              </a:ext>
            </a:extLst>
          </p:cNvPr>
          <p:cNvCxnSpPr>
            <a:cxnSpLocks/>
            <a:stCxn id="41" idx="3"/>
            <a:endCxn id="126" idx="0"/>
          </p:cNvCxnSpPr>
          <p:nvPr/>
        </p:nvCxnSpPr>
        <p:spPr>
          <a:xfrm flipV="1">
            <a:off x="5332178" y="3023661"/>
            <a:ext cx="3659751" cy="340800"/>
          </a:xfrm>
          <a:prstGeom prst="curvedConnector4">
            <a:avLst>
              <a:gd name="adj1" fmla="val 73164"/>
              <a:gd name="adj2" fmla="val 2389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271E53E-1FED-4CD8-B7EC-8352A86FFA7C}"/>
              </a:ext>
            </a:extLst>
          </p:cNvPr>
          <p:cNvCxnSpPr>
            <a:cxnSpLocks/>
            <a:stCxn id="41" idx="3"/>
            <a:endCxn id="126" idx="0"/>
          </p:cNvCxnSpPr>
          <p:nvPr/>
        </p:nvCxnSpPr>
        <p:spPr>
          <a:xfrm flipV="1">
            <a:off x="5332178" y="3023661"/>
            <a:ext cx="3659751" cy="340800"/>
          </a:xfrm>
          <a:prstGeom prst="curvedConnector4">
            <a:avLst>
              <a:gd name="adj1" fmla="val 74620"/>
              <a:gd name="adj2" fmla="val 2389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6DE9922-C383-46BD-A9D7-129199FB6ABB}"/>
              </a:ext>
            </a:extLst>
          </p:cNvPr>
          <p:cNvCxnSpPr>
            <a:cxnSpLocks/>
            <a:stCxn id="41" idx="3"/>
            <a:endCxn id="126" idx="0"/>
          </p:cNvCxnSpPr>
          <p:nvPr/>
        </p:nvCxnSpPr>
        <p:spPr>
          <a:xfrm flipV="1">
            <a:off x="5332178" y="3023661"/>
            <a:ext cx="3659751" cy="340800"/>
          </a:xfrm>
          <a:prstGeom prst="curvedConnector4">
            <a:avLst>
              <a:gd name="adj1" fmla="val 77288"/>
              <a:gd name="adj2" fmla="val 2389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7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Gamvrelis</dc:creator>
  <cp:lastModifiedBy>Tyler Gamvrelis</cp:lastModifiedBy>
  <cp:revision>44</cp:revision>
  <dcterms:created xsi:type="dcterms:W3CDTF">2018-08-06T04:48:26Z</dcterms:created>
  <dcterms:modified xsi:type="dcterms:W3CDTF">2018-09-15T19:16:13Z</dcterms:modified>
</cp:coreProperties>
</file>