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atamaran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Unna"/>
      <p:regular r:id="rId38"/>
      <p:bold r:id="rId39"/>
      <p:italic r:id="rId40"/>
      <p:boldItalic r:id="rId41"/>
    </p:embeddedFont>
    <p:embeddedFont>
      <p:font typeface="Titillium Web"/>
      <p:regular r:id="rId42"/>
      <p:bold r:id="rId43"/>
      <p:italic r:id="rId44"/>
      <p:boldItalic r:id="rId45"/>
    </p:embeddedFont>
    <p:embeddedFont>
      <p:font typeface="Russo One"/>
      <p:regular r:id="rId46"/>
    </p:embeddedFont>
    <p:embeddedFont>
      <p:font typeface="Catamaran ExtraBold"/>
      <p:bold r:id="rId47"/>
    </p:embeddedFont>
    <p:embeddedFont>
      <p:font typeface="Raleway Medium"/>
      <p:regular r:id="rId48"/>
      <p:bold r:id="rId49"/>
      <p:italic r:id="rId50"/>
      <p:boldItalic r:id="rId51"/>
    </p:embeddedFont>
    <p:embeddedFont>
      <p:font typeface="Catamaran SemiBold"/>
      <p:regular r:id="rId52"/>
      <p:bold r:id="rId53"/>
    </p:embeddedFont>
    <p:embeddedFont>
      <p:font typeface="Catamaran Medium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CCB743-DDE7-4944-A3BB-730AEDC0474F}">
  <a:tblStyle styleId="{E8CCB743-DDE7-4944-A3BB-730AEDC047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nna-italic.fntdata"/><Relationship Id="rId42" Type="http://schemas.openxmlformats.org/officeDocument/2006/relationships/font" Target="fonts/TitilliumWeb-regular.fntdata"/><Relationship Id="rId41" Type="http://schemas.openxmlformats.org/officeDocument/2006/relationships/font" Target="fonts/Unna-boldItalic.fntdata"/><Relationship Id="rId44" Type="http://schemas.openxmlformats.org/officeDocument/2006/relationships/font" Target="fonts/TitilliumWeb-italic.fntdata"/><Relationship Id="rId43" Type="http://schemas.openxmlformats.org/officeDocument/2006/relationships/font" Target="fonts/TitilliumWeb-bold.fntdata"/><Relationship Id="rId46" Type="http://schemas.openxmlformats.org/officeDocument/2006/relationships/font" Target="fonts/RussoOne-regular.fntdata"/><Relationship Id="rId45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Medium-regular.fntdata"/><Relationship Id="rId47" Type="http://schemas.openxmlformats.org/officeDocument/2006/relationships/font" Target="fonts/CatamaranExtraBold-bold.fntdata"/><Relationship Id="rId49" Type="http://schemas.openxmlformats.org/officeDocument/2006/relationships/font" Target="fonts/Raleway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ProximaNova-bold.fntdata"/><Relationship Id="rId34" Type="http://schemas.openxmlformats.org/officeDocument/2006/relationships/font" Target="fonts/ProximaNova-regular.fntdata"/><Relationship Id="rId37" Type="http://schemas.openxmlformats.org/officeDocument/2006/relationships/font" Target="fonts/ProximaNova-boldItalic.fntdata"/><Relationship Id="rId36" Type="http://schemas.openxmlformats.org/officeDocument/2006/relationships/font" Target="fonts/ProximaNova-italic.fntdata"/><Relationship Id="rId39" Type="http://schemas.openxmlformats.org/officeDocument/2006/relationships/font" Target="fonts/Unna-bold.fntdata"/><Relationship Id="rId38" Type="http://schemas.openxmlformats.org/officeDocument/2006/relationships/font" Target="fonts/Unn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tamaran-regular.fntdata"/><Relationship Id="rId27" Type="http://schemas.openxmlformats.org/officeDocument/2006/relationships/slide" Target="slides/slide22.xml"/><Relationship Id="rId29" Type="http://schemas.openxmlformats.org/officeDocument/2006/relationships/font" Target="fonts/Catamaran-bold.fntdata"/><Relationship Id="rId51" Type="http://schemas.openxmlformats.org/officeDocument/2006/relationships/font" Target="fonts/RalewayMedium-boldItalic.fntdata"/><Relationship Id="rId50" Type="http://schemas.openxmlformats.org/officeDocument/2006/relationships/font" Target="fonts/RalewayMedium-italic.fntdata"/><Relationship Id="rId53" Type="http://schemas.openxmlformats.org/officeDocument/2006/relationships/font" Target="fonts/CatamaranSemiBold-bold.fntdata"/><Relationship Id="rId52" Type="http://schemas.openxmlformats.org/officeDocument/2006/relationships/font" Target="fonts/Catamaran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CatamaranMedium-bold.fntdata"/><Relationship Id="rId10" Type="http://schemas.openxmlformats.org/officeDocument/2006/relationships/slide" Target="slides/slide5.xml"/><Relationship Id="rId54" Type="http://schemas.openxmlformats.org/officeDocument/2006/relationships/font" Target="fonts/Catamaran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11434886b7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11434886b7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c30696524a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1c30696524a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c31c630a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c31c630a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c30696524a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c30696524a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c31c630a8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1c31c630a8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c327632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1c327632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1c299f0b7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1c299f0b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18d0ada648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18d0ada64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c30696524a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c30696524a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1c32ec21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1c32ec21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1c299f0b7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1c299f0b7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18d0ada648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118d0ada648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c30696524a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1c30696524a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c32ec219e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1c32ec219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195880115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195880115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18d0ada648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18d0ada648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c30696524a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c30696524a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1c30696524a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1c30696524a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432e38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432e38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c30696524a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1c30696524a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c30696524a_5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1c30696524a_5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c30696524a_5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c30696524a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Relationship Id="rId5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ypto Mining Project Proposal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58875"/>
            <a:ext cx="40533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19050" y="3713700"/>
            <a:ext cx="3466500" cy="41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 flipH="1">
            <a:off x="83800" y="-1062330"/>
            <a:ext cx="3691100" cy="23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 flipH="1">
            <a:off x="1039300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 flipH="1">
            <a:off x="4766517" y="-72583"/>
            <a:ext cx="4497070" cy="5216035"/>
            <a:chOff x="5082600" y="539500"/>
            <a:chExt cx="3437076" cy="39865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" name="Google Shape;58;p2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" name="Google Shape;62;p2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 txBox="1"/>
          <p:nvPr>
            <p:ph hasCustomPrompt="1" type="title"/>
          </p:nvPr>
        </p:nvSpPr>
        <p:spPr>
          <a:xfrm>
            <a:off x="2046450" y="1714425"/>
            <a:ext cx="5051100" cy="15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1"/>
          <p:cNvSpPr txBox="1"/>
          <p:nvPr>
            <p:ph idx="1" type="body"/>
          </p:nvPr>
        </p:nvSpPr>
        <p:spPr>
          <a:xfrm>
            <a:off x="2046450" y="3358450"/>
            <a:ext cx="5051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5" name="Google Shape;315;p11"/>
          <p:cNvGrpSpPr/>
          <p:nvPr/>
        </p:nvGrpSpPr>
        <p:grpSpPr>
          <a:xfrm flipH="1">
            <a:off x="-193250" y="-1318596"/>
            <a:ext cx="10446266" cy="7825129"/>
            <a:chOff x="-193250" y="-1318596"/>
            <a:chExt cx="10446266" cy="7825129"/>
          </a:xfrm>
        </p:grpSpPr>
        <p:pic>
          <p:nvPicPr>
            <p:cNvPr id="316" name="Google Shape;316;p11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11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11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flipH="1" rot="1486606">
              <a:off x="4749601" y="2984570"/>
              <a:ext cx="5143198" cy="2562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11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flipH="1" rot="2314483">
              <a:off x="4872151" y="5345"/>
              <a:ext cx="5143196" cy="2562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Google Shape;320;p11"/>
          <p:cNvGrpSpPr/>
          <p:nvPr/>
        </p:nvGrpSpPr>
        <p:grpSpPr>
          <a:xfrm rot="10800000">
            <a:off x="2323467" y="-1368946"/>
            <a:ext cx="4497070" cy="2884760"/>
            <a:chOff x="5880542" y="-2979471"/>
            <a:chExt cx="4497070" cy="2884760"/>
          </a:xfrm>
        </p:grpSpPr>
        <p:sp>
          <p:nvSpPr>
            <p:cNvPr id="321" name="Google Shape;321;p11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rect b="b" l="l" r="r" t="t"/>
              <a:pathLst>
                <a:path extrusionOk="0" h="31294" w="59668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rect b="b" l="l" r="r" t="t"/>
              <a:pathLst>
                <a:path extrusionOk="0" h="745" w="41476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rect b="b" l="l" r="r" t="t"/>
              <a:pathLst>
                <a:path extrusionOk="0" h="49903" w="53177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rect b="b" l="l" r="r" t="t"/>
              <a:pathLst>
                <a:path extrusionOk="0" h="60264" w="11315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rect b="b" l="l" r="r" t="t"/>
              <a:pathLst>
                <a:path extrusionOk="0" h="8249" w="78902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rect b="b" l="l" r="r" t="t"/>
              <a:pathLst>
                <a:path extrusionOk="0" h="745" w="47669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rect b="b" l="l" r="r" t="t"/>
              <a:pathLst>
                <a:path extrusionOk="0" h="68868" w="8933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rect b="b" l="l" r="r" t="t"/>
              <a:pathLst>
                <a:path extrusionOk="0" h="24594" w="746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rect b="b" l="l" r="r" t="t"/>
              <a:pathLst>
                <a:path extrusionOk="0" h="745" w="36504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rect b="b" l="l" r="r" t="t"/>
              <a:pathLst>
                <a:path extrusionOk="0" h="15037" w="746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rect b="b" l="l" r="r" t="t"/>
              <a:pathLst>
                <a:path extrusionOk="0" h="2473" w="3217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rect b="b" l="l" r="r" t="t"/>
              <a:pathLst>
                <a:path extrusionOk="0" h="2502" w="3186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1"/>
          <p:cNvGrpSpPr/>
          <p:nvPr/>
        </p:nvGrpSpPr>
        <p:grpSpPr>
          <a:xfrm flipH="1">
            <a:off x="2323467" y="4042454"/>
            <a:ext cx="4497070" cy="2884760"/>
            <a:chOff x="5880542" y="-2979471"/>
            <a:chExt cx="4497070" cy="2884760"/>
          </a:xfrm>
        </p:grpSpPr>
        <p:sp>
          <p:nvSpPr>
            <p:cNvPr id="346" name="Google Shape;346;p11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rect b="b" l="l" r="r" t="t"/>
              <a:pathLst>
                <a:path extrusionOk="0" h="31294" w="59668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rect b="b" l="l" r="r" t="t"/>
              <a:pathLst>
                <a:path extrusionOk="0" h="745" w="41476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rect b="b" l="l" r="r" t="t"/>
              <a:pathLst>
                <a:path extrusionOk="0" h="49903" w="53177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rect b="b" l="l" r="r" t="t"/>
              <a:pathLst>
                <a:path extrusionOk="0" h="60264" w="11315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rect b="b" l="l" r="r" t="t"/>
              <a:pathLst>
                <a:path extrusionOk="0" h="8249" w="78902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rect b="b" l="l" r="r" t="t"/>
              <a:pathLst>
                <a:path extrusionOk="0" h="745" w="47669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rect b="b" l="l" r="r" t="t"/>
              <a:pathLst>
                <a:path extrusionOk="0" h="68868" w="8933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rect b="b" l="l" r="r" t="t"/>
              <a:pathLst>
                <a:path extrusionOk="0" h="24594" w="746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rect b="b" l="l" r="r" t="t"/>
              <a:pathLst>
                <a:path extrusionOk="0" h="745" w="36504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rect b="b" l="l" r="r" t="t"/>
              <a:pathLst>
                <a:path extrusionOk="0" h="15037" w="746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rect b="b" l="l" r="r" t="t"/>
              <a:pathLst>
                <a:path extrusionOk="0" h="2473" w="3217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rect b="b" l="l" r="r" t="t"/>
              <a:pathLst>
                <a:path extrusionOk="0" h="2502" w="3186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 txBox="1"/>
          <p:nvPr>
            <p:ph type="title"/>
          </p:nvPr>
        </p:nvSpPr>
        <p:spPr>
          <a:xfrm>
            <a:off x="713225" y="539525"/>
            <a:ext cx="7717500" cy="57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13"/>
          <p:cNvSpPr txBox="1"/>
          <p:nvPr>
            <p:ph idx="1" type="subTitle"/>
          </p:nvPr>
        </p:nvSpPr>
        <p:spPr>
          <a:xfrm>
            <a:off x="713225" y="1932209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74" name="Google Shape;374;p13"/>
          <p:cNvSpPr txBox="1"/>
          <p:nvPr>
            <p:ph idx="2" type="subTitle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3"/>
          <p:cNvSpPr txBox="1"/>
          <p:nvPr>
            <p:ph hasCustomPrompt="1" idx="3" type="title"/>
          </p:nvPr>
        </p:nvSpPr>
        <p:spPr>
          <a:xfrm>
            <a:off x="770690" y="1356653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/>
          <p:nvPr>
            <p:ph idx="4" type="subTitle"/>
          </p:nvPr>
        </p:nvSpPr>
        <p:spPr>
          <a:xfrm>
            <a:off x="713225" y="3664653"/>
            <a:ext cx="2399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77" name="Google Shape;377;p13"/>
          <p:cNvSpPr txBox="1"/>
          <p:nvPr>
            <p:ph idx="5" type="subTitle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3"/>
          <p:cNvSpPr txBox="1"/>
          <p:nvPr>
            <p:ph hasCustomPrompt="1" idx="6" type="title"/>
          </p:nvPr>
        </p:nvSpPr>
        <p:spPr>
          <a:xfrm>
            <a:off x="770700" y="3099825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26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/>
          <p:nvPr>
            <p:ph idx="7" type="subTitle"/>
          </p:nvPr>
        </p:nvSpPr>
        <p:spPr>
          <a:xfrm>
            <a:off x="6031375" y="1931128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80" name="Google Shape;380;p13"/>
          <p:cNvSpPr txBox="1"/>
          <p:nvPr>
            <p:ph idx="8" type="subTitle"/>
          </p:nvPr>
        </p:nvSpPr>
        <p:spPr>
          <a:xfrm>
            <a:off x="6031375" y="2339588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3"/>
          <p:cNvSpPr txBox="1"/>
          <p:nvPr>
            <p:ph hasCustomPrompt="1" idx="9" type="title"/>
          </p:nvPr>
        </p:nvSpPr>
        <p:spPr>
          <a:xfrm>
            <a:off x="6081665" y="1355628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/>
          <p:nvPr>
            <p:ph idx="13" type="subTitle"/>
          </p:nvPr>
        </p:nvSpPr>
        <p:spPr>
          <a:xfrm>
            <a:off x="6031375" y="3663575"/>
            <a:ext cx="2399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83" name="Google Shape;383;p13"/>
          <p:cNvSpPr txBox="1"/>
          <p:nvPr>
            <p:ph idx="14" type="subTitle"/>
          </p:nvPr>
        </p:nvSpPr>
        <p:spPr>
          <a:xfrm>
            <a:off x="6031375" y="4072038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3"/>
          <p:cNvSpPr txBox="1"/>
          <p:nvPr>
            <p:ph hasCustomPrompt="1" idx="15" type="title"/>
          </p:nvPr>
        </p:nvSpPr>
        <p:spPr>
          <a:xfrm>
            <a:off x="6081675" y="3098700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26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13"/>
          <p:cNvSpPr txBox="1"/>
          <p:nvPr>
            <p:ph idx="16" type="subTitle"/>
          </p:nvPr>
        </p:nvSpPr>
        <p:spPr>
          <a:xfrm>
            <a:off x="3372300" y="1932209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86" name="Google Shape;386;p13"/>
          <p:cNvSpPr txBox="1"/>
          <p:nvPr>
            <p:ph idx="17" type="subTitle"/>
          </p:nvPr>
        </p:nvSpPr>
        <p:spPr>
          <a:xfrm>
            <a:off x="3372300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hasCustomPrompt="1" idx="18" type="title"/>
          </p:nvPr>
        </p:nvSpPr>
        <p:spPr>
          <a:xfrm>
            <a:off x="3426177" y="1356653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13"/>
          <p:cNvSpPr txBox="1"/>
          <p:nvPr>
            <p:ph idx="19" type="subTitle"/>
          </p:nvPr>
        </p:nvSpPr>
        <p:spPr>
          <a:xfrm>
            <a:off x="3372300" y="3664653"/>
            <a:ext cx="2399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89" name="Google Shape;389;p13"/>
          <p:cNvSpPr txBox="1"/>
          <p:nvPr>
            <p:ph idx="20" type="subTitle"/>
          </p:nvPr>
        </p:nvSpPr>
        <p:spPr>
          <a:xfrm>
            <a:off x="3372300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3"/>
          <p:cNvSpPr txBox="1"/>
          <p:nvPr>
            <p:ph hasCustomPrompt="1" idx="21" type="title"/>
          </p:nvPr>
        </p:nvSpPr>
        <p:spPr>
          <a:xfrm>
            <a:off x="3426175" y="3099825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26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91" name="Google Shape;391;p13"/>
          <p:cNvGrpSpPr/>
          <p:nvPr/>
        </p:nvGrpSpPr>
        <p:grpSpPr>
          <a:xfrm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392" name="Google Shape;392;p13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13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13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3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13"/>
          <p:cNvGrpSpPr/>
          <p:nvPr/>
        </p:nvGrpSpPr>
        <p:grpSpPr>
          <a:xfrm rot="5400000">
            <a:off x="6637372" y="-333519"/>
            <a:ext cx="3016501" cy="2314765"/>
            <a:chOff x="6661153" y="-78200"/>
            <a:chExt cx="3016501" cy="2314764"/>
          </a:xfrm>
        </p:grpSpPr>
        <p:sp>
          <p:nvSpPr>
            <p:cNvPr id="397" name="Google Shape;397;p13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rect b="b" l="l" r="r" t="t"/>
              <a:pathLst>
                <a:path extrusionOk="0" h="22570" w="37755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 flipH="1">
              <a:off x="9572426" y="61133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"/>
          <p:cNvSpPr txBox="1"/>
          <p:nvPr>
            <p:ph type="title"/>
          </p:nvPr>
        </p:nvSpPr>
        <p:spPr>
          <a:xfrm>
            <a:off x="2804075" y="3545475"/>
            <a:ext cx="3556200" cy="44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9" name="Google Shape;419;p14"/>
          <p:cNvSpPr txBox="1"/>
          <p:nvPr>
            <p:ph idx="1" type="subTitle"/>
          </p:nvPr>
        </p:nvSpPr>
        <p:spPr>
          <a:xfrm>
            <a:off x="2545650" y="2204425"/>
            <a:ext cx="4052700" cy="120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grpSp>
        <p:nvGrpSpPr>
          <p:cNvPr id="420" name="Google Shape;420;p14"/>
          <p:cNvGrpSpPr/>
          <p:nvPr/>
        </p:nvGrpSpPr>
        <p:grpSpPr>
          <a:xfrm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421" name="Google Shape;421;p14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4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14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4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14"/>
          <p:cNvGrpSpPr/>
          <p:nvPr/>
        </p:nvGrpSpPr>
        <p:grpSpPr>
          <a:xfrm flipH="1" rot="5400000">
            <a:off x="-1639533" y="917654"/>
            <a:ext cx="4497070" cy="2884760"/>
            <a:chOff x="5880542" y="-2979471"/>
            <a:chExt cx="4497070" cy="2884760"/>
          </a:xfrm>
        </p:grpSpPr>
        <p:sp>
          <p:nvSpPr>
            <p:cNvPr id="426" name="Google Shape;426;p14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rect b="b" l="l" r="r" t="t"/>
              <a:pathLst>
                <a:path extrusionOk="0" h="31294" w="59668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rect b="b" l="l" r="r" t="t"/>
              <a:pathLst>
                <a:path extrusionOk="0" h="745" w="41476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rect b="b" l="l" r="r" t="t"/>
              <a:pathLst>
                <a:path extrusionOk="0" h="49903" w="53177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rect b="b" l="l" r="r" t="t"/>
              <a:pathLst>
                <a:path extrusionOk="0" h="60264" w="11315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rect b="b" l="l" r="r" t="t"/>
              <a:pathLst>
                <a:path extrusionOk="0" h="8249" w="78902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rect b="b" l="l" r="r" t="t"/>
              <a:pathLst>
                <a:path extrusionOk="0" h="745" w="47669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rect b="b" l="l" r="r" t="t"/>
              <a:pathLst>
                <a:path extrusionOk="0" h="68868" w="8933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rect b="b" l="l" r="r" t="t"/>
              <a:pathLst>
                <a:path extrusionOk="0" h="24594" w="746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rect b="b" l="l" r="r" t="t"/>
              <a:pathLst>
                <a:path extrusionOk="0" h="745" w="36504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rect b="b" l="l" r="r" t="t"/>
              <a:pathLst>
                <a:path extrusionOk="0" h="15037" w="746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rect b="b" l="l" r="r" t="t"/>
              <a:pathLst>
                <a:path extrusionOk="0" h="2473" w="3217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rect b="b" l="l" r="r" t="t"/>
              <a:pathLst>
                <a:path extrusionOk="0" h="2502" w="3186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4"/>
          <p:cNvGrpSpPr/>
          <p:nvPr/>
        </p:nvGrpSpPr>
        <p:grpSpPr>
          <a:xfrm rot="-5400000">
            <a:off x="6286467" y="917654"/>
            <a:ext cx="4497070" cy="2884760"/>
            <a:chOff x="5880542" y="-2979471"/>
            <a:chExt cx="4497070" cy="2884760"/>
          </a:xfrm>
        </p:grpSpPr>
        <p:sp>
          <p:nvSpPr>
            <p:cNvPr id="451" name="Google Shape;451;p14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rect b="b" l="l" r="r" t="t"/>
              <a:pathLst>
                <a:path extrusionOk="0" h="31294" w="59668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rect b="b" l="l" r="r" t="t"/>
              <a:pathLst>
                <a:path extrusionOk="0" h="745" w="41476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rect b="b" l="l" r="r" t="t"/>
              <a:pathLst>
                <a:path extrusionOk="0" h="49903" w="53177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rect b="b" l="l" r="r" t="t"/>
              <a:pathLst>
                <a:path extrusionOk="0" h="60264" w="11315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rect b="b" l="l" r="r" t="t"/>
              <a:pathLst>
                <a:path extrusionOk="0" h="8249" w="78902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rect b="b" l="l" r="r" t="t"/>
              <a:pathLst>
                <a:path extrusionOk="0" h="745" w="47669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rect b="b" l="l" r="r" t="t"/>
              <a:pathLst>
                <a:path extrusionOk="0" h="68868" w="8933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rect b="b" l="l" r="r" t="t"/>
              <a:pathLst>
                <a:path extrusionOk="0" h="24594" w="746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rect b="b" l="l" r="r" t="t"/>
              <a:pathLst>
                <a:path extrusionOk="0" h="745" w="36504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rect b="b" l="l" r="r" t="t"/>
              <a:pathLst>
                <a:path extrusionOk="0" h="15037" w="746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rect b="b" l="l" r="r" t="t"/>
              <a:pathLst>
                <a:path extrusionOk="0" h="2473" w="3217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rect b="b" l="l" r="r" t="t"/>
              <a:pathLst>
                <a:path extrusionOk="0" h="2502" w="3186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15"/>
          <p:cNvGrpSpPr/>
          <p:nvPr/>
        </p:nvGrpSpPr>
        <p:grpSpPr>
          <a:xfrm>
            <a:off x="5283167" y="42704"/>
            <a:ext cx="4497070" cy="5216035"/>
            <a:chOff x="5082600" y="539500"/>
            <a:chExt cx="3437076" cy="3986575"/>
          </a:xfrm>
        </p:grpSpPr>
        <p:grpSp>
          <p:nvGrpSpPr>
            <p:cNvPr id="477" name="Google Shape;477;p15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478" name="Google Shape;478;p15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479" name="Google Shape;479;p15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5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5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5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5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5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5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5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5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5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5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15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15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5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15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5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5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15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5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5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5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5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5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5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15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15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15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15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15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15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5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15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1" name="Google Shape;521;p15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522" name="Google Shape;522;p15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15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5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5" name="Google Shape;525;p15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15"/>
          <p:cNvSpPr txBox="1"/>
          <p:nvPr>
            <p:ph type="title"/>
          </p:nvPr>
        </p:nvSpPr>
        <p:spPr>
          <a:xfrm>
            <a:off x="713225" y="1422825"/>
            <a:ext cx="4617600" cy="14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27" name="Google Shape;527;p15"/>
          <p:cNvSpPr txBox="1"/>
          <p:nvPr>
            <p:ph idx="1" type="subTitle"/>
          </p:nvPr>
        </p:nvSpPr>
        <p:spPr>
          <a:xfrm>
            <a:off x="995975" y="2807850"/>
            <a:ext cx="40194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8" name="Google Shape;528;p15"/>
          <p:cNvSpPr txBox="1"/>
          <p:nvPr>
            <p:ph hasCustomPrompt="1" idx="2" type="title"/>
          </p:nvPr>
        </p:nvSpPr>
        <p:spPr>
          <a:xfrm>
            <a:off x="543252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29" name="Google Shape;529;p15"/>
          <p:cNvGrpSpPr/>
          <p:nvPr/>
        </p:nvGrpSpPr>
        <p:grpSpPr>
          <a:xfrm flipH="1" rot="10800000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530" name="Google Shape;530;p15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15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15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15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6"/>
          <p:cNvSpPr txBox="1"/>
          <p:nvPr>
            <p:ph hasCustomPrompt="1" type="title"/>
          </p:nvPr>
        </p:nvSpPr>
        <p:spPr>
          <a:xfrm>
            <a:off x="713163" y="1262425"/>
            <a:ext cx="38589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536" name="Google Shape;536;p16"/>
          <p:cNvSpPr txBox="1"/>
          <p:nvPr>
            <p:ph idx="1" type="subTitle"/>
          </p:nvPr>
        </p:nvSpPr>
        <p:spPr>
          <a:xfrm>
            <a:off x="835763" y="2014250"/>
            <a:ext cx="33915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7" name="Google Shape;537;p16"/>
          <p:cNvSpPr txBox="1"/>
          <p:nvPr>
            <p:ph hasCustomPrompt="1" idx="2" type="title"/>
          </p:nvPr>
        </p:nvSpPr>
        <p:spPr>
          <a:xfrm>
            <a:off x="713163" y="2751881"/>
            <a:ext cx="38589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538" name="Google Shape;538;p16"/>
          <p:cNvSpPr txBox="1"/>
          <p:nvPr>
            <p:ph idx="3" type="subTitle"/>
          </p:nvPr>
        </p:nvSpPr>
        <p:spPr>
          <a:xfrm>
            <a:off x="835763" y="3503676"/>
            <a:ext cx="33915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9" name="Google Shape;539;p16"/>
          <p:cNvSpPr txBox="1"/>
          <p:nvPr>
            <p:ph hasCustomPrompt="1" idx="4" type="title"/>
          </p:nvPr>
        </p:nvSpPr>
        <p:spPr>
          <a:xfrm>
            <a:off x="4571938" y="1262425"/>
            <a:ext cx="38589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540" name="Google Shape;540;p16"/>
          <p:cNvSpPr txBox="1"/>
          <p:nvPr>
            <p:ph idx="5" type="subTitle"/>
          </p:nvPr>
        </p:nvSpPr>
        <p:spPr>
          <a:xfrm>
            <a:off x="4878238" y="2014275"/>
            <a:ext cx="33915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1" name="Google Shape;541;p16"/>
          <p:cNvSpPr txBox="1"/>
          <p:nvPr>
            <p:ph hasCustomPrompt="1" idx="6" type="title"/>
          </p:nvPr>
        </p:nvSpPr>
        <p:spPr>
          <a:xfrm>
            <a:off x="4571938" y="2751875"/>
            <a:ext cx="38589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542" name="Google Shape;542;p16"/>
          <p:cNvSpPr txBox="1"/>
          <p:nvPr>
            <p:ph idx="7" type="subTitle"/>
          </p:nvPr>
        </p:nvSpPr>
        <p:spPr>
          <a:xfrm>
            <a:off x="4878238" y="3503675"/>
            <a:ext cx="33915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43" name="Google Shape;543;p16"/>
          <p:cNvGrpSpPr/>
          <p:nvPr/>
        </p:nvGrpSpPr>
        <p:grpSpPr>
          <a:xfrm>
            <a:off x="-193250" y="-1318596"/>
            <a:ext cx="10446266" cy="7825129"/>
            <a:chOff x="-193250" y="-1318596"/>
            <a:chExt cx="10446266" cy="7825129"/>
          </a:xfrm>
        </p:grpSpPr>
        <p:pic>
          <p:nvPicPr>
            <p:cNvPr id="544" name="Google Shape;544;p16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16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16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flipH="1" rot="1486606">
              <a:off x="4749601" y="2984570"/>
              <a:ext cx="5143198" cy="2562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16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flipH="1" rot="2314483">
              <a:off x="4872151" y="5345"/>
              <a:ext cx="5143196" cy="2562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" name="Google Shape;548;p16"/>
          <p:cNvGrpSpPr/>
          <p:nvPr/>
        </p:nvGrpSpPr>
        <p:grpSpPr>
          <a:xfrm flipH="1" rot="10800000">
            <a:off x="2323467" y="-1622346"/>
            <a:ext cx="4497070" cy="2884760"/>
            <a:chOff x="5880542" y="-2979471"/>
            <a:chExt cx="4497070" cy="2884760"/>
          </a:xfrm>
        </p:grpSpPr>
        <p:sp>
          <p:nvSpPr>
            <p:cNvPr id="549" name="Google Shape;549;p16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rect b="b" l="l" r="r" t="t"/>
              <a:pathLst>
                <a:path extrusionOk="0" h="31294" w="59668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rect b="b" l="l" r="r" t="t"/>
              <a:pathLst>
                <a:path extrusionOk="0" h="745" w="41476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rect b="b" l="l" r="r" t="t"/>
              <a:pathLst>
                <a:path extrusionOk="0" h="49903" w="53177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rect b="b" l="l" r="r" t="t"/>
              <a:pathLst>
                <a:path extrusionOk="0" h="60264" w="11315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rect b="b" l="l" r="r" t="t"/>
              <a:pathLst>
                <a:path extrusionOk="0" h="8249" w="78902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rect b="b" l="l" r="r" t="t"/>
              <a:pathLst>
                <a:path extrusionOk="0" h="745" w="47669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rect b="b" l="l" r="r" t="t"/>
              <a:pathLst>
                <a:path extrusionOk="0" h="68868" w="8933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rect b="b" l="l" r="r" t="t"/>
              <a:pathLst>
                <a:path extrusionOk="0" h="24594" w="746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rect b="b" l="l" r="r" t="t"/>
              <a:pathLst>
                <a:path extrusionOk="0" h="745" w="36504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rect b="b" l="l" r="r" t="t"/>
              <a:pathLst>
                <a:path extrusionOk="0" h="15037" w="746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rect b="b" l="l" r="r" t="t"/>
              <a:pathLst>
                <a:path extrusionOk="0" h="2473" w="3217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rect b="b" l="l" r="r" t="t"/>
              <a:pathLst>
                <a:path extrusionOk="0" h="2502" w="3186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7"/>
          <p:cNvSpPr txBox="1"/>
          <p:nvPr>
            <p:ph type="title"/>
          </p:nvPr>
        </p:nvSpPr>
        <p:spPr>
          <a:xfrm>
            <a:off x="713225" y="541863"/>
            <a:ext cx="401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77" name="Google Shape;577;p18"/>
          <p:cNvGrpSpPr/>
          <p:nvPr/>
        </p:nvGrpSpPr>
        <p:grpSpPr>
          <a:xfrm flipH="1" rot="10800000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578" name="Google Shape;578;p18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18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18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18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2" name="Google Shape;582;p18"/>
          <p:cNvGrpSpPr/>
          <p:nvPr/>
        </p:nvGrpSpPr>
        <p:grpSpPr>
          <a:xfrm flipH="1" rot="10800000">
            <a:off x="4164592" y="-1629471"/>
            <a:ext cx="4497070" cy="2884760"/>
            <a:chOff x="5880542" y="-2979471"/>
            <a:chExt cx="4497070" cy="2884760"/>
          </a:xfrm>
        </p:grpSpPr>
        <p:sp>
          <p:nvSpPr>
            <p:cNvPr id="583" name="Google Shape;583;p18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rect b="b" l="l" r="r" t="t"/>
              <a:pathLst>
                <a:path extrusionOk="0" h="31294" w="59668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rect b="b" l="l" r="r" t="t"/>
              <a:pathLst>
                <a:path extrusionOk="0" h="745" w="41476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rect b="b" l="l" r="r" t="t"/>
              <a:pathLst>
                <a:path extrusionOk="0" h="49903" w="53177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rect b="b" l="l" r="r" t="t"/>
              <a:pathLst>
                <a:path extrusionOk="0" h="60264" w="11315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rect b="b" l="l" r="r" t="t"/>
              <a:pathLst>
                <a:path extrusionOk="0" h="8249" w="78902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rect b="b" l="l" r="r" t="t"/>
              <a:pathLst>
                <a:path extrusionOk="0" h="745" w="47669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rect b="b" l="l" r="r" t="t"/>
              <a:pathLst>
                <a:path extrusionOk="0" h="68868" w="8933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rect b="b" l="l" r="r" t="t"/>
              <a:pathLst>
                <a:path extrusionOk="0" h="24594" w="746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rect b="b" l="l" r="r" t="t"/>
              <a:pathLst>
                <a:path extrusionOk="0" h="745" w="36504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rect b="b" l="l" r="r" t="t"/>
              <a:pathLst>
                <a:path extrusionOk="0" h="15037" w="746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rect b="b" l="l" r="r" t="t"/>
              <a:pathLst>
                <a:path extrusionOk="0" h="2473" w="3217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rect b="b" l="l" r="r" t="t"/>
              <a:pathLst>
                <a:path extrusionOk="0" h="2502" w="3186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3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09" name="Google Shape;609;p19"/>
          <p:cNvGrpSpPr/>
          <p:nvPr/>
        </p:nvGrpSpPr>
        <p:grpSpPr>
          <a:xfrm rot="10800000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610" name="Google Shape;610;p19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19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19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19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4" name="Google Shape;614;p19"/>
          <p:cNvGrpSpPr/>
          <p:nvPr/>
        </p:nvGrpSpPr>
        <p:grpSpPr>
          <a:xfrm rot="-5400000">
            <a:off x="4677642" y="-3209408"/>
            <a:ext cx="4497070" cy="5216035"/>
            <a:chOff x="5082600" y="539500"/>
            <a:chExt cx="3437076" cy="3986575"/>
          </a:xfrm>
        </p:grpSpPr>
        <p:grpSp>
          <p:nvGrpSpPr>
            <p:cNvPr id="615" name="Google Shape;615;p19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616" name="Google Shape;616;p19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617" name="Google Shape;617;p19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19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19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19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19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19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19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19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19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19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19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9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19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19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19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19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19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19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19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19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19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9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9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9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9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9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19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19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9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9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9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9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9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9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660" name="Google Shape;660;p1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9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63" name="Google Shape;663;p19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66" name="Google Shape;666;p20"/>
          <p:cNvGrpSpPr/>
          <p:nvPr/>
        </p:nvGrpSpPr>
        <p:grpSpPr>
          <a:xfrm flipH="1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667" name="Google Shape;667;p20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p20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Google Shape;669;p20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20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1" name="Google Shape;671;p20"/>
          <p:cNvGrpSpPr/>
          <p:nvPr/>
        </p:nvGrpSpPr>
        <p:grpSpPr>
          <a:xfrm rot="5400000">
            <a:off x="6819013" y="-508298"/>
            <a:ext cx="2694018" cy="2314765"/>
            <a:chOff x="6661153" y="-78200"/>
            <a:chExt cx="2694018" cy="2314764"/>
          </a:xfrm>
        </p:grpSpPr>
        <p:sp>
          <p:nvSpPr>
            <p:cNvPr id="672" name="Google Shape;672;p20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-355633" y="42704"/>
            <a:ext cx="4497070" cy="5216035"/>
            <a:chOff x="5082600" y="539500"/>
            <a:chExt cx="3437076" cy="3986575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67" name="Google Shape;67;p3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" name="Google Shape;109;p3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110" name="Google Shape;110;p3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" name="Google Shape;113;p3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3"/>
          <p:cNvSpPr txBox="1"/>
          <p:nvPr>
            <p:ph type="title"/>
          </p:nvPr>
        </p:nvSpPr>
        <p:spPr>
          <a:xfrm>
            <a:off x="4026475" y="1213825"/>
            <a:ext cx="4404300" cy="20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4026475" y="3315125"/>
            <a:ext cx="4404300" cy="46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3"/>
          <p:cNvSpPr txBox="1"/>
          <p:nvPr>
            <p:ph hasCustomPrompt="1" idx="2" type="title"/>
          </p:nvPr>
        </p:nvSpPr>
        <p:spPr>
          <a:xfrm>
            <a:off x="80367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039300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>
            <a:off x="83800" y="-1062330"/>
            <a:ext cx="3691100" cy="23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1"/>
          <p:cNvSpPr txBox="1"/>
          <p:nvPr>
            <p:ph type="title"/>
          </p:nvPr>
        </p:nvSpPr>
        <p:spPr>
          <a:xfrm>
            <a:off x="4557100" y="1369275"/>
            <a:ext cx="38412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2" name="Google Shape;692;p21"/>
          <p:cNvSpPr txBox="1"/>
          <p:nvPr>
            <p:ph idx="1" type="subTitle"/>
          </p:nvPr>
        </p:nvSpPr>
        <p:spPr>
          <a:xfrm>
            <a:off x="4589575" y="2113925"/>
            <a:ext cx="38412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693" name="Google Shape;693;p21"/>
          <p:cNvGrpSpPr/>
          <p:nvPr/>
        </p:nvGrpSpPr>
        <p:grpSpPr>
          <a:xfrm>
            <a:off x="-193250" y="-1318596"/>
            <a:ext cx="10446266" cy="7825129"/>
            <a:chOff x="-193250" y="-1318596"/>
            <a:chExt cx="10446266" cy="7825129"/>
          </a:xfrm>
        </p:grpSpPr>
        <p:pic>
          <p:nvPicPr>
            <p:cNvPr id="694" name="Google Shape;694;p21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21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1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flipH="1" rot="1486606">
              <a:off x="4749601" y="2984570"/>
              <a:ext cx="5143198" cy="2562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21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flipH="1" rot="2314483">
              <a:off x="4872151" y="5345"/>
              <a:ext cx="5143196" cy="2562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8" name="Google Shape;698;p21"/>
          <p:cNvGrpSpPr/>
          <p:nvPr/>
        </p:nvGrpSpPr>
        <p:grpSpPr>
          <a:xfrm flipH="1">
            <a:off x="-1145355" y="-1208236"/>
            <a:ext cx="4899208" cy="5682464"/>
            <a:chOff x="5082600" y="539500"/>
            <a:chExt cx="3437076" cy="3986575"/>
          </a:xfrm>
        </p:grpSpPr>
        <p:grpSp>
          <p:nvGrpSpPr>
            <p:cNvPr id="699" name="Google Shape;699;p21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700" name="Google Shape;700;p21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701" name="Google Shape;701;p21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1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1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1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1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1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1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1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1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1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1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1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1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21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21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21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1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21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21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1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1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1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1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1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1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1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21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1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1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1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1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1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1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1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1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1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1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1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1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1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1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3" name="Google Shape;743;p21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744" name="Google Shape;744;p21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47" name="Google Shape;747;p21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2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2"/>
          <p:cNvSpPr txBox="1"/>
          <p:nvPr>
            <p:ph type="title"/>
          </p:nvPr>
        </p:nvSpPr>
        <p:spPr>
          <a:xfrm>
            <a:off x="786150" y="1315675"/>
            <a:ext cx="43452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750" name="Google Shape;750;p22"/>
          <p:cNvSpPr txBox="1"/>
          <p:nvPr>
            <p:ph idx="1" type="subTitle"/>
          </p:nvPr>
        </p:nvSpPr>
        <p:spPr>
          <a:xfrm>
            <a:off x="1091250" y="2932425"/>
            <a:ext cx="3735000" cy="6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pic>
        <p:nvPicPr>
          <p:cNvPr id="751" name="Google Shape;751;p2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5273003" y="-1062330"/>
            <a:ext cx="3691099" cy="23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1135400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22"/>
          <p:cNvGrpSpPr/>
          <p:nvPr/>
        </p:nvGrpSpPr>
        <p:grpSpPr>
          <a:xfrm>
            <a:off x="4918917" y="-72583"/>
            <a:ext cx="4497070" cy="5216035"/>
            <a:chOff x="5082600" y="539500"/>
            <a:chExt cx="3437076" cy="3986575"/>
          </a:xfrm>
        </p:grpSpPr>
        <p:grpSp>
          <p:nvGrpSpPr>
            <p:cNvPr id="754" name="Google Shape;754;p22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755" name="Google Shape;755;p22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756" name="Google Shape;756;p22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2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2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2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2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2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2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2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2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2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2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2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2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2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2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2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2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2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2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2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2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2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2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2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2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2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2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2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2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2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2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2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2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2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2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2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2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2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2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2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8" name="Google Shape;798;p22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799" name="Google Shape;799;p2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2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02" name="Google Shape;802;p22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3"/>
          <p:cNvSpPr txBox="1"/>
          <p:nvPr>
            <p:ph type="title"/>
          </p:nvPr>
        </p:nvSpPr>
        <p:spPr>
          <a:xfrm>
            <a:off x="4999950" y="1888400"/>
            <a:ext cx="3041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5" name="Google Shape;805;p23"/>
          <p:cNvSpPr txBox="1"/>
          <p:nvPr>
            <p:ph idx="1" type="subTitle"/>
          </p:nvPr>
        </p:nvSpPr>
        <p:spPr>
          <a:xfrm>
            <a:off x="4999950" y="2514150"/>
            <a:ext cx="30411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6" name="Google Shape;806;p23"/>
          <p:cNvGrpSpPr/>
          <p:nvPr/>
        </p:nvGrpSpPr>
        <p:grpSpPr>
          <a:xfrm flipH="1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807" name="Google Shape;807;p23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Google Shape;808;p23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" name="Google Shape;809;p23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0" name="Google Shape;810;p23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1" name="Google Shape;811;p23"/>
          <p:cNvGrpSpPr/>
          <p:nvPr/>
        </p:nvGrpSpPr>
        <p:grpSpPr>
          <a:xfrm flipH="1">
            <a:off x="-296668" y="-1024971"/>
            <a:ext cx="5164894" cy="5990626"/>
            <a:chOff x="5082600" y="539500"/>
            <a:chExt cx="3437076" cy="3986575"/>
          </a:xfrm>
        </p:grpSpPr>
        <p:grpSp>
          <p:nvGrpSpPr>
            <p:cNvPr id="812" name="Google Shape;812;p23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813" name="Google Shape;813;p23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814" name="Google Shape;814;p23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3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3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3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3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3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6" name="Google Shape;856;p23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857" name="Google Shape;857;p23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60" name="Google Shape;860;p23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3" name="Google Shape;863;p24"/>
          <p:cNvSpPr txBox="1"/>
          <p:nvPr>
            <p:ph idx="1" type="body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64" name="Google Shape;864;p24"/>
          <p:cNvGrpSpPr/>
          <p:nvPr/>
        </p:nvGrpSpPr>
        <p:grpSpPr>
          <a:xfrm flipH="1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865" name="Google Shape;865;p24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Google Shape;866;p24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Google Shape;867;p24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8" name="Google Shape;868;p24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Google Shape;869;p24"/>
          <p:cNvGrpSpPr/>
          <p:nvPr/>
        </p:nvGrpSpPr>
        <p:grpSpPr>
          <a:xfrm>
            <a:off x="6103967" y="1678954"/>
            <a:ext cx="4497070" cy="5216035"/>
            <a:chOff x="5082600" y="539500"/>
            <a:chExt cx="3437076" cy="3986575"/>
          </a:xfrm>
        </p:grpSpPr>
        <p:grpSp>
          <p:nvGrpSpPr>
            <p:cNvPr id="870" name="Google Shape;870;p24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871" name="Google Shape;871;p24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872" name="Google Shape;872;p24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4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4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4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4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4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4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4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4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4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4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4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4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4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4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4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24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24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24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24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24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24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24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24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24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4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4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4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2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24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24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24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24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24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24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24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24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24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24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2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24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24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4" name="Google Shape;914;p24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915" name="Google Shape;915;p2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24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2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18" name="Google Shape;918;p24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5"/>
          <p:cNvSpPr txBox="1"/>
          <p:nvPr>
            <p:ph type="title"/>
          </p:nvPr>
        </p:nvSpPr>
        <p:spPr>
          <a:xfrm flipH="1">
            <a:off x="1181275" y="1888400"/>
            <a:ext cx="3041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1" name="Google Shape;921;p25"/>
          <p:cNvSpPr txBox="1"/>
          <p:nvPr>
            <p:ph idx="1" type="subTitle"/>
          </p:nvPr>
        </p:nvSpPr>
        <p:spPr>
          <a:xfrm flipH="1">
            <a:off x="1181325" y="2499450"/>
            <a:ext cx="30411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22" name="Google Shape;922;p25"/>
          <p:cNvGrpSpPr/>
          <p:nvPr/>
        </p:nvGrpSpPr>
        <p:grpSpPr>
          <a:xfrm flipH="1" rot="10800000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923" name="Google Shape;923;p25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4" name="Google Shape;924;p25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5" name="Google Shape;925;p25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6" name="Google Shape;926;p25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7" name="Google Shape;927;p25"/>
          <p:cNvGrpSpPr/>
          <p:nvPr/>
        </p:nvGrpSpPr>
        <p:grpSpPr>
          <a:xfrm>
            <a:off x="4303807" y="-1024971"/>
            <a:ext cx="5164894" cy="5990626"/>
            <a:chOff x="5082600" y="539500"/>
            <a:chExt cx="3437076" cy="3986575"/>
          </a:xfrm>
        </p:grpSpPr>
        <p:grpSp>
          <p:nvGrpSpPr>
            <p:cNvPr id="928" name="Google Shape;928;p25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929" name="Google Shape;929;p25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930" name="Google Shape;930;p25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25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5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25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5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5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25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5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5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5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5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5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25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25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25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25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25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25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25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25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25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25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25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5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25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25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25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25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25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25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25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25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5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5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25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25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5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5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5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5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5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25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2" name="Google Shape;972;p25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973" name="Google Shape;973;p25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5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5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76" name="Google Shape;976;p25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2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6"/>
          <p:cNvSpPr txBox="1"/>
          <p:nvPr>
            <p:ph type="title"/>
          </p:nvPr>
        </p:nvSpPr>
        <p:spPr>
          <a:xfrm>
            <a:off x="5021513" y="1719475"/>
            <a:ext cx="24222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9" name="Google Shape;979;p26"/>
          <p:cNvSpPr txBox="1"/>
          <p:nvPr>
            <p:ph idx="1" type="subTitle"/>
          </p:nvPr>
        </p:nvSpPr>
        <p:spPr>
          <a:xfrm>
            <a:off x="5021513" y="2352625"/>
            <a:ext cx="24222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0" name="Google Shape;980;p26"/>
          <p:cNvGrpSpPr/>
          <p:nvPr/>
        </p:nvGrpSpPr>
        <p:grpSpPr>
          <a:xfrm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981" name="Google Shape;981;p26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2" name="Google Shape;982;p26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3" name="Google Shape;983;p26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4" name="Google Shape;984;p26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5" name="Google Shape;985;p26"/>
          <p:cNvGrpSpPr/>
          <p:nvPr/>
        </p:nvGrpSpPr>
        <p:grpSpPr>
          <a:xfrm flipH="1">
            <a:off x="-1513168" y="-1453171"/>
            <a:ext cx="5164894" cy="5990626"/>
            <a:chOff x="5082600" y="539500"/>
            <a:chExt cx="3437076" cy="3986575"/>
          </a:xfrm>
        </p:grpSpPr>
        <p:grpSp>
          <p:nvGrpSpPr>
            <p:cNvPr id="986" name="Google Shape;986;p26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987" name="Google Shape;987;p26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988" name="Google Shape;988;p26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26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6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6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6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6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6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6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6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6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26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26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6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6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6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6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6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6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6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6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6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6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6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6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6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6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6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6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6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26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26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6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6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6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26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26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6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26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26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26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26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0" name="Google Shape;1030;p26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1031" name="Google Shape;1031;p26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26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26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34" name="Google Shape;1034;p26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1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7"/>
          <p:cNvSpPr txBox="1"/>
          <p:nvPr>
            <p:ph type="title"/>
          </p:nvPr>
        </p:nvSpPr>
        <p:spPr>
          <a:xfrm flipH="1">
            <a:off x="1201600" y="1027313"/>
            <a:ext cx="2845500" cy="17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7" name="Google Shape;1037;p27"/>
          <p:cNvSpPr txBox="1"/>
          <p:nvPr>
            <p:ph idx="1" type="subTitle"/>
          </p:nvPr>
        </p:nvSpPr>
        <p:spPr>
          <a:xfrm flipH="1">
            <a:off x="1201600" y="2931387"/>
            <a:ext cx="28455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8" name="Google Shape;1038;p27"/>
          <p:cNvGrpSpPr/>
          <p:nvPr/>
        </p:nvGrpSpPr>
        <p:grpSpPr>
          <a:xfrm>
            <a:off x="-193250" y="-1318596"/>
            <a:ext cx="10446266" cy="7825129"/>
            <a:chOff x="-193250" y="-1318596"/>
            <a:chExt cx="10446266" cy="7825129"/>
          </a:xfrm>
        </p:grpSpPr>
        <p:pic>
          <p:nvPicPr>
            <p:cNvPr id="1039" name="Google Shape;1039;p27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0" name="Google Shape;1040;p27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1" name="Google Shape;1041;p27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flipH="1" rot="1486606">
              <a:off x="4749601" y="2984570"/>
              <a:ext cx="5143198" cy="2562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2" name="Google Shape;1042;p27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flipH="1" rot="2314483">
              <a:off x="4872151" y="5345"/>
              <a:ext cx="5143196" cy="2562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3" name="Google Shape;1043;p27"/>
          <p:cNvGrpSpPr/>
          <p:nvPr/>
        </p:nvGrpSpPr>
        <p:grpSpPr>
          <a:xfrm flipH="1">
            <a:off x="-1984287" y="-1451294"/>
            <a:ext cx="3667703" cy="4254074"/>
            <a:chOff x="5082600" y="539500"/>
            <a:chExt cx="3437076" cy="3986575"/>
          </a:xfrm>
        </p:grpSpPr>
        <p:grpSp>
          <p:nvGrpSpPr>
            <p:cNvPr id="1044" name="Google Shape;1044;p27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1045" name="Google Shape;1045;p27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1046" name="Google Shape;1046;p27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7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7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7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7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7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7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27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27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27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27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27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27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27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27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27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27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7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7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7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7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7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7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7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7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7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7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7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7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7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7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7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7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27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8" name="Google Shape;1088;p27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1089" name="Google Shape;1089;p27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27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27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92" name="Google Shape;1092;p27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_1_1_1_1_1_1_1_1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8"/>
          <p:cNvSpPr txBox="1"/>
          <p:nvPr>
            <p:ph idx="1" type="subTitle"/>
          </p:nvPr>
        </p:nvSpPr>
        <p:spPr>
          <a:xfrm>
            <a:off x="713225" y="1297400"/>
            <a:ext cx="39732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5" name="Google Shape;1095;p28"/>
          <p:cNvSpPr txBox="1"/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6" name="Google Shape;1096;p28"/>
          <p:cNvSpPr txBox="1"/>
          <p:nvPr>
            <p:ph idx="2" type="subTitle"/>
          </p:nvPr>
        </p:nvSpPr>
        <p:spPr>
          <a:xfrm>
            <a:off x="4686300" y="1297325"/>
            <a:ext cx="37830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97" name="Google Shape;1097;p28"/>
          <p:cNvGrpSpPr/>
          <p:nvPr/>
        </p:nvGrpSpPr>
        <p:grpSpPr>
          <a:xfrm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1098" name="Google Shape;1098;p28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9" name="Google Shape;1099;p28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0" name="Google Shape;1100;p28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1" name="Google Shape;1101;p28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2" name="Google Shape;1102;p28"/>
          <p:cNvGrpSpPr/>
          <p:nvPr/>
        </p:nvGrpSpPr>
        <p:grpSpPr>
          <a:xfrm rot="5400000">
            <a:off x="6498863" y="-582311"/>
            <a:ext cx="2694018" cy="2314765"/>
            <a:chOff x="6661153" y="-78200"/>
            <a:chExt cx="2694018" cy="2314764"/>
          </a:xfrm>
        </p:grpSpPr>
        <p:sp>
          <p:nvSpPr>
            <p:cNvPr id="1103" name="Google Shape;1103;p28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29"/>
          <p:cNvSpPr txBox="1"/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3" name="Google Shape;1123;p29"/>
          <p:cNvSpPr txBox="1"/>
          <p:nvPr>
            <p:ph idx="1" type="subTitle"/>
          </p:nvPr>
        </p:nvSpPr>
        <p:spPr>
          <a:xfrm>
            <a:off x="713225" y="3552200"/>
            <a:ext cx="19053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124" name="Google Shape;1124;p29"/>
          <p:cNvSpPr txBox="1"/>
          <p:nvPr>
            <p:ph idx="2" type="subTitle"/>
          </p:nvPr>
        </p:nvSpPr>
        <p:spPr>
          <a:xfrm>
            <a:off x="713225" y="3956750"/>
            <a:ext cx="19053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29"/>
          <p:cNvSpPr txBox="1"/>
          <p:nvPr>
            <p:ph idx="3" type="subTitle"/>
          </p:nvPr>
        </p:nvSpPr>
        <p:spPr>
          <a:xfrm>
            <a:off x="6525475" y="3552200"/>
            <a:ext cx="19053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126" name="Google Shape;1126;p29"/>
          <p:cNvSpPr txBox="1"/>
          <p:nvPr>
            <p:ph idx="4" type="subTitle"/>
          </p:nvPr>
        </p:nvSpPr>
        <p:spPr>
          <a:xfrm>
            <a:off x="6525475" y="3960675"/>
            <a:ext cx="19053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29"/>
          <p:cNvSpPr txBox="1"/>
          <p:nvPr>
            <p:ph idx="5" type="subTitle"/>
          </p:nvPr>
        </p:nvSpPr>
        <p:spPr>
          <a:xfrm>
            <a:off x="3619338" y="3552200"/>
            <a:ext cx="19053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128" name="Google Shape;1128;p29"/>
          <p:cNvSpPr txBox="1"/>
          <p:nvPr>
            <p:ph idx="6" type="subTitle"/>
          </p:nvPr>
        </p:nvSpPr>
        <p:spPr>
          <a:xfrm>
            <a:off x="3619350" y="3956750"/>
            <a:ext cx="19053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29" name="Google Shape;1129;p2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27425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0" name="Google Shape;1130;p29"/>
          <p:cNvGrpSpPr/>
          <p:nvPr/>
        </p:nvGrpSpPr>
        <p:grpSpPr>
          <a:xfrm flipH="1" rot="-5400000">
            <a:off x="3978842" y="-1695021"/>
            <a:ext cx="4497070" cy="5216035"/>
            <a:chOff x="5082600" y="539500"/>
            <a:chExt cx="3437076" cy="3986575"/>
          </a:xfrm>
        </p:grpSpPr>
        <p:grpSp>
          <p:nvGrpSpPr>
            <p:cNvPr id="1131" name="Google Shape;1131;p29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1132" name="Google Shape;1132;p29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1133" name="Google Shape;1133;p29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29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9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29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29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29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29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29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29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29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9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9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9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9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9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29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9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29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29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29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29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29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29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29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29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29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29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29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29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9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9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9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9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29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29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29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29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29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2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29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29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5" name="Google Shape;1175;p29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1176" name="Google Shape;1176;p2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29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2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79" name="Google Shape;1179;p29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0"/>
          <p:cNvSpPr txBox="1"/>
          <p:nvPr>
            <p:ph idx="1" type="subTitle"/>
          </p:nvPr>
        </p:nvSpPr>
        <p:spPr>
          <a:xfrm>
            <a:off x="996688" y="2777425"/>
            <a:ext cx="21387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182" name="Google Shape;1182;p30"/>
          <p:cNvSpPr txBox="1"/>
          <p:nvPr>
            <p:ph idx="2" type="subTitle"/>
          </p:nvPr>
        </p:nvSpPr>
        <p:spPr>
          <a:xfrm>
            <a:off x="994025" y="3247250"/>
            <a:ext cx="2138700" cy="69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3" name="Google Shape;1183;p30"/>
          <p:cNvSpPr txBox="1"/>
          <p:nvPr>
            <p:ph idx="3" type="subTitle"/>
          </p:nvPr>
        </p:nvSpPr>
        <p:spPr>
          <a:xfrm>
            <a:off x="6008588" y="2777425"/>
            <a:ext cx="21387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184" name="Google Shape;1184;p30"/>
          <p:cNvSpPr txBox="1"/>
          <p:nvPr>
            <p:ph idx="4" type="subTitle"/>
          </p:nvPr>
        </p:nvSpPr>
        <p:spPr>
          <a:xfrm>
            <a:off x="6005925" y="3247268"/>
            <a:ext cx="2138700" cy="69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p30"/>
          <p:cNvSpPr txBox="1"/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6" name="Google Shape;1186;p30"/>
          <p:cNvSpPr txBox="1"/>
          <p:nvPr>
            <p:ph idx="5" type="subTitle"/>
          </p:nvPr>
        </p:nvSpPr>
        <p:spPr>
          <a:xfrm>
            <a:off x="3499975" y="2777425"/>
            <a:ext cx="21387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187" name="Google Shape;1187;p30"/>
          <p:cNvSpPr txBox="1"/>
          <p:nvPr>
            <p:ph idx="6" type="subTitle"/>
          </p:nvPr>
        </p:nvSpPr>
        <p:spPr>
          <a:xfrm>
            <a:off x="3497313" y="3247268"/>
            <a:ext cx="2138700" cy="69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88" name="Google Shape;1188;p3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221175" y="-531313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9" name="Google Shape;1189;p30"/>
          <p:cNvGrpSpPr/>
          <p:nvPr/>
        </p:nvGrpSpPr>
        <p:grpSpPr>
          <a:xfrm>
            <a:off x="6661153" y="-78200"/>
            <a:ext cx="3288090" cy="2314764"/>
            <a:chOff x="6661153" y="-78200"/>
            <a:chExt cx="3288090" cy="2314764"/>
          </a:xfrm>
        </p:grpSpPr>
        <p:grpSp>
          <p:nvGrpSpPr>
            <p:cNvPr id="1190" name="Google Shape;1190;p30"/>
            <p:cNvGrpSpPr/>
            <p:nvPr/>
          </p:nvGrpSpPr>
          <p:grpSpPr>
            <a:xfrm flipH="1">
              <a:off x="8617716" y="1378767"/>
              <a:ext cx="1331526" cy="82513"/>
              <a:chOff x="2617250" y="2254786"/>
              <a:chExt cx="1017675" cy="63064"/>
            </a:xfrm>
          </p:grpSpPr>
          <p:sp>
            <p:nvSpPr>
              <p:cNvPr id="1191" name="Google Shape;1191;p30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rect b="b" l="l" r="r" t="t"/>
                <a:pathLst>
                  <a:path extrusionOk="0" h="745" w="36504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0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rect b="b" l="l" r="r" t="t"/>
                <a:pathLst>
                  <a:path extrusionOk="0" h="2502" w="3187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0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rect b="b" l="l" r="r" t="t"/>
                <a:pathLst>
                  <a:path extrusionOk="0" h="2502" w="3186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4" name="Google Shape;1194;p30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rect b="b" l="l" r="r" t="t"/>
              <a:pathLst>
                <a:path extrusionOk="0" h="22570" w="37755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 flipH="1">
              <a:off x="9572426" y="61133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30"/>
          <p:cNvGrpSpPr/>
          <p:nvPr/>
        </p:nvGrpSpPr>
        <p:grpSpPr>
          <a:xfrm flipH="1" rot="-5400000">
            <a:off x="-930822" y="3699100"/>
            <a:ext cx="3288090" cy="2314765"/>
            <a:chOff x="6661153" y="-78200"/>
            <a:chExt cx="3288090" cy="2314764"/>
          </a:xfrm>
        </p:grpSpPr>
        <p:grpSp>
          <p:nvGrpSpPr>
            <p:cNvPr id="1215" name="Google Shape;1215;p30"/>
            <p:cNvGrpSpPr/>
            <p:nvPr/>
          </p:nvGrpSpPr>
          <p:grpSpPr>
            <a:xfrm flipH="1">
              <a:off x="8617716" y="1378767"/>
              <a:ext cx="1331526" cy="82513"/>
              <a:chOff x="2617250" y="2254786"/>
              <a:chExt cx="1017675" cy="63064"/>
            </a:xfrm>
          </p:grpSpPr>
          <p:sp>
            <p:nvSpPr>
              <p:cNvPr id="1216" name="Google Shape;1216;p30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rect b="b" l="l" r="r" t="t"/>
                <a:pathLst>
                  <a:path extrusionOk="0" h="745" w="36504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0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rect b="b" l="l" r="r" t="t"/>
                <a:pathLst>
                  <a:path extrusionOk="0" h="2502" w="3187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0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rect b="b" l="l" r="r" t="t"/>
                <a:pathLst>
                  <a:path extrusionOk="0" h="2502" w="3186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9" name="Google Shape;1219;p30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rect b="b" l="l" r="r" t="t"/>
              <a:pathLst>
                <a:path extrusionOk="0" h="22570" w="37755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 flipH="1">
              <a:off x="9572426" y="61133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713225" y="1246950"/>
            <a:ext cx="7717500" cy="24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22" name="Google Shape;122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713225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4"/>
          <p:cNvGrpSpPr/>
          <p:nvPr/>
        </p:nvGrpSpPr>
        <p:grpSpPr>
          <a:xfrm rot="5400000">
            <a:off x="6819013" y="-508298"/>
            <a:ext cx="2694018" cy="2314765"/>
            <a:chOff x="6661153" y="-78200"/>
            <a:chExt cx="2694018" cy="2314764"/>
          </a:xfrm>
        </p:grpSpPr>
        <p:sp>
          <p:nvSpPr>
            <p:cNvPr id="124" name="Google Shape;124;p4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_2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31"/>
          <p:cNvSpPr txBox="1"/>
          <p:nvPr>
            <p:ph idx="1" type="subTitle"/>
          </p:nvPr>
        </p:nvSpPr>
        <p:spPr>
          <a:xfrm>
            <a:off x="1040385" y="3466525"/>
            <a:ext cx="17523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241" name="Google Shape;1241;p31"/>
          <p:cNvSpPr txBox="1"/>
          <p:nvPr>
            <p:ph idx="2" type="subTitle"/>
          </p:nvPr>
        </p:nvSpPr>
        <p:spPr>
          <a:xfrm>
            <a:off x="1040385" y="3914188"/>
            <a:ext cx="17523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2" name="Google Shape;1242;p31"/>
          <p:cNvSpPr txBox="1"/>
          <p:nvPr>
            <p:ph idx="3" type="subTitle"/>
          </p:nvPr>
        </p:nvSpPr>
        <p:spPr>
          <a:xfrm>
            <a:off x="6351316" y="3466525"/>
            <a:ext cx="17523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243" name="Google Shape;1243;p31"/>
          <p:cNvSpPr txBox="1"/>
          <p:nvPr>
            <p:ph idx="4" type="subTitle"/>
          </p:nvPr>
        </p:nvSpPr>
        <p:spPr>
          <a:xfrm>
            <a:off x="6351316" y="3914188"/>
            <a:ext cx="17523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3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5" name="Google Shape;1245;p31"/>
          <p:cNvSpPr txBox="1"/>
          <p:nvPr>
            <p:ph idx="5" type="subTitle"/>
          </p:nvPr>
        </p:nvSpPr>
        <p:spPr>
          <a:xfrm>
            <a:off x="3695845" y="3466525"/>
            <a:ext cx="17523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246" name="Google Shape;1246;p31"/>
          <p:cNvSpPr txBox="1"/>
          <p:nvPr>
            <p:ph idx="6" type="subTitle"/>
          </p:nvPr>
        </p:nvSpPr>
        <p:spPr>
          <a:xfrm>
            <a:off x="3695845" y="3914188"/>
            <a:ext cx="17523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31"/>
          <p:cNvSpPr txBox="1"/>
          <p:nvPr>
            <p:ph hasCustomPrompt="1" idx="7" type="title"/>
          </p:nvPr>
        </p:nvSpPr>
        <p:spPr>
          <a:xfrm>
            <a:off x="1040374" y="1724300"/>
            <a:ext cx="17523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31"/>
          <p:cNvSpPr txBox="1"/>
          <p:nvPr>
            <p:ph hasCustomPrompt="1" idx="8" type="title"/>
          </p:nvPr>
        </p:nvSpPr>
        <p:spPr>
          <a:xfrm>
            <a:off x="6351326" y="1724300"/>
            <a:ext cx="17523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9" name="Google Shape;1249;p31"/>
          <p:cNvSpPr txBox="1"/>
          <p:nvPr>
            <p:ph hasCustomPrompt="1" idx="9" type="title"/>
          </p:nvPr>
        </p:nvSpPr>
        <p:spPr>
          <a:xfrm>
            <a:off x="3695846" y="1724300"/>
            <a:ext cx="17523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50" name="Google Shape;1250;p31"/>
          <p:cNvGrpSpPr/>
          <p:nvPr/>
        </p:nvGrpSpPr>
        <p:grpSpPr>
          <a:xfrm flipH="1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1251" name="Google Shape;1251;p31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Google Shape;1252;p31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Google Shape;1253;p31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31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5" name="Google Shape;1255;p31"/>
          <p:cNvGrpSpPr/>
          <p:nvPr/>
        </p:nvGrpSpPr>
        <p:grpSpPr>
          <a:xfrm flipH="1" rot="5400000">
            <a:off x="6559122" y="-561169"/>
            <a:ext cx="3016501" cy="2314765"/>
            <a:chOff x="6661153" y="-78200"/>
            <a:chExt cx="3016501" cy="2314764"/>
          </a:xfrm>
        </p:grpSpPr>
        <p:sp>
          <p:nvSpPr>
            <p:cNvPr id="1256" name="Google Shape;1256;p31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rect b="b" l="l" r="r" t="t"/>
              <a:pathLst>
                <a:path extrusionOk="0" h="22570" w="37755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 flipH="1">
              <a:off x="9572426" y="61133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2"/>
          <p:cNvSpPr txBox="1"/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8" name="Google Shape;1278;p32"/>
          <p:cNvSpPr txBox="1"/>
          <p:nvPr>
            <p:ph idx="1" type="subTitle"/>
          </p:nvPr>
        </p:nvSpPr>
        <p:spPr>
          <a:xfrm>
            <a:off x="2108763" y="1604675"/>
            <a:ext cx="2197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279" name="Google Shape;1279;p32"/>
          <p:cNvSpPr txBox="1"/>
          <p:nvPr>
            <p:ph idx="2" type="subTitle"/>
          </p:nvPr>
        </p:nvSpPr>
        <p:spPr>
          <a:xfrm>
            <a:off x="2108774" y="201315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p32"/>
          <p:cNvSpPr txBox="1"/>
          <p:nvPr>
            <p:ph idx="3" type="subTitle"/>
          </p:nvPr>
        </p:nvSpPr>
        <p:spPr>
          <a:xfrm>
            <a:off x="2108763" y="3126500"/>
            <a:ext cx="2197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281" name="Google Shape;1281;p32"/>
          <p:cNvSpPr txBox="1"/>
          <p:nvPr>
            <p:ph idx="4" type="subTitle"/>
          </p:nvPr>
        </p:nvSpPr>
        <p:spPr>
          <a:xfrm>
            <a:off x="2108774" y="353497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32"/>
          <p:cNvSpPr txBox="1"/>
          <p:nvPr>
            <p:ph idx="5" type="subTitle"/>
          </p:nvPr>
        </p:nvSpPr>
        <p:spPr>
          <a:xfrm>
            <a:off x="5741913" y="1604675"/>
            <a:ext cx="2197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283" name="Google Shape;1283;p32"/>
          <p:cNvSpPr txBox="1"/>
          <p:nvPr>
            <p:ph idx="6" type="subTitle"/>
          </p:nvPr>
        </p:nvSpPr>
        <p:spPr>
          <a:xfrm>
            <a:off x="5741924" y="201315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32"/>
          <p:cNvSpPr txBox="1"/>
          <p:nvPr>
            <p:ph idx="7" type="subTitle"/>
          </p:nvPr>
        </p:nvSpPr>
        <p:spPr>
          <a:xfrm>
            <a:off x="5741913" y="3126500"/>
            <a:ext cx="2197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285" name="Google Shape;1285;p32"/>
          <p:cNvSpPr txBox="1"/>
          <p:nvPr>
            <p:ph idx="8" type="subTitle"/>
          </p:nvPr>
        </p:nvSpPr>
        <p:spPr>
          <a:xfrm>
            <a:off x="5741924" y="353497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6" name="Google Shape;1286;p32"/>
          <p:cNvGrpSpPr/>
          <p:nvPr/>
        </p:nvGrpSpPr>
        <p:grpSpPr>
          <a:xfrm rot="10800000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1287" name="Google Shape;1287;p32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Google Shape;1288;p32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9" name="Google Shape;1289;p32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32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1" name="Google Shape;1291;p32"/>
          <p:cNvGrpSpPr/>
          <p:nvPr/>
        </p:nvGrpSpPr>
        <p:grpSpPr>
          <a:xfrm rot="-5400000">
            <a:off x="7200867" y="917654"/>
            <a:ext cx="4497070" cy="2884760"/>
            <a:chOff x="5880542" y="-2979471"/>
            <a:chExt cx="4497070" cy="2884760"/>
          </a:xfrm>
        </p:grpSpPr>
        <p:sp>
          <p:nvSpPr>
            <p:cNvPr id="1292" name="Google Shape;1292;p32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rect b="b" l="l" r="r" t="t"/>
              <a:pathLst>
                <a:path extrusionOk="0" h="31294" w="59668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rect b="b" l="l" r="r" t="t"/>
              <a:pathLst>
                <a:path extrusionOk="0" h="745" w="41476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rect b="b" l="l" r="r" t="t"/>
              <a:pathLst>
                <a:path extrusionOk="0" h="49903" w="53177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rect b="b" l="l" r="r" t="t"/>
              <a:pathLst>
                <a:path extrusionOk="0" h="60264" w="11315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rect b="b" l="l" r="r" t="t"/>
              <a:pathLst>
                <a:path extrusionOk="0" h="8249" w="78902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rect b="b" l="l" r="r" t="t"/>
              <a:pathLst>
                <a:path extrusionOk="0" h="745" w="47669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rect b="b" l="l" r="r" t="t"/>
              <a:pathLst>
                <a:path extrusionOk="0" h="68868" w="8933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rect b="b" l="l" r="r" t="t"/>
              <a:pathLst>
                <a:path extrusionOk="0" h="24594" w="746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rect b="b" l="l" r="r" t="t"/>
              <a:pathLst>
                <a:path extrusionOk="0" h="745" w="36504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rect b="b" l="l" r="r" t="t"/>
              <a:pathLst>
                <a:path extrusionOk="0" h="15037" w="746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rect b="b" l="l" r="r" t="t"/>
              <a:pathLst>
                <a:path extrusionOk="0" h="2473" w="3217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rect b="b" l="l" r="r" t="t"/>
              <a:pathLst>
                <a:path extrusionOk="0" h="2502" w="3186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33"/>
          <p:cNvSpPr txBox="1"/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8" name="Google Shape;1318;p33"/>
          <p:cNvSpPr txBox="1"/>
          <p:nvPr>
            <p:ph idx="1" type="subTitle"/>
          </p:nvPr>
        </p:nvSpPr>
        <p:spPr>
          <a:xfrm>
            <a:off x="876150" y="1938038"/>
            <a:ext cx="2160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19" name="Google Shape;1319;p33"/>
          <p:cNvSpPr txBox="1"/>
          <p:nvPr>
            <p:ph idx="2" type="subTitle"/>
          </p:nvPr>
        </p:nvSpPr>
        <p:spPr>
          <a:xfrm>
            <a:off x="876125" y="2390238"/>
            <a:ext cx="2160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33"/>
          <p:cNvSpPr txBox="1"/>
          <p:nvPr>
            <p:ph idx="3" type="subTitle"/>
          </p:nvPr>
        </p:nvSpPr>
        <p:spPr>
          <a:xfrm>
            <a:off x="861700" y="3689000"/>
            <a:ext cx="2160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21" name="Google Shape;1321;p33"/>
          <p:cNvSpPr txBox="1"/>
          <p:nvPr>
            <p:ph idx="4" type="subTitle"/>
          </p:nvPr>
        </p:nvSpPr>
        <p:spPr>
          <a:xfrm>
            <a:off x="861675" y="4141200"/>
            <a:ext cx="2160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2" name="Google Shape;1322;p33"/>
          <p:cNvSpPr txBox="1"/>
          <p:nvPr>
            <p:ph idx="5" type="subTitle"/>
          </p:nvPr>
        </p:nvSpPr>
        <p:spPr>
          <a:xfrm>
            <a:off x="6163975" y="1938038"/>
            <a:ext cx="2160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23" name="Google Shape;1323;p33"/>
          <p:cNvSpPr txBox="1"/>
          <p:nvPr>
            <p:ph idx="6" type="subTitle"/>
          </p:nvPr>
        </p:nvSpPr>
        <p:spPr>
          <a:xfrm>
            <a:off x="6163950" y="2390238"/>
            <a:ext cx="2160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4" name="Google Shape;1324;p33"/>
          <p:cNvSpPr txBox="1"/>
          <p:nvPr>
            <p:ph idx="7" type="subTitle"/>
          </p:nvPr>
        </p:nvSpPr>
        <p:spPr>
          <a:xfrm>
            <a:off x="6149525" y="3689000"/>
            <a:ext cx="2160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25" name="Google Shape;1325;p33"/>
          <p:cNvSpPr txBox="1"/>
          <p:nvPr>
            <p:ph idx="8" type="subTitle"/>
          </p:nvPr>
        </p:nvSpPr>
        <p:spPr>
          <a:xfrm>
            <a:off x="6149500" y="4141200"/>
            <a:ext cx="2160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6" name="Google Shape;1326;p33"/>
          <p:cNvSpPr txBox="1"/>
          <p:nvPr>
            <p:ph idx="9" type="subTitle"/>
          </p:nvPr>
        </p:nvSpPr>
        <p:spPr>
          <a:xfrm>
            <a:off x="3506450" y="1938038"/>
            <a:ext cx="2160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27" name="Google Shape;1327;p33"/>
          <p:cNvSpPr txBox="1"/>
          <p:nvPr>
            <p:ph idx="13" type="subTitle"/>
          </p:nvPr>
        </p:nvSpPr>
        <p:spPr>
          <a:xfrm>
            <a:off x="3506425" y="2390238"/>
            <a:ext cx="2160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8" name="Google Shape;1328;p33"/>
          <p:cNvSpPr txBox="1"/>
          <p:nvPr>
            <p:ph idx="14" type="subTitle"/>
          </p:nvPr>
        </p:nvSpPr>
        <p:spPr>
          <a:xfrm>
            <a:off x="3492000" y="3689000"/>
            <a:ext cx="2160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29" name="Google Shape;1329;p33"/>
          <p:cNvSpPr txBox="1"/>
          <p:nvPr>
            <p:ph idx="15" type="subTitle"/>
          </p:nvPr>
        </p:nvSpPr>
        <p:spPr>
          <a:xfrm>
            <a:off x="3491975" y="4141200"/>
            <a:ext cx="2160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30" name="Google Shape;1330;p33"/>
          <p:cNvGrpSpPr/>
          <p:nvPr/>
        </p:nvGrpSpPr>
        <p:grpSpPr>
          <a:xfrm rot="10800000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1331" name="Google Shape;1331;p33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2" name="Google Shape;1332;p33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3" name="Google Shape;1333;p33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4" name="Google Shape;1334;p33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5" name="Google Shape;1335;p33"/>
          <p:cNvGrpSpPr/>
          <p:nvPr/>
        </p:nvGrpSpPr>
        <p:grpSpPr>
          <a:xfrm rot="5400000">
            <a:off x="6798613" y="-494761"/>
            <a:ext cx="2694018" cy="2314765"/>
            <a:chOff x="6661153" y="-78200"/>
            <a:chExt cx="2694018" cy="2314764"/>
          </a:xfrm>
        </p:grpSpPr>
        <p:sp>
          <p:nvSpPr>
            <p:cNvPr id="1336" name="Google Shape;1336;p33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3"/>
          <p:cNvGrpSpPr/>
          <p:nvPr/>
        </p:nvGrpSpPr>
        <p:grpSpPr>
          <a:xfrm rot="5400000">
            <a:off x="8871542" y="747913"/>
            <a:ext cx="105228" cy="986872"/>
            <a:chOff x="8317850" y="751887"/>
            <a:chExt cx="105228" cy="986872"/>
          </a:xfrm>
        </p:grpSpPr>
        <p:sp>
          <p:nvSpPr>
            <p:cNvPr id="1355" name="Google Shape;1355;p33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4"/>
          <p:cNvSpPr txBox="1"/>
          <p:nvPr>
            <p:ph type="title"/>
          </p:nvPr>
        </p:nvSpPr>
        <p:spPr>
          <a:xfrm>
            <a:off x="4000800" y="802675"/>
            <a:ext cx="3885600" cy="102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60" name="Google Shape;1360;p34"/>
          <p:cNvSpPr txBox="1"/>
          <p:nvPr>
            <p:ph idx="1" type="subTitle"/>
          </p:nvPr>
        </p:nvSpPr>
        <p:spPr>
          <a:xfrm>
            <a:off x="4000800" y="1833175"/>
            <a:ext cx="3885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1361" name="Google Shape;1361;p34"/>
          <p:cNvSpPr txBox="1"/>
          <p:nvPr>
            <p:ph idx="2" type="subTitle"/>
          </p:nvPr>
        </p:nvSpPr>
        <p:spPr>
          <a:xfrm>
            <a:off x="4000800" y="4301550"/>
            <a:ext cx="38856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1362" name="Google Shape;1362;p34"/>
          <p:cNvSpPr txBox="1"/>
          <p:nvPr/>
        </p:nvSpPr>
        <p:spPr>
          <a:xfrm>
            <a:off x="4000800" y="3588700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SemiBold"/>
                <a:ea typeface="Catamaran SemiBold"/>
                <a:cs typeface="Catamaran SemiBold"/>
                <a:sym typeface="Catamaran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and includes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SemiBold"/>
                <a:ea typeface="Catamaran SemiBold"/>
                <a:cs typeface="Catamaran SemiBold"/>
                <a:sym typeface="Catamaran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SemiBold"/>
                <a:ea typeface="Catamaran SemiBold"/>
                <a:cs typeface="Catamaran SemiBold"/>
                <a:sym typeface="Catamaran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363" name="Google Shape;1363;p34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flipH="1" rot="10800000">
            <a:off x="-204500" y="-3980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4" name="Google Shape;1364;p34"/>
          <p:cNvGrpSpPr/>
          <p:nvPr/>
        </p:nvGrpSpPr>
        <p:grpSpPr>
          <a:xfrm flipH="1">
            <a:off x="-355633" y="42704"/>
            <a:ext cx="4497070" cy="5216035"/>
            <a:chOff x="5082600" y="539500"/>
            <a:chExt cx="3437076" cy="3986575"/>
          </a:xfrm>
        </p:grpSpPr>
        <p:grpSp>
          <p:nvGrpSpPr>
            <p:cNvPr id="1365" name="Google Shape;1365;p34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1366" name="Google Shape;1366;p34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1367" name="Google Shape;1367;p34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34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34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34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34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34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34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34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34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34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34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34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34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34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34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34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34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4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4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6" name="Google Shape;1386;p34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7" name="Google Shape;1387;p34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8" name="Google Shape;1388;p34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p34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Google Shape;1390;p34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Google Shape;1391;p34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34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34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4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4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4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4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4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4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34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4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4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4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4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4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4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4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1410" name="Google Shape;1410;p3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4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13" name="Google Shape;1413;p34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35"/>
          <p:cNvGrpSpPr/>
          <p:nvPr/>
        </p:nvGrpSpPr>
        <p:grpSpPr>
          <a:xfrm rot="-5400000">
            <a:off x="6286467" y="917654"/>
            <a:ext cx="4497070" cy="2884760"/>
            <a:chOff x="5880542" y="-2979471"/>
            <a:chExt cx="4497070" cy="2884760"/>
          </a:xfrm>
        </p:grpSpPr>
        <p:sp>
          <p:nvSpPr>
            <p:cNvPr id="1416" name="Google Shape;1416;p35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rect b="b" l="l" r="r" t="t"/>
              <a:pathLst>
                <a:path extrusionOk="0" h="31294" w="59668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rect b="b" l="l" r="r" t="t"/>
              <a:pathLst>
                <a:path extrusionOk="0" h="745" w="41476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rect b="b" l="l" r="r" t="t"/>
              <a:pathLst>
                <a:path extrusionOk="0" h="49903" w="53177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rect b="b" l="l" r="r" t="t"/>
              <a:pathLst>
                <a:path extrusionOk="0" h="60264" w="11315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rect b="b" l="l" r="r" t="t"/>
              <a:pathLst>
                <a:path extrusionOk="0" h="8249" w="78902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rect b="b" l="l" r="r" t="t"/>
              <a:pathLst>
                <a:path extrusionOk="0" h="745" w="47669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rect b="b" l="l" r="r" t="t"/>
              <a:pathLst>
                <a:path extrusionOk="0" h="68868" w="8933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rect b="b" l="l" r="r" t="t"/>
              <a:pathLst>
                <a:path extrusionOk="0" h="24594" w="746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rect b="b" l="l" r="r" t="t"/>
              <a:pathLst>
                <a:path extrusionOk="0" h="745" w="36504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rect b="b" l="l" r="r" t="t"/>
              <a:pathLst>
                <a:path extrusionOk="0" h="15037" w="746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rect b="b" l="l" r="r" t="t"/>
              <a:pathLst>
                <a:path extrusionOk="0" h="2473" w="3217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rect b="b" l="l" r="r" t="t"/>
              <a:pathLst>
                <a:path extrusionOk="0" h="2502" w="3186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" name="Google Shape;1441;p36"/>
          <p:cNvGrpSpPr/>
          <p:nvPr/>
        </p:nvGrpSpPr>
        <p:grpSpPr>
          <a:xfrm flipH="1" rot="10800000">
            <a:off x="2323467" y="-1622346"/>
            <a:ext cx="4497070" cy="2884760"/>
            <a:chOff x="5880542" y="-2979471"/>
            <a:chExt cx="4497070" cy="2884760"/>
          </a:xfrm>
        </p:grpSpPr>
        <p:sp>
          <p:nvSpPr>
            <p:cNvPr id="1442" name="Google Shape;1442;p36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rect b="b" l="l" r="r" t="t"/>
              <a:pathLst>
                <a:path extrusionOk="0" h="31294" w="59668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rect b="b" l="l" r="r" t="t"/>
              <a:pathLst>
                <a:path extrusionOk="0" h="745" w="41476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rect b="b" l="l" r="r" t="t"/>
              <a:pathLst>
                <a:path extrusionOk="0" h="49903" w="53177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rect b="b" l="l" r="r" t="t"/>
              <a:pathLst>
                <a:path extrusionOk="0" h="60264" w="11315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rect b="b" l="l" r="r" t="t"/>
              <a:pathLst>
                <a:path extrusionOk="0" h="8249" w="78902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rect b="b" l="l" r="r" t="t"/>
              <a:pathLst>
                <a:path extrusionOk="0" h="745" w="47669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rect b="b" l="l" r="r" t="t"/>
              <a:pathLst>
                <a:path extrusionOk="0" h="68868" w="8933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rect b="b" l="l" r="r" t="t"/>
              <a:pathLst>
                <a:path extrusionOk="0" h="24594" w="746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rect b="b" l="l" r="r" t="t"/>
              <a:pathLst>
                <a:path extrusionOk="0" h="745" w="36504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rect b="b" l="l" r="r" t="t"/>
              <a:pathLst>
                <a:path extrusionOk="0" h="15037" w="746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rect b="b" l="l" r="r" t="t"/>
              <a:pathLst>
                <a:path extrusionOk="0" h="2473" w="3217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rect b="b" l="l" r="r" t="t"/>
              <a:pathLst>
                <a:path extrusionOk="0" h="2472" w="3187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rect b="b" l="l" r="r" t="t"/>
              <a:pathLst>
                <a:path extrusionOk="0" h="2502" w="3186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713225" y="2247288"/>
            <a:ext cx="2138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713225" y="2655763"/>
            <a:ext cx="2138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6292075" y="2247288"/>
            <a:ext cx="2138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6292075" y="2655763"/>
            <a:ext cx="2138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713225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5"/>
          <p:cNvGrpSpPr/>
          <p:nvPr/>
        </p:nvGrpSpPr>
        <p:grpSpPr>
          <a:xfrm>
            <a:off x="7135372" y="-578582"/>
            <a:ext cx="3016501" cy="2314764"/>
            <a:chOff x="6661153" y="-78200"/>
            <a:chExt cx="3016501" cy="2314764"/>
          </a:xfrm>
        </p:grpSpPr>
        <p:sp>
          <p:nvSpPr>
            <p:cNvPr id="150" name="Google Shape;150;p5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rect b="b" l="l" r="r" t="t"/>
              <a:pathLst>
                <a:path extrusionOk="0" h="22570" w="37755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flipH="1">
              <a:off x="9572426" y="611335"/>
              <a:ext cx="105228" cy="81840"/>
            </a:xfrm>
            <a:custGeom>
              <a:rect b="b" l="l" r="r" t="t"/>
              <a:pathLst>
                <a:path extrusionOk="0" h="2502" w="3217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2" name="Google Shape;172;p6"/>
          <p:cNvGrpSpPr/>
          <p:nvPr/>
        </p:nvGrpSpPr>
        <p:grpSpPr>
          <a:xfrm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173" name="Google Shape;173;p6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6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6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6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6"/>
          <p:cNvGrpSpPr/>
          <p:nvPr/>
        </p:nvGrpSpPr>
        <p:grpSpPr>
          <a:xfrm rot="5400000">
            <a:off x="6819013" y="-508298"/>
            <a:ext cx="2694018" cy="2314765"/>
            <a:chOff x="6661153" y="-78200"/>
            <a:chExt cx="2694018" cy="2314764"/>
          </a:xfrm>
        </p:grpSpPr>
        <p:sp>
          <p:nvSpPr>
            <p:cNvPr id="178" name="Google Shape;178;p6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rect b="b" l="l" r="r" t="t"/>
              <a:pathLst>
                <a:path extrusionOk="0" h="54696" w="745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rect b="b" l="l" r="r" t="t"/>
              <a:pathLst>
                <a:path extrusionOk="0" h="62110" w="745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flipH="1">
              <a:off x="8358260" y="826567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rect b="b" l="l" r="r" t="t"/>
              <a:pathLst>
                <a:path extrusionOk="0" h="12209" w="25844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flipH="1">
              <a:off x="8317858" y="751887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flipH="1">
              <a:off x="6661153" y="530468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flipH="1">
              <a:off x="6736728" y="221792"/>
              <a:ext cx="467491" cy="24369"/>
            </a:xfrm>
            <a:custGeom>
              <a:rect b="b" l="l" r="r" t="t"/>
              <a:pathLst>
                <a:path extrusionOk="0" h="745" w="14292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flipH="1">
              <a:off x="8908508" y="221792"/>
              <a:ext cx="365273" cy="24369"/>
            </a:xfrm>
            <a:custGeom>
              <a:rect b="b" l="l" r="r" t="t"/>
              <a:pathLst>
                <a:path extrusionOk="0" h="745" w="11167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flipH="1">
              <a:off x="6661153" y="19354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flipH="1">
              <a:off x="7143804" y="193530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flipH="1">
              <a:off x="8823497" y="193062"/>
              <a:ext cx="104247" cy="81840"/>
            </a:xfrm>
            <a:custGeom>
              <a:rect b="b" l="l" r="r" t="t"/>
              <a:pathLst>
                <a:path extrusionOk="0" h="2502" w="3187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flipH="1">
              <a:off x="9249975" y="201312"/>
              <a:ext cx="105195" cy="81840"/>
            </a:xfrm>
            <a:custGeom>
              <a:rect b="b" l="l" r="r" t="t"/>
              <a:pathLst>
                <a:path extrusionOk="0" h="2502" w="3216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 flipH="1">
              <a:off x="7750048" y="650304"/>
              <a:ext cx="24402" cy="838586"/>
            </a:xfrm>
            <a:custGeom>
              <a:rect b="b" l="l" r="r" t="t"/>
              <a:pathLst>
                <a:path extrusionOk="0" h="25637" w="746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 flipH="1">
              <a:off x="7709646" y="575625"/>
              <a:ext cx="105195" cy="80859"/>
            </a:xfrm>
            <a:custGeom>
              <a:rect b="b" l="l" r="r" t="t"/>
              <a:pathLst>
                <a:path extrusionOk="0" h="2472" w="3216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4316675" y="1578513"/>
            <a:ext cx="376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4328225" y="2248888"/>
            <a:ext cx="37428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99" name="Google Shape;199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4378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7"/>
          <p:cNvGrpSpPr/>
          <p:nvPr/>
        </p:nvGrpSpPr>
        <p:grpSpPr>
          <a:xfrm flipH="1">
            <a:off x="-1138230" y="-120961"/>
            <a:ext cx="4893120" cy="5660585"/>
            <a:chOff x="5086871" y="539500"/>
            <a:chExt cx="3432805" cy="3971225"/>
          </a:xfrm>
        </p:grpSpPr>
        <p:grpSp>
          <p:nvGrpSpPr>
            <p:cNvPr id="201" name="Google Shape;201;p7"/>
            <p:cNvGrpSpPr/>
            <p:nvPr/>
          </p:nvGrpSpPr>
          <p:grpSpPr>
            <a:xfrm>
              <a:off x="5086871" y="539500"/>
              <a:ext cx="3432805" cy="3971225"/>
              <a:chOff x="2226996" y="1095600"/>
              <a:chExt cx="3432805" cy="3971225"/>
            </a:xfrm>
          </p:grpSpPr>
          <p:sp>
            <p:nvSpPr>
              <p:cNvPr id="202" name="Google Shape;202;p7"/>
              <p:cNvSpPr/>
              <p:nvPr/>
            </p:nvSpPr>
            <p:spPr>
              <a:xfrm>
                <a:off x="3716571" y="2165974"/>
                <a:ext cx="1867907" cy="782350"/>
              </a:xfrm>
              <a:custGeom>
                <a:rect b="b" l="l" r="r" t="t"/>
                <a:pathLst>
                  <a:path extrusionOk="0" h="31294" w="59668">
                    <a:moveTo>
                      <a:pt x="39212" y="31293"/>
                    </a:moveTo>
                    <a:lnTo>
                      <a:pt x="0" y="31293"/>
                    </a:lnTo>
                    <a:lnTo>
                      <a:pt x="0" y="30549"/>
                    </a:lnTo>
                    <a:lnTo>
                      <a:pt x="38468" y="30549"/>
                    </a:lnTo>
                    <a:lnTo>
                      <a:pt x="38468" y="1"/>
                    </a:lnTo>
                    <a:lnTo>
                      <a:pt x="59667" y="1"/>
                    </a:lnTo>
                    <a:lnTo>
                      <a:pt x="59667" y="745"/>
                    </a:lnTo>
                    <a:lnTo>
                      <a:pt x="39212" y="745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5573740" y="2144262"/>
                <a:ext cx="79675" cy="61800"/>
              </a:xfrm>
              <a:custGeom>
                <a:rect b="b" l="l" r="r" t="t"/>
                <a:pathLst>
                  <a:path extrusionOk="0" h="2472" w="3187">
                    <a:moveTo>
                      <a:pt x="1579" y="2472"/>
                    </a:moveTo>
                    <a:cubicBezTo>
                      <a:pt x="3186" y="2472"/>
                      <a:pt x="3186" y="1"/>
                      <a:pt x="1579" y="1"/>
                    </a:cubicBezTo>
                    <a:lnTo>
                      <a:pt x="1579" y="1"/>
                    </a:lnTo>
                    <a:cubicBezTo>
                      <a:pt x="1" y="1"/>
                      <a:pt x="1" y="2472"/>
                      <a:pt x="157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202260" y="3173095"/>
                <a:ext cx="1390483" cy="18627"/>
              </a:xfrm>
              <a:custGeom>
                <a:rect b="b" l="l" r="r" t="t"/>
                <a:pathLst>
                  <a:path extrusionOk="0" h="745" w="41476">
                    <a:moveTo>
                      <a:pt x="1" y="745"/>
                    </a:moveTo>
                    <a:lnTo>
                      <a:pt x="41476" y="745"/>
                    </a:lnTo>
                    <a:lnTo>
                      <a:pt x="4147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566174" y="1566774"/>
                <a:ext cx="1302704" cy="1247575"/>
              </a:xfrm>
              <a:custGeom>
                <a:rect b="b" l="l" r="r" t="t"/>
                <a:pathLst>
                  <a:path extrusionOk="0" h="49903" w="53177">
                    <a:moveTo>
                      <a:pt x="1" y="1"/>
                    </a:moveTo>
                    <a:lnTo>
                      <a:pt x="1" y="745"/>
                    </a:lnTo>
                    <a:lnTo>
                      <a:pt x="29388" y="745"/>
                    </a:lnTo>
                    <a:lnTo>
                      <a:pt x="29388" y="49902"/>
                    </a:lnTo>
                    <a:lnTo>
                      <a:pt x="53177" y="49902"/>
                    </a:lnTo>
                    <a:lnTo>
                      <a:pt x="53177" y="49158"/>
                    </a:lnTo>
                    <a:lnTo>
                      <a:pt x="30132" y="49158"/>
                    </a:lnTo>
                    <a:lnTo>
                      <a:pt x="30132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065297" y="3051655"/>
                <a:ext cx="18627" cy="1829718"/>
              </a:xfrm>
              <a:custGeom>
                <a:rect b="b" l="l" r="r" t="t"/>
                <a:pathLst>
                  <a:path extrusionOk="0" h="54696" w="745">
                    <a:moveTo>
                      <a:pt x="0" y="54696"/>
                    </a:moveTo>
                    <a:lnTo>
                      <a:pt x="745" y="54696"/>
                    </a:lnTo>
                    <a:lnTo>
                      <a:pt x="7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3898572" y="3263772"/>
                <a:ext cx="18627" cy="1803053"/>
              </a:xfrm>
              <a:custGeom>
                <a:rect b="b" l="l" r="r" t="t"/>
                <a:pathLst>
                  <a:path extrusionOk="0" h="62110" w="745">
                    <a:moveTo>
                      <a:pt x="0" y="62109"/>
                    </a:moveTo>
                    <a:lnTo>
                      <a:pt x="744" y="62109"/>
                    </a:lnTo>
                    <a:lnTo>
                      <a:pt x="74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202250" y="3313025"/>
                <a:ext cx="1217800" cy="1383025"/>
              </a:xfrm>
              <a:custGeom>
                <a:rect b="b" l="l" r="r" t="t"/>
                <a:pathLst>
                  <a:path extrusionOk="0" h="55321" w="48712">
                    <a:moveTo>
                      <a:pt x="1" y="1"/>
                    </a:moveTo>
                    <a:lnTo>
                      <a:pt x="1" y="37457"/>
                    </a:lnTo>
                    <a:lnTo>
                      <a:pt x="47967" y="37457"/>
                    </a:lnTo>
                    <a:lnTo>
                      <a:pt x="47967" y="55321"/>
                    </a:lnTo>
                    <a:lnTo>
                      <a:pt x="48711" y="55321"/>
                    </a:lnTo>
                    <a:lnTo>
                      <a:pt x="48711" y="36712"/>
                    </a:lnTo>
                    <a:lnTo>
                      <a:pt x="745" y="36712"/>
                    </a:lnTo>
                    <a:lnTo>
                      <a:pt x="745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822225" y="3313025"/>
                <a:ext cx="943875" cy="564250"/>
              </a:xfrm>
              <a:custGeom>
                <a:rect b="b" l="l" r="r" t="t"/>
                <a:pathLst>
                  <a:path extrusionOk="0" h="22570" w="37755">
                    <a:moveTo>
                      <a:pt x="37010" y="1"/>
                    </a:moveTo>
                    <a:lnTo>
                      <a:pt x="37010" y="21825"/>
                    </a:lnTo>
                    <a:lnTo>
                      <a:pt x="1" y="21825"/>
                    </a:lnTo>
                    <a:lnTo>
                      <a:pt x="1" y="22570"/>
                    </a:lnTo>
                    <a:lnTo>
                      <a:pt x="37754" y="22570"/>
                    </a:lnTo>
                    <a:lnTo>
                      <a:pt x="37754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932800" y="1126125"/>
                <a:ext cx="282875" cy="1506600"/>
              </a:xfrm>
              <a:custGeom>
                <a:rect b="b" l="l" r="r" t="t"/>
                <a:pathLst>
                  <a:path extrusionOk="0" h="60264" w="11315">
                    <a:moveTo>
                      <a:pt x="1" y="0"/>
                    </a:moveTo>
                    <a:lnTo>
                      <a:pt x="1" y="60263"/>
                    </a:lnTo>
                    <a:lnTo>
                      <a:pt x="11315" y="60263"/>
                    </a:lnTo>
                    <a:lnTo>
                      <a:pt x="11315" y="16734"/>
                    </a:lnTo>
                    <a:lnTo>
                      <a:pt x="10570" y="16734"/>
                    </a:lnTo>
                    <a:lnTo>
                      <a:pt x="10570" y="59519"/>
                    </a:lnTo>
                    <a:lnTo>
                      <a:pt x="745" y="59519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3747450" y="4004525"/>
                <a:ext cx="18650" cy="640925"/>
              </a:xfrm>
              <a:custGeom>
                <a:rect b="b" l="l" r="r" t="t"/>
                <a:pathLst>
                  <a:path extrusionOk="0" h="25637" w="746">
                    <a:moveTo>
                      <a:pt x="1" y="25636"/>
                    </a:moveTo>
                    <a:lnTo>
                      <a:pt x="745" y="25636"/>
                    </a:lnTo>
                    <a:lnTo>
                      <a:pt x="74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4359325" y="3514000"/>
                <a:ext cx="646100" cy="305225"/>
              </a:xfrm>
              <a:custGeom>
                <a:rect b="b" l="l" r="r" t="t"/>
                <a:pathLst>
                  <a:path extrusionOk="0" h="12209" w="25844">
                    <a:moveTo>
                      <a:pt x="0" y="1"/>
                    </a:moveTo>
                    <a:lnTo>
                      <a:pt x="0" y="12208"/>
                    </a:lnTo>
                    <a:lnTo>
                      <a:pt x="25844" y="12208"/>
                    </a:lnTo>
                    <a:lnTo>
                      <a:pt x="25844" y="11464"/>
                    </a:lnTo>
                    <a:lnTo>
                      <a:pt x="745" y="11464"/>
                    </a:lnTo>
                    <a:lnTo>
                      <a:pt x="745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265150" y="2795700"/>
                <a:ext cx="1434044" cy="206225"/>
              </a:xfrm>
              <a:custGeom>
                <a:rect b="b" l="l" r="r" t="t"/>
                <a:pathLst>
                  <a:path extrusionOk="0" h="8249" w="78902">
                    <a:moveTo>
                      <a:pt x="1" y="1"/>
                    </a:moveTo>
                    <a:lnTo>
                      <a:pt x="1" y="745"/>
                    </a:lnTo>
                    <a:lnTo>
                      <a:pt x="43471" y="745"/>
                    </a:lnTo>
                    <a:lnTo>
                      <a:pt x="43471" y="8248"/>
                    </a:lnTo>
                    <a:lnTo>
                      <a:pt x="78902" y="8248"/>
                    </a:lnTo>
                    <a:lnTo>
                      <a:pt x="78902" y="7504"/>
                    </a:lnTo>
                    <a:lnTo>
                      <a:pt x="44215" y="7504"/>
                    </a:lnTo>
                    <a:lnTo>
                      <a:pt x="44215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4164300" y="1513925"/>
                <a:ext cx="80400" cy="62550"/>
              </a:xfrm>
              <a:custGeom>
                <a:rect b="b" l="l" r="r" t="t"/>
                <a:pathLst>
                  <a:path extrusionOk="0" h="2502" w="3216">
                    <a:moveTo>
                      <a:pt x="1608" y="2502"/>
                    </a:moveTo>
                    <a:cubicBezTo>
                      <a:pt x="3216" y="250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3903775" y="1095600"/>
                <a:ext cx="80425" cy="61800"/>
              </a:xfrm>
              <a:custGeom>
                <a:rect b="b" l="l" r="r" t="t"/>
                <a:pathLst>
                  <a:path extrusionOk="0" h="2472" w="3217">
                    <a:moveTo>
                      <a:pt x="1608" y="2472"/>
                    </a:moveTo>
                    <a:cubicBezTo>
                      <a:pt x="3216" y="247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1" y="1"/>
                      <a:pt x="1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2526725" y="1542225"/>
                <a:ext cx="80425" cy="61800"/>
              </a:xfrm>
              <a:custGeom>
                <a:rect b="b" l="l" r="r" t="t"/>
                <a:pathLst>
                  <a:path extrusionOk="0" h="2472" w="3217">
                    <a:moveTo>
                      <a:pt x="1608" y="2471"/>
                    </a:moveTo>
                    <a:cubicBezTo>
                      <a:pt x="3216" y="2471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1" y="0"/>
                      <a:pt x="1" y="2471"/>
                      <a:pt x="1608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226996" y="2771836"/>
                <a:ext cx="80425" cy="62550"/>
              </a:xfrm>
              <a:custGeom>
                <a:rect b="b" l="l" r="r" t="t"/>
                <a:pathLst>
                  <a:path extrusionOk="0" h="2502" w="3217">
                    <a:moveTo>
                      <a:pt x="1609" y="2502"/>
                    </a:moveTo>
                    <a:cubicBezTo>
                      <a:pt x="3217" y="2502"/>
                      <a:pt x="3217" y="1"/>
                      <a:pt x="1609" y="1"/>
                    </a:cubicBezTo>
                    <a:lnTo>
                      <a:pt x="1609" y="1"/>
                    </a:lnTo>
                    <a:cubicBezTo>
                      <a:pt x="1" y="1"/>
                      <a:pt x="1" y="2502"/>
                      <a:pt x="1609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757698" y="3840025"/>
                <a:ext cx="80425" cy="62550"/>
              </a:xfrm>
              <a:custGeom>
                <a:rect b="b" l="l" r="r" t="t"/>
                <a:pathLst>
                  <a:path extrusionOk="0" h="2502" w="3217">
                    <a:moveTo>
                      <a:pt x="1608" y="2502"/>
                    </a:moveTo>
                    <a:cubicBezTo>
                      <a:pt x="3216" y="250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3716561" y="4639906"/>
                <a:ext cx="80425" cy="61800"/>
              </a:xfrm>
              <a:custGeom>
                <a:rect b="b" l="l" r="r" t="t"/>
                <a:pathLst>
                  <a:path extrusionOk="0" h="2472" w="3217">
                    <a:moveTo>
                      <a:pt x="1609" y="2472"/>
                    </a:moveTo>
                    <a:cubicBezTo>
                      <a:pt x="3217" y="2472"/>
                      <a:pt x="3217" y="0"/>
                      <a:pt x="1609" y="0"/>
                    </a:cubicBezTo>
                    <a:lnTo>
                      <a:pt x="1609" y="0"/>
                    </a:lnTo>
                    <a:cubicBezTo>
                      <a:pt x="1" y="0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716579" y="3947448"/>
                <a:ext cx="80400" cy="61800"/>
              </a:xfrm>
              <a:custGeom>
                <a:rect b="b" l="l" r="r" t="t"/>
                <a:pathLst>
                  <a:path extrusionOk="0" h="2472" w="3216">
                    <a:moveTo>
                      <a:pt x="1608" y="2471"/>
                    </a:moveTo>
                    <a:cubicBezTo>
                      <a:pt x="3216" y="2471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0" y="0"/>
                      <a:pt x="0" y="2471"/>
                      <a:pt x="1608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4034025" y="4848625"/>
                <a:ext cx="80425" cy="61800"/>
              </a:xfrm>
              <a:custGeom>
                <a:rect b="b" l="l" r="r" t="t"/>
                <a:pathLst>
                  <a:path extrusionOk="0" h="2472" w="3217">
                    <a:moveTo>
                      <a:pt x="1609" y="2472"/>
                    </a:moveTo>
                    <a:cubicBezTo>
                      <a:pt x="3217" y="2472"/>
                      <a:pt x="3217" y="1"/>
                      <a:pt x="1609" y="1"/>
                    </a:cubicBezTo>
                    <a:lnTo>
                      <a:pt x="1609" y="1"/>
                    </a:lnTo>
                    <a:cubicBezTo>
                      <a:pt x="1" y="1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5371216" y="4691404"/>
                <a:ext cx="79675" cy="61800"/>
              </a:xfrm>
              <a:custGeom>
                <a:rect b="b" l="l" r="r" t="t"/>
                <a:pathLst>
                  <a:path extrusionOk="0" h="2472" w="3187">
                    <a:moveTo>
                      <a:pt x="1609" y="2472"/>
                    </a:moveTo>
                    <a:cubicBezTo>
                      <a:pt x="3187" y="2472"/>
                      <a:pt x="3187" y="0"/>
                      <a:pt x="1609" y="0"/>
                    </a:cubicBezTo>
                    <a:lnTo>
                      <a:pt x="1609" y="0"/>
                    </a:lnTo>
                    <a:cubicBezTo>
                      <a:pt x="1" y="0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4982761" y="3778219"/>
                <a:ext cx="80425" cy="61800"/>
              </a:xfrm>
              <a:custGeom>
                <a:rect b="b" l="l" r="r" t="t"/>
                <a:pathLst>
                  <a:path extrusionOk="0" h="2472" w="3217">
                    <a:moveTo>
                      <a:pt x="1608" y="2472"/>
                    </a:moveTo>
                    <a:cubicBezTo>
                      <a:pt x="3216" y="247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80126" y="3151513"/>
                <a:ext cx="79675" cy="61800"/>
              </a:xfrm>
              <a:custGeom>
                <a:rect b="b" l="l" r="r" t="t"/>
                <a:pathLst>
                  <a:path extrusionOk="0" h="2472" w="3187">
                    <a:moveTo>
                      <a:pt x="1608" y="2472"/>
                    </a:moveTo>
                    <a:cubicBezTo>
                      <a:pt x="3186" y="247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566175" y="3254975"/>
                <a:ext cx="1191725" cy="18625"/>
              </a:xfrm>
              <a:custGeom>
                <a:rect b="b" l="l" r="r" t="t"/>
                <a:pathLst>
                  <a:path extrusionOk="0" h="745" w="47669">
                    <a:moveTo>
                      <a:pt x="1" y="745"/>
                    </a:moveTo>
                    <a:lnTo>
                      <a:pt x="47669" y="745"/>
                    </a:lnTo>
                    <a:lnTo>
                      <a:pt x="47669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48125" y="3542300"/>
                <a:ext cx="357300" cy="18625"/>
              </a:xfrm>
              <a:custGeom>
                <a:rect b="b" l="l" r="r" t="t"/>
                <a:pathLst>
                  <a:path extrusionOk="0" h="745" w="14292">
                    <a:moveTo>
                      <a:pt x="1" y="745"/>
                    </a:moveTo>
                    <a:lnTo>
                      <a:pt x="14292" y="745"/>
                    </a:lnTo>
                    <a:lnTo>
                      <a:pt x="1429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4523081" y="1163343"/>
                <a:ext cx="223325" cy="1632344"/>
              </a:xfrm>
              <a:custGeom>
                <a:rect b="b" l="l" r="r" t="t"/>
                <a:pathLst>
                  <a:path extrusionOk="0" h="68868" w="8933">
                    <a:moveTo>
                      <a:pt x="8188" y="0"/>
                    </a:moveTo>
                    <a:lnTo>
                      <a:pt x="8188" y="25159"/>
                    </a:lnTo>
                    <a:lnTo>
                      <a:pt x="0" y="25159"/>
                    </a:lnTo>
                    <a:lnTo>
                      <a:pt x="0" y="68868"/>
                    </a:lnTo>
                    <a:lnTo>
                      <a:pt x="745" y="68868"/>
                    </a:lnTo>
                    <a:lnTo>
                      <a:pt x="745" y="25904"/>
                    </a:lnTo>
                    <a:lnTo>
                      <a:pt x="8933" y="25904"/>
                    </a:lnTo>
                    <a:lnTo>
                      <a:pt x="8933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3066375" y="3542300"/>
                <a:ext cx="279175" cy="18625"/>
              </a:xfrm>
              <a:custGeom>
                <a:rect b="b" l="l" r="r" t="t"/>
                <a:pathLst>
                  <a:path extrusionOk="0" h="745" w="11167">
                    <a:moveTo>
                      <a:pt x="1" y="745"/>
                    </a:moveTo>
                    <a:lnTo>
                      <a:pt x="11166" y="745"/>
                    </a:lnTo>
                    <a:lnTo>
                      <a:pt x="1116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3583700" y="1575725"/>
                <a:ext cx="18650" cy="614850"/>
              </a:xfrm>
              <a:custGeom>
                <a:rect b="b" l="l" r="r" t="t"/>
                <a:pathLst>
                  <a:path extrusionOk="0" h="24594" w="746">
                    <a:moveTo>
                      <a:pt x="1" y="24593"/>
                    </a:moveTo>
                    <a:lnTo>
                      <a:pt x="745" y="24593"/>
                    </a:lnTo>
                    <a:lnTo>
                      <a:pt x="74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rect b="b" l="l" r="r" t="t"/>
                <a:pathLst>
                  <a:path extrusionOk="0" h="745" w="36504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064950" y="1507225"/>
                <a:ext cx="18650" cy="375925"/>
              </a:xfrm>
              <a:custGeom>
                <a:rect b="b" l="l" r="r" t="t"/>
                <a:pathLst>
                  <a:path extrusionOk="0" h="15037" w="746">
                    <a:moveTo>
                      <a:pt x="1" y="15037"/>
                    </a:moveTo>
                    <a:lnTo>
                      <a:pt x="745" y="15037"/>
                    </a:lnTo>
                    <a:lnTo>
                      <a:pt x="74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4695025" y="1132825"/>
                <a:ext cx="79675" cy="61800"/>
              </a:xfrm>
              <a:custGeom>
                <a:rect b="b" l="l" r="r" t="t"/>
                <a:pathLst>
                  <a:path extrusionOk="0" h="2472" w="3187">
                    <a:moveTo>
                      <a:pt x="1608" y="2472"/>
                    </a:moveTo>
                    <a:cubicBezTo>
                      <a:pt x="3186" y="2472"/>
                      <a:pt x="3186" y="0"/>
                      <a:pt x="1608" y="0"/>
                    </a:cubicBezTo>
                    <a:lnTo>
                      <a:pt x="1608" y="0"/>
                    </a:lnTo>
                    <a:cubicBezTo>
                      <a:pt x="0" y="0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034064" y="1879391"/>
                <a:ext cx="80425" cy="61800"/>
              </a:xfrm>
              <a:custGeom>
                <a:rect b="b" l="l" r="r" t="t"/>
                <a:pathLst>
                  <a:path extrusionOk="0" h="2472" w="3217">
                    <a:moveTo>
                      <a:pt x="1609" y="2471"/>
                    </a:moveTo>
                    <a:cubicBezTo>
                      <a:pt x="3216" y="2471"/>
                      <a:pt x="3216" y="0"/>
                      <a:pt x="1609" y="0"/>
                    </a:cubicBezTo>
                    <a:lnTo>
                      <a:pt x="1609" y="0"/>
                    </a:lnTo>
                    <a:cubicBezTo>
                      <a:pt x="1" y="0"/>
                      <a:pt x="1" y="2471"/>
                      <a:pt x="1609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5034072" y="1452088"/>
                <a:ext cx="80425" cy="61825"/>
              </a:xfrm>
              <a:custGeom>
                <a:rect b="b" l="l" r="r" t="t"/>
                <a:pathLst>
                  <a:path extrusionOk="0" h="2473" w="3217">
                    <a:moveTo>
                      <a:pt x="1609" y="2472"/>
                    </a:moveTo>
                    <a:cubicBezTo>
                      <a:pt x="3216" y="2472"/>
                      <a:pt x="3216" y="1"/>
                      <a:pt x="1609" y="1"/>
                    </a:cubicBezTo>
                    <a:lnTo>
                      <a:pt x="1609" y="1"/>
                    </a:lnTo>
                    <a:cubicBezTo>
                      <a:pt x="1" y="1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982761" y="3520713"/>
                <a:ext cx="80425" cy="61800"/>
              </a:xfrm>
              <a:custGeom>
                <a:rect b="b" l="l" r="r" t="t"/>
                <a:pathLst>
                  <a:path extrusionOk="0" h="2472" w="3217">
                    <a:moveTo>
                      <a:pt x="1608" y="2472"/>
                    </a:moveTo>
                    <a:cubicBezTo>
                      <a:pt x="3216" y="247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4614625" y="3520700"/>
                <a:ext cx="79675" cy="62550"/>
              </a:xfrm>
              <a:custGeom>
                <a:rect b="b" l="l" r="r" t="t"/>
                <a:pathLst>
                  <a:path extrusionOk="0" h="2502" w="3187">
                    <a:moveTo>
                      <a:pt x="1579" y="2502"/>
                    </a:moveTo>
                    <a:cubicBezTo>
                      <a:pt x="3186" y="2502"/>
                      <a:pt x="3186" y="1"/>
                      <a:pt x="1579" y="1"/>
                    </a:cubicBezTo>
                    <a:lnTo>
                      <a:pt x="1579" y="1"/>
                    </a:lnTo>
                    <a:cubicBezTo>
                      <a:pt x="1" y="1"/>
                      <a:pt x="1" y="2502"/>
                      <a:pt x="1579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3330849" y="3520342"/>
                <a:ext cx="79675" cy="62550"/>
              </a:xfrm>
              <a:custGeom>
                <a:rect b="b" l="l" r="r" t="t"/>
                <a:pathLst>
                  <a:path extrusionOk="0" h="2502" w="3187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004169" y="3526648"/>
                <a:ext cx="80400" cy="62550"/>
              </a:xfrm>
              <a:custGeom>
                <a:rect b="b" l="l" r="r" t="t"/>
                <a:pathLst>
                  <a:path extrusionOk="0" h="2502" w="3216">
                    <a:moveTo>
                      <a:pt x="1608" y="2502"/>
                    </a:moveTo>
                    <a:cubicBezTo>
                      <a:pt x="3216" y="250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2530450" y="3238600"/>
                <a:ext cx="79675" cy="61800"/>
              </a:xfrm>
              <a:custGeom>
                <a:rect b="b" l="l" r="r" t="t"/>
                <a:pathLst>
                  <a:path extrusionOk="0" h="2472" w="3187">
                    <a:moveTo>
                      <a:pt x="1579" y="2472"/>
                    </a:moveTo>
                    <a:cubicBezTo>
                      <a:pt x="3186" y="2472"/>
                      <a:pt x="3186" y="0"/>
                      <a:pt x="1579" y="0"/>
                    </a:cubicBezTo>
                    <a:lnTo>
                      <a:pt x="1579" y="0"/>
                    </a:lnTo>
                    <a:cubicBezTo>
                      <a:pt x="1" y="0"/>
                      <a:pt x="1" y="2472"/>
                      <a:pt x="157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3552074" y="2254195"/>
                <a:ext cx="79675" cy="62550"/>
              </a:xfrm>
              <a:custGeom>
                <a:rect b="b" l="l" r="r" t="t"/>
                <a:pathLst>
                  <a:path extrusionOk="0" h="2502" w="3187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rect b="b" l="l" r="r" t="t"/>
                <a:pathLst>
                  <a:path extrusionOk="0" h="2502" w="3186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3555425" y="1542225"/>
                <a:ext cx="80400" cy="61800"/>
              </a:xfrm>
              <a:custGeom>
                <a:rect b="b" l="l" r="r" t="t"/>
                <a:pathLst>
                  <a:path extrusionOk="0" h="2472" w="3216">
                    <a:moveTo>
                      <a:pt x="1608" y="2471"/>
                    </a:moveTo>
                    <a:cubicBezTo>
                      <a:pt x="3216" y="2471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0" y="0"/>
                      <a:pt x="0" y="2471"/>
                      <a:pt x="1608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3551700" y="2185498"/>
                <a:ext cx="80425" cy="61800"/>
              </a:xfrm>
              <a:custGeom>
                <a:rect b="b" l="l" r="r" t="t"/>
                <a:pathLst>
                  <a:path extrusionOk="0" h="2472" w="3217">
                    <a:moveTo>
                      <a:pt x="1608" y="2472"/>
                    </a:moveTo>
                    <a:cubicBezTo>
                      <a:pt x="3216" y="2472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30" y="0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7"/>
            <p:cNvGrpSpPr/>
            <p:nvPr/>
          </p:nvGrpSpPr>
          <p:grpSpPr>
            <a:xfrm>
              <a:off x="5410000" y="3637511"/>
              <a:ext cx="1017675" cy="63064"/>
              <a:chOff x="2617250" y="2254786"/>
              <a:chExt cx="1017675" cy="63064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rect b="b" l="l" r="r" t="t"/>
                <a:pathLst>
                  <a:path extrusionOk="0" h="745" w="36504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rect b="b" l="l" r="r" t="t"/>
                <a:pathLst>
                  <a:path extrusionOk="0" h="2502" w="3187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rect b="b" l="l" r="r" t="t"/>
                <a:pathLst>
                  <a:path extrusionOk="0" h="2502" w="3186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>
            <p:ph type="title"/>
          </p:nvPr>
        </p:nvSpPr>
        <p:spPr>
          <a:xfrm>
            <a:off x="713225" y="539500"/>
            <a:ext cx="6144900" cy="4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title"/>
          </p:nvPr>
        </p:nvSpPr>
        <p:spPr>
          <a:xfrm>
            <a:off x="713225" y="1434500"/>
            <a:ext cx="40452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9"/>
          <p:cNvSpPr txBox="1"/>
          <p:nvPr>
            <p:ph idx="1" type="subTitle"/>
          </p:nvPr>
        </p:nvSpPr>
        <p:spPr>
          <a:xfrm>
            <a:off x="713225" y="2473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253" name="Google Shape;253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065300" y="-423575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9"/>
          <p:cNvGrpSpPr/>
          <p:nvPr/>
        </p:nvGrpSpPr>
        <p:grpSpPr>
          <a:xfrm flipH="1">
            <a:off x="4894282" y="-423571"/>
            <a:ext cx="5164894" cy="5990626"/>
            <a:chOff x="5082600" y="539500"/>
            <a:chExt cx="3437076" cy="3986575"/>
          </a:xfrm>
        </p:grpSpPr>
        <p:grpSp>
          <p:nvGrpSpPr>
            <p:cNvPr id="255" name="Google Shape;255;p9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256" name="Google Shape;256;p9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257" name="Google Shape;257;p9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rect b="b" l="l" r="r" t="t"/>
                  <a:pathLst>
                    <a:path extrusionOk="0" h="31294" w="59668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9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9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rect b="b" l="l" r="r" t="t"/>
                  <a:pathLst>
                    <a:path extrusionOk="0" h="745" w="41476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9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rect b="b" l="l" r="r" t="t"/>
                  <a:pathLst>
                    <a:path extrusionOk="0" h="49903" w="53177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9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rect b="b" l="l" r="r" t="t"/>
                  <a:pathLst>
                    <a:path extrusionOk="0" h="54696" w="745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9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rect b="b" l="l" r="r" t="t"/>
                  <a:pathLst>
                    <a:path extrusionOk="0" h="62110" w="745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9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rect b="b" l="l" r="r" t="t"/>
                  <a:pathLst>
                    <a:path extrusionOk="0" h="55321" w="48712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9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rect b="b" l="l" r="r" t="t"/>
                  <a:pathLst>
                    <a:path extrusionOk="0" h="22570" w="37755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9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rect b="b" l="l" r="r" t="t"/>
                  <a:pathLst>
                    <a:path extrusionOk="0" h="60264" w="11315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9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rect b="b" l="l" r="r" t="t"/>
                  <a:pathLst>
                    <a:path extrusionOk="0" h="25637" w="746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9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rect b="b" l="l" r="r" t="t"/>
                  <a:pathLst>
                    <a:path extrusionOk="0" h="12209" w="25844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9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rect b="b" l="l" r="r" t="t"/>
                  <a:pathLst>
                    <a:path extrusionOk="0" h="8249" w="78902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9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9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9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9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9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rect b="b" l="l" r="r" t="t"/>
                  <a:pathLst>
                    <a:path extrusionOk="0" h="2502" w="3217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9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9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9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rect b="b" l="l" r="r" t="t"/>
                  <a:pathLst>
                    <a:path extrusionOk="0" h="745" w="47669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rect b="b" l="l" r="r" t="t"/>
                  <a:pathLst>
                    <a:path extrusionOk="0" h="745" w="14292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rect b="b" l="l" r="r" t="t"/>
                  <a:pathLst>
                    <a:path extrusionOk="0" h="68868" w="8933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rect b="b" l="l" r="r" t="t"/>
                  <a:pathLst>
                    <a:path extrusionOk="0" h="745" w="11167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9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rect b="b" l="l" r="r" t="t"/>
                  <a:pathLst>
                    <a:path extrusionOk="0" h="24594" w="746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rect b="b" l="l" r="r" t="t"/>
                  <a:pathLst>
                    <a:path extrusionOk="0" h="15037" w="746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9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9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rect b="b" l="l" r="r" t="t"/>
                  <a:pathLst>
                    <a:path extrusionOk="0" h="2473" w="3217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9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9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9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rect b="b" l="l" r="r" t="t"/>
                  <a:pathLst>
                    <a:path extrusionOk="0" h="2502" w="3216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rect b="b" l="l" r="r" t="t"/>
                  <a:pathLst>
                    <a:path extrusionOk="0" h="2472" w="3187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9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rect b="b" l="l" r="r" t="t"/>
                  <a:pathLst>
                    <a:path extrusionOk="0" h="2472" w="3216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rect b="b" l="l" r="r" t="t"/>
                  <a:pathLst>
                    <a:path extrusionOk="0" h="2472" w="3217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9" name="Google Shape;299;p9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300" name="Google Shape;300;p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rect b="b" l="l" r="r" t="t"/>
                  <a:pathLst>
                    <a:path extrusionOk="0" h="745" w="36504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9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rect b="b" l="l" r="r" t="t"/>
                  <a:pathLst>
                    <a:path extrusionOk="0" h="2502" w="3187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rect b="b" l="l" r="r" t="t"/>
                  <a:pathLst>
                    <a:path extrusionOk="0" h="2502" w="3186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03" name="Google Shape;303;p9"/>
            <p:cNvSpPr/>
            <p:nvPr/>
          </p:nvSpPr>
          <p:spPr>
            <a:xfrm>
              <a:off x="6728750" y="4464275"/>
              <a:ext cx="80425" cy="61800"/>
            </a:xfrm>
            <a:custGeom>
              <a:rect b="b" l="l" r="r" t="t"/>
              <a:pathLst>
                <a:path extrusionOk="0" h="2472" w="3217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/>
          <p:nvPr/>
        </p:nvSpPr>
        <p:spPr>
          <a:xfrm>
            <a:off x="-2546875" y="-2370225"/>
            <a:ext cx="6246300" cy="6246300"/>
          </a:xfrm>
          <a:prstGeom prst="ellipse">
            <a:avLst/>
          </a:prstGeom>
          <a:gradFill>
            <a:gsLst>
              <a:gs pos="0">
                <a:srgbClr val="184493"/>
              </a:gs>
              <a:gs pos="100000">
                <a:srgbClr val="001C4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 txBox="1"/>
          <p:nvPr>
            <p:ph idx="1" type="body"/>
          </p:nvPr>
        </p:nvSpPr>
        <p:spPr>
          <a:xfrm>
            <a:off x="713225" y="539500"/>
            <a:ext cx="2701500" cy="15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Russo One"/>
                <a:ea typeface="Russo One"/>
                <a:cs typeface="Russo One"/>
                <a:sym typeface="Russo One"/>
              </a:defRPr>
            </a:lvl1pPr>
          </a:lstStyle>
          <a:p/>
        </p:txBody>
      </p:sp>
      <p:grpSp>
        <p:nvGrpSpPr>
          <p:cNvPr id="307" name="Google Shape;307;p10"/>
          <p:cNvGrpSpPr/>
          <p:nvPr/>
        </p:nvGrpSpPr>
        <p:grpSpPr>
          <a:xfrm flipH="1">
            <a:off x="-207475" y="-806262"/>
            <a:ext cx="9144823" cy="6841363"/>
            <a:chOff x="-193250" y="-516225"/>
            <a:chExt cx="9144823" cy="6841363"/>
          </a:xfrm>
        </p:grpSpPr>
        <p:pic>
          <p:nvPicPr>
            <p:cNvPr id="308" name="Google Shape;308;p10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0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0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0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581EB"/>
            </a:gs>
            <a:gs pos="33000">
              <a:srgbClr val="001C4C"/>
            </a:gs>
            <a:gs pos="68000">
              <a:srgbClr val="001C4C"/>
            </a:gs>
            <a:gs pos="100000">
              <a:srgbClr val="4581EB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581EB"/>
            </a:gs>
            <a:gs pos="33000">
              <a:srgbClr val="001C4C"/>
            </a:gs>
            <a:gs pos="68000">
              <a:srgbClr val="001C4C"/>
            </a:gs>
            <a:gs pos="100000">
              <a:srgbClr val="4581EB"/>
            </a:gs>
          </a:gsLst>
          <a:lin ang="13500032" scaled="0"/>
        </a:gradFill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7"/>
          <p:cNvSpPr/>
          <p:nvPr/>
        </p:nvSpPr>
        <p:spPr>
          <a:xfrm>
            <a:off x="713225" y="3268650"/>
            <a:ext cx="1725000" cy="36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7"/>
          <p:cNvSpPr txBox="1"/>
          <p:nvPr>
            <p:ph idx="1" type="subTitle"/>
          </p:nvPr>
        </p:nvSpPr>
        <p:spPr>
          <a:xfrm>
            <a:off x="980400" y="3640300"/>
            <a:ext cx="34665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RHANDOUR Chaimaa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MOULAD Chaïmaâ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NASSER Mohamed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RHASSANI Khadija</a:t>
            </a:r>
            <a:endParaRPr/>
          </a:p>
        </p:txBody>
      </p:sp>
      <p:sp>
        <p:nvSpPr>
          <p:cNvPr id="1472" name="Google Shape;1472;p37"/>
          <p:cNvSpPr txBox="1"/>
          <p:nvPr>
            <p:ph type="ctrTitle"/>
          </p:nvPr>
        </p:nvSpPr>
        <p:spPr>
          <a:xfrm>
            <a:off x="167575" y="486950"/>
            <a:ext cx="62904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Ubérisation en bourse</a:t>
            </a:r>
            <a:r>
              <a:rPr lang="en" sz="4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endParaRPr sz="420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581EB"/>
                </a:solidFill>
              </a:rPr>
              <a:t>Projet blockchain</a:t>
            </a:r>
            <a:endParaRPr sz="4400">
              <a:solidFill>
                <a:srgbClr val="4581E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cxnSp>
        <p:nvCxnSpPr>
          <p:cNvPr id="1473" name="Google Shape;1473;p37"/>
          <p:cNvCxnSpPr/>
          <p:nvPr/>
        </p:nvCxnSpPr>
        <p:spPr>
          <a:xfrm>
            <a:off x="1514100" y="2961400"/>
            <a:ext cx="2399100" cy="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4" name="Google Shape;1474;p37"/>
          <p:cNvPicPr preferRelativeResize="0"/>
          <p:nvPr/>
        </p:nvPicPr>
        <p:blipFill rotWithShape="1">
          <a:blip r:embed="rId3">
            <a:alphaModFix/>
          </a:blip>
          <a:srcRect b="0" l="11094" r="11102" t="0"/>
          <a:stretch/>
        </p:blipFill>
        <p:spPr>
          <a:xfrm rot="7942869">
            <a:off x="5562748" y="418148"/>
            <a:ext cx="3080980" cy="4041828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37"/>
          <p:cNvSpPr txBox="1"/>
          <p:nvPr>
            <p:ph idx="1" type="subTitle"/>
          </p:nvPr>
        </p:nvSpPr>
        <p:spPr>
          <a:xfrm>
            <a:off x="523250" y="3223900"/>
            <a:ext cx="22662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Réalisé par :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6"/>
          <p:cNvSpPr/>
          <p:nvPr/>
        </p:nvSpPr>
        <p:spPr>
          <a:xfrm>
            <a:off x="841125" y="2797200"/>
            <a:ext cx="43665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6"/>
          <p:cNvSpPr/>
          <p:nvPr/>
        </p:nvSpPr>
        <p:spPr>
          <a:xfrm>
            <a:off x="5650925" y="1264638"/>
            <a:ext cx="2614200" cy="2614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5C4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6"/>
          <p:cNvSpPr txBox="1"/>
          <p:nvPr>
            <p:ph type="title"/>
          </p:nvPr>
        </p:nvSpPr>
        <p:spPr>
          <a:xfrm>
            <a:off x="713225" y="1422825"/>
            <a:ext cx="4617600" cy="14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des acteurs</a:t>
            </a:r>
            <a:endParaRPr/>
          </a:p>
        </p:txBody>
      </p:sp>
      <p:sp>
        <p:nvSpPr>
          <p:cNvPr id="1608" name="Google Shape;1608;p46"/>
          <p:cNvSpPr txBox="1"/>
          <p:nvPr>
            <p:ph idx="2" type="title"/>
          </p:nvPr>
        </p:nvSpPr>
        <p:spPr>
          <a:xfrm>
            <a:off x="543252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50" y="368200"/>
            <a:ext cx="8839199" cy="430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8"/>
          <p:cNvSpPr/>
          <p:nvPr/>
        </p:nvSpPr>
        <p:spPr>
          <a:xfrm>
            <a:off x="3965325" y="3304475"/>
            <a:ext cx="39171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8"/>
          <p:cNvSpPr/>
          <p:nvPr/>
        </p:nvSpPr>
        <p:spPr>
          <a:xfrm>
            <a:off x="1022075" y="1264638"/>
            <a:ext cx="2614200" cy="2614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48"/>
          <p:cNvSpPr txBox="1"/>
          <p:nvPr>
            <p:ph type="title"/>
          </p:nvPr>
        </p:nvSpPr>
        <p:spPr>
          <a:xfrm>
            <a:off x="4026475" y="1213825"/>
            <a:ext cx="4404300" cy="20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Solu</a:t>
            </a:r>
            <a:r>
              <a:rPr lang="en" sz="5000">
                <a:solidFill>
                  <a:schemeClr val="lt1"/>
                </a:solidFill>
              </a:rPr>
              <a:t>tion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621" name="Google Shape;1621;p48"/>
          <p:cNvSpPr txBox="1"/>
          <p:nvPr>
            <p:ph idx="2" type="title"/>
          </p:nvPr>
        </p:nvSpPr>
        <p:spPr>
          <a:xfrm>
            <a:off x="80367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6" name="Google Shape;16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28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" name="Google Shape;16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425"/>
            <a:ext cx="8839200" cy="450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51"/>
          <p:cNvSpPr/>
          <p:nvPr/>
        </p:nvSpPr>
        <p:spPr>
          <a:xfrm>
            <a:off x="3965325" y="3304475"/>
            <a:ext cx="39171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1"/>
          <p:cNvSpPr/>
          <p:nvPr/>
        </p:nvSpPr>
        <p:spPr>
          <a:xfrm>
            <a:off x="1022075" y="1264638"/>
            <a:ext cx="2614200" cy="2614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1"/>
          <p:cNvSpPr txBox="1"/>
          <p:nvPr>
            <p:ph type="title"/>
          </p:nvPr>
        </p:nvSpPr>
        <p:spPr>
          <a:xfrm>
            <a:off x="4026475" y="1213825"/>
            <a:ext cx="4404300" cy="20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Données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639" name="Google Shape;1639;p51"/>
          <p:cNvSpPr txBox="1"/>
          <p:nvPr>
            <p:ph idx="2" type="title"/>
          </p:nvPr>
        </p:nvSpPr>
        <p:spPr>
          <a:xfrm>
            <a:off x="80367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</p:bgPr>
    </p:bg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4" name="Google Shape;1644;p52"/>
          <p:cNvCxnSpPr/>
          <p:nvPr/>
        </p:nvCxnSpPr>
        <p:spPr>
          <a:xfrm>
            <a:off x="2953025" y="420100"/>
            <a:ext cx="2402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5" name="Google Shape;16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840106">
            <a:off x="8247456" y="167128"/>
            <a:ext cx="678888" cy="116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6" name="Google Shape;1646;p52"/>
          <p:cNvPicPr preferRelativeResize="0"/>
          <p:nvPr/>
        </p:nvPicPr>
        <p:blipFill rotWithShape="1">
          <a:blip r:embed="rId4">
            <a:alphaModFix/>
          </a:blip>
          <a:srcRect b="8533" l="0" r="0" t="8533"/>
          <a:stretch/>
        </p:blipFill>
        <p:spPr>
          <a:xfrm flipH="1" rot="1258700">
            <a:off x="7583904" y="246925"/>
            <a:ext cx="809541" cy="8060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7" name="Google Shape;1647;p52"/>
          <p:cNvGraphicFramePr/>
          <p:nvPr/>
        </p:nvGraphicFramePr>
        <p:xfrm>
          <a:off x="612325" y="24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{E8CCB743-DDE7-4944-A3BB-730AEDC0474F}</a:tableStyleId>
              </a:tblPr>
              <a:tblGrid>
                <a:gridCol w="2549350"/>
                <a:gridCol w="515465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Token Id</a:t>
                      </a:r>
                      <a:endParaRPr b="1" sz="11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Généré automatiquement lors de la création de l’instrument 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Nom de l’entreprise</a:t>
                      </a:r>
                      <a:endParaRPr b="1" sz="11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Donnée publique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prix</a:t>
                      </a:r>
                      <a:endParaRPr b="1" sz="11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Donnée publique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Nom du propriétaire</a:t>
                      </a:r>
                      <a:endParaRPr b="1" sz="11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Donnée publique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Date de l’offre</a:t>
                      </a:r>
                      <a:endParaRPr b="1" sz="11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Donnée publique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Description</a:t>
                      </a:r>
                      <a:endParaRPr b="1" sz="11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Donnée publique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8" name="Google Shape;1648;p52"/>
          <p:cNvSpPr txBox="1"/>
          <p:nvPr/>
        </p:nvSpPr>
        <p:spPr>
          <a:xfrm>
            <a:off x="975225" y="149430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tamaran ExtraBold"/>
                <a:ea typeface="Catamaran ExtraBold"/>
                <a:cs typeface="Catamaran ExtraBold"/>
                <a:sym typeface="Catamaran ExtraBold"/>
              </a:rPr>
              <a:t>Utilisateur</a:t>
            </a:r>
            <a:endParaRPr>
              <a:solidFill>
                <a:schemeClr val="dk2"/>
              </a:solidFill>
              <a:latin typeface="Catamaran ExtraBold"/>
              <a:ea typeface="Catamaran ExtraBold"/>
              <a:cs typeface="Catamaran ExtraBold"/>
              <a:sym typeface="Catamaran ExtraBold"/>
            </a:endParaRPr>
          </a:p>
        </p:txBody>
      </p:sp>
      <p:cxnSp>
        <p:nvCxnSpPr>
          <p:cNvPr id="1649" name="Google Shape;1649;p52"/>
          <p:cNvCxnSpPr/>
          <p:nvPr/>
        </p:nvCxnSpPr>
        <p:spPr>
          <a:xfrm flipH="1" rot="10800000">
            <a:off x="2170675" y="1006800"/>
            <a:ext cx="13056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0" name="Google Shape;1650;p52"/>
          <p:cNvCxnSpPr>
            <a:endCxn id="1651" idx="1"/>
          </p:cNvCxnSpPr>
          <p:nvPr/>
        </p:nvCxnSpPr>
        <p:spPr>
          <a:xfrm>
            <a:off x="2170525" y="1694538"/>
            <a:ext cx="15258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2" name="Google Shape;1652;p52"/>
          <p:cNvSpPr txBox="1"/>
          <p:nvPr/>
        </p:nvSpPr>
        <p:spPr>
          <a:xfrm>
            <a:off x="3476275" y="574875"/>
            <a:ext cx="240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  <a:latin typeface="Catamaran"/>
                <a:ea typeface="Catamaran"/>
                <a:cs typeface="Catamaran"/>
                <a:sym typeface="Catamaran"/>
              </a:rPr>
              <a:t>Adresse publique</a:t>
            </a:r>
            <a:endParaRPr sz="1700">
              <a:highlight>
                <a:schemeClr val="l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1" name="Google Shape;1651;p52"/>
          <p:cNvSpPr txBox="1"/>
          <p:nvPr/>
        </p:nvSpPr>
        <p:spPr>
          <a:xfrm>
            <a:off x="3696325" y="1572138"/>
            <a:ext cx="240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  <a:latin typeface="Catamaran"/>
                <a:ea typeface="Catamaran"/>
                <a:cs typeface="Catamaran"/>
                <a:sym typeface="Catamaran"/>
              </a:rPr>
              <a:t>Adresse privée</a:t>
            </a:r>
            <a:endParaRPr sz="1700">
              <a:highlight>
                <a:schemeClr val="l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graphicFrame>
        <p:nvGraphicFramePr>
          <p:cNvPr id="1653" name="Google Shape;1653;p52"/>
          <p:cNvGraphicFramePr/>
          <p:nvPr/>
        </p:nvGraphicFramePr>
        <p:xfrm>
          <a:off x="612325" y="4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{E8CCB743-DDE7-4944-A3BB-730AEDC0474F}</a:tableStyleId>
              </a:tblPr>
              <a:tblGrid>
                <a:gridCol w="2549350"/>
                <a:gridCol w="5154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Logo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Donnée publique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53"/>
          <p:cNvSpPr/>
          <p:nvPr/>
        </p:nvSpPr>
        <p:spPr>
          <a:xfrm>
            <a:off x="5650925" y="1264638"/>
            <a:ext cx="2614200" cy="2614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5C4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3"/>
          <p:cNvSpPr txBox="1"/>
          <p:nvPr>
            <p:ph type="title"/>
          </p:nvPr>
        </p:nvSpPr>
        <p:spPr>
          <a:xfrm>
            <a:off x="545525" y="1422825"/>
            <a:ext cx="4785300" cy="14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Traitements de blockchain</a:t>
            </a:r>
            <a:endParaRPr/>
          </a:p>
        </p:txBody>
      </p:sp>
      <p:sp>
        <p:nvSpPr>
          <p:cNvPr id="1660" name="Google Shape;1660;p53"/>
          <p:cNvSpPr txBox="1"/>
          <p:nvPr>
            <p:ph idx="2" type="title"/>
          </p:nvPr>
        </p:nvSpPr>
        <p:spPr>
          <a:xfrm>
            <a:off x="543252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54"/>
          <p:cNvSpPr/>
          <p:nvPr/>
        </p:nvSpPr>
        <p:spPr>
          <a:xfrm>
            <a:off x="4836125" y="1747131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54"/>
          <p:cNvSpPr/>
          <p:nvPr/>
        </p:nvSpPr>
        <p:spPr>
          <a:xfrm>
            <a:off x="4836125" y="3284744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54"/>
          <p:cNvSpPr/>
          <p:nvPr/>
        </p:nvSpPr>
        <p:spPr>
          <a:xfrm>
            <a:off x="1217275" y="1747131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54"/>
          <p:cNvSpPr/>
          <p:nvPr/>
        </p:nvSpPr>
        <p:spPr>
          <a:xfrm>
            <a:off x="1217275" y="3284744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54"/>
          <p:cNvSpPr txBox="1"/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Opérations fournies par l’application</a:t>
            </a:r>
            <a:endParaRPr sz="2800"/>
          </a:p>
        </p:txBody>
      </p:sp>
      <p:sp>
        <p:nvSpPr>
          <p:cNvPr id="1670" name="Google Shape;1670;p54"/>
          <p:cNvSpPr txBox="1"/>
          <p:nvPr>
            <p:ph idx="1" type="subTitle"/>
          </p:nvPr>
        </p:nvSpPr>
        <p:spPr>
          <a:xfrm>
            <a:off x="2108763" y="1604675"/>
            <a:ext cx="2197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Acheter</a:t>
            </a:r>
            <a:endParaRPr/>
          </a:p>
        </p:txBody>
      </p:sp>
      <p:sp>
        <p:nvSpPr>
          <p:cNvPr id="1671" name="Google Shape;1671;p54"/>
          <p:cNvSpPr txBox="1"/>
          <p:nvPr>
            <p:ph idx="2" type="subTitle"/>
          </p:nvPr>
        </p:nvSpPr>
        <p:spPr>
          <a:xfrm>
            <a:off x="2108774" y="201315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 utilisateur peut acheter un instrument financier coté par des entreprises ou par des particuliers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2" name="Google Shape;1672;p54"/>
          <p:cNvSpPr txBox="1"/>
          <p:nvPr>
            <p:ph idx="3" type="subTitle"/>
          </p:nvPr>
        </p:nvSpPr>
        <p:spPr>
          <a:xfrm>
            <a:off x="2108763" y="3126500"/>
            <a:ext cx="2197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Re-Vendre</a:t>
            </a:r>
            <a:endParaRPr/>
          </a:p>
        </p:txBody>
      </p:sp>
      <p:sp>
        <p:nvSpPr>
          <p:cNvPr id="1673" name="Google Shape;1673;p54"/>
          <p:cNvSpPr txBox="1"/>
          <p:nvPr>
            <p:ph idx="4" type="subTitle"/>
          </p:nvPr>
        </p:nvSpPr>
        <p:spPr>
          <a:xfrm>
            <a:off x="2108774" y="353497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Les utilisateurs peuvent revendre les instruments qu'ils ont achetés sur la plateforme.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4" name="Google Shape;1674;p54"/>
          <p:cNvSpPr txBox="1"/>
          <p:nvPr>
            <p:ph idx="5" type="subTitle"/>
          </p:nvPr>
        </p:nvSpPr>
        <p:spPr>
          <a:xfrm>
            <a:off x="5741913" y="1604675"/>
            <a:ext cx="2197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Vendre</a:t>
            </a:r>
            <a:endParaRPr/>
          </a:p>
        </p:txBody>
      </p:sp>
      <p:sp>
        <p:nvSpPr>
          <p:cNvPr id="1675" name="Google Shape;1675;p54"/>
          <p:cNvSpPr txBox="1"/>
          <p:nvPr>
            <p:ph idx="6" type="subTitle"/>
          </p:nvPr>
        </p:nvSpPr>
        <p:spPr>
          <a:xfrm>
            <a:off x="5741924" y="201315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Les entreprises et les individus peuvent mettre cet instrument financier à la vente.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6" name="Google Shape;1676;p54"/>
          <p:cNvSpPr txBox="1"/>
          <p:nvPr>
            <p:ph idx="7" type="subTitle"/>
          </p:nvPr>
        </p:nvSpPr>
        <p:spPr>
          <a:xfrm>
            <a:off x="5741924" y="3126500"/>
            <a:ext cx="3526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Historique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opérations</a:t>
            </a:r>
            <a:endParaRPr/>
          </a:p>
        </p:txBody>
      </p:sp>
      <p:sp>
        <p:nvSpPr>
          <p:cNvPr id="1677" name="Google Shape;1677;p54"/>
          <p:cNvSpPr txBox="1"/>
          <p:nvPr>
            <p:ph idx="8" type="subTitle"/>
          </p:nvPr>
        </p:nvSpPr>
        <p:spPr>
          <a:xfrm>
            <a:off x="5741924" y="376995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 utilisateur peut dresser la liste de toutes ses opérations passées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78" name="Google Shape;1678;p54"/>
          <p:cNvCxnSpPr/>
          <p:nvPr/>
        </p:nvCxnSpPr>
        <p:spPr>
          <a:xfrm>
            <a:off x="1980600" y="1112200"/>
            <a:ext cx="238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9" name="Google Shape;16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840104">
            <a:off x="7691128" y="-3019"/>
            <a:ext cx="967041" cy="16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54"/>
          <p:cNvPicPr preferRelativeResize="0"/>
          <p:nvPr/>
        </p:nvPicPr>
        <p:blipFill rotWithShape="1">
          <a:blip r:embed="rId4">
            <a:alphaModFix/>
          </a:blip>
          <a:srcRect b="3815" l="0" r="0" t="3806"/>
          <a:stretch/>
        </p:blipFill>
        <p:spPr>
          <a:xfrm flipH="1" rot="1258696">
            <a:off x="8146575" y="602214"/>
            <a:ext cx="1066274" cy="1019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54"/>
          <p:cNvSpPr txBox="1"/>
          <p:nvPr/>
        </p:nvSpPr>
        <p:spPr>
          <a:xfrm>
            <a:off x="1365775" y="1695525"/>
            <a:ext cx="40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4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2" name="Google Shape;1682;p54"/>
          <p:cNvSpPr txBox="1"/>
          <p:nvPr/>
        </p:nvSpPr>
        <p:spPr>
          <a:xfrm>
            <a:off x="1365775" y="3233150"/>
            <a:ext cx="40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4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3" name="Google Shape;1683;p54"/>
          <p:cNvSpPr txBox="1"/>
          <p:nvPr/>
        </p:nvSpPr>
        <p:spPr>
          <a:xfrm>
            <a:off x="4984625" y="1695525"/>
            <a:ext cx="40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4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4" name="Google Shape;1684;p54"/>
          <p:cNvSpPr txBox="1"/>
          <p:nvPr/>
        </p:nvSpPr>
        <p:spPr>
          <a:xfrm>
            <a:off x="4984625" y="3233150"/>
            <a:ext cx="40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4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55"/>
          <p:cNvSpPr txBox="1"/>
          <p:nvPr>
            <p:ph type="title"/>
          </p:nvPr>
        </p:nvSpPr>
        <p:spPr>
          <a:xfrm>
            <a:off x="471875" y="1867500"/>
            <a:ext cx="5535300" cy="14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 l’application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3989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8"/>
          <p:cNvSpPr/>
          <p:nvPr/>
        </p:nvSpPr>
        <p:spPr>
          <a:xfrm>
            <a:off x="1001450" y="1730075"/>
            <a:ext cx="449100" cy="40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8"/>
          <p:cNvSpPr txBox="1"/>
          <p:nvPr>
            <p:ph idx="3" type="title"/>
          </p:nvPr>
        </p:nvSpPr>
        <p:spPr>
          <a:xfrm>
            <a:off x="916100" y="1670513"/>
            <a:ext cx="619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sp>
        <p:nvSpPr>
          <p:cNvPr id="1482" name="Google Shape;1482;p38"/>
          <p:cNvSpPr txBox="1"/>
          <p:nvPr>
            <p:ph type="title"/>
          </p:nvPr>
        </p:nvSpPr>
        <p:spPr>
          <a:xfrm>
            <a:off x="713225" y="539525"/>
            <a:ext cx="77175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483" name="Google Shape;1483;p38"/>
          <p:cNvSpPr txBox="1"/>
          <p:nvPr>
            <p:ph idx="1" type="subTitle"/>
          </p:nvPr>
        </p:nvSpPr>
        <p:spPr>
          <a:xfrm>
            <a:off x="747500" y="2197022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Introduction</a:t>
            </a:r>
            <a:endParaRPr sz="1400"/>
          </a:p>
        </p:txBody>
      </p:sp>
      <p:cxnSp>
        <p:nvCxnSpPr>
          <p:cNvPr id="1484" name="Google Shape;1484;p38"/>
          <p:cNvCxnSpPr/>
          <p:nvPr/>
        </p:nvCxnSpPr>
        <p:spPr>
          <a:xfrm>
            <a:off x="1115600" y="1089925"/>
            <a:ext cx="2065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5" name="Google Shape;1485;p38"/>
          <p:cNvSpPr/>
          <p:nvPr/>
        </p:nvSpPr>
        <p:spPr>
          <a:xfrm>
            <a:off x="2731700" y="1730075"/>
            <a:ext cx="449100" cy="40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8"/>
          <p:cNvSpPr txBox="1"/>
          <p:nvPr>
            <p:ph idx="3" type="title"/>
          </p:nvPr>
        </p:nvSpPr>
        <p:spPr>
          <a:xfrm>
            <a:off x="2646350" y="1670513"/>
            <a:ext cx="619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1487" name="Google Shape;1487;p38"/>
          <p:cNvSpPr txBox="1"/>
          <p:nvPr>
            <p:ph idx="1" type="subTitle"/>
          </p:nvPr>
        </p:nvSpPr>
        <p:spPr>
          <a:xfrm>
            <a:off x="2477750" y="2197022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Problème</a:t>
            </a:r>
            <a:endParaRPr sz="1400"/>
          </a:p>
        </p:txBody>
      </p:sp>
      <p:sp>
        <p:nvSpPr>
          <p:cNvPr id="1488" name="Google Shape;1488;p38"/>
          <p:cNvSpPr/>
          <p:nvPr/>
        </p:nvSpPr>
        <p:spPr>
          <a:xfrm>
            <a:off x="4520750" y="1730075"/>
            <a:ext cx="449100" cy="40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8"/>
          <p:cNvSpPr txBox="1"/>
          <p:nvPr>
            <p:ph idx="3" type="title"/>
          </p:nvPr>
        </p:nvSpPr>
        <p:spPr>
          <a:xfrm>
            <a:off x="4435400" y="1670513"/>
            <a:ext cx="619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1490" name="Google Shape;1490;p38"/>
          <p:cNvSpPr txBox="1"/>
          <p:nvPr>
            <p:ph idx="1" type="subTitle"/>
          </p:nvPr>
        </p:nvSpPr>
        <p:spPr>
          <a:xfrm>
            <a:off x="4266800" y="2197022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Acteurs de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blockchain</a:t>
            </a:r>
            <a:endParaRPr sz="1400"/>
          </a:p>
        </p:txBody>
      </p:sp>
      <p:sp>
        <p:nvSpPr>
          <p:cNvPr id="1491" name="Google Shape;1491;p38"/>
          <p:cNvSpPr/>
          <p:nvPr/>
        </p:nvSpPr>
        <p:spPr>
          <a:xfrm>
            <a:off x="6251000" y="1730075"/>
            <a:ext cx="449100" cy="40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38"/>
          <p:cNvSpPr txBox="1"/>
          <p:nvPr>
            <p:ph idx="3" type="title"/>
          </p:nvPr>
        </p:nvSpPr>
        <p:spPr>
          <a:xfrm>
            <a:off x="6165650" y="1670513"/>
            <a:ext cx="619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04</a:t>
            </a:r>
            <a:endParaRPr sz="1800"/>
          </a:p>
        </p:txBody>
      </p:sp>
      <p:sp>
        <p:nvSpPr>
          <p:cNvPr id="1493" name="Google Shape;1493;p38"/>
          <p:cNvSpPr txBox="1"/>
          <p:nvPr>
            <p:ph idx="1" type="subTitle"/>
          </p:nvPr>
        </p:nvSpPr>
        <p:spPr>
          <a:xfrm>
            <a:off x="5997050" y="2197022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Motivation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 acteurs</a:t>
            </a:r>
            <a:endParaRPr sz="1400"/>
          </a:p>
        </p:txBody>
      </p:sp>
      <p:sp>
        <p:nvSpPr>
          <p:cNvPr id="1494" name="Google Shape;1494;p38"/>
          <p:cNvSpPr/>
          <p:nvPr/>
        </p:nvSpPr>
        <p:spPr>
          <a:xfrm>
            <a:off x="1001450" y="3180900"/>
            <a:ext cx="449100" cy="40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8"/>
          <p:cNvSpPr txBox="1"/>
          <p:nvPr>
            <p:ph idx="3" type="title"/>
          </p:nvPr>
        </p:nvSpPr>
        <p:spPr>
          <a:xfrm>
            <a:off x="916100" y="3121338"/>
            <a:ext cx="619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05</a:t>
            </a:r>
            <a:endParaRPr sz="1800"/>
          </a:p>
        </p:txBody>
      </p:sp>
      <p:sp>
        <p:nvSpPr>
          <p:cNvPr id="1496" name="Google Shape;1496;p38"/>
          <p:cNvSpPr txBox="1"/>
          <p:nvPr>
            <p:ph idx="1" type="subTitle"/>
          </p:nvPr>
        </p:nvSpPr>
        <p:spPr>
          <a:xfrm>
            <a:off x="747500" y="3647847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Solu</a:t>
            </a:r>
            <a:r>
              <a:rPr lang="en" sz="1400"/>
              <a:t>tion</a:t>
            </a:r>
            <a:endParaRPr sz="1400"/>
          </a:p>
        </p:txBody>
      </p:sp>
      <p:sp>
        <p:nvSpPr>
          <p:cNvPr id="1497" name="Google Shape;1497;p38"/>
          <p:cNvSpPr/>
          <p:nvPr/>
        </p:nvSpPr>
        <p:spPr>
          <a:xfrm>
            <a:off x="2731700" y="3180900"/>
            <a:ext cx="449100" cy="40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8"/>
          <p:cNvSpPr txBox="1"/>
          <p:nvPr>
            <p:ph idx="3" type="title"/>
          </p:nvPr>
        </p:nvSpPr>
        <p:spPr>
          <a:xfrm>
            <a:off x="2646350" y="3121338"/>
            <a:ext cx="619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06</a:t>
            </a:r>
            <a:endParaRPr sz="1800"/>
          </a:p>
        </p:txBody>
      </p:sp>
      <p:sp>
        <p:nvSpPr>
          <p:cNvPr id="1499" name="Google Shape;1499;p38"/>
          <p:cNvSpPr txBox="1"/>
          <p:nvPr>
            <p:ph idx="1" type="subTitle"/>
          </p:nvPr>
        </p:nvSpPr>
        <p:spPr>
          <a:xfrm>
            <a:off x="2477750" y="3647847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Données</a:t>
            </a:r>
            <a:endParaRPr sz="1400"/>
          </a:p>
        </p:txBody>
      </p:sp>
      <p:sp>
        <p:nvSpPr>
          <p:cNvPr id="1500" name="Google Shape;1500;p38"/>
          <p:cNvSpPr/>
          <p:nvPr/>
        </p:nvSpPr>
        <p:spPr>
          <a:xfrm>
            <a:off x="4520750" y="3180900"/>
            <a:ext cx="449100" cy="40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8"/>
          <p:cNvSpPr txBox="1"/>
          <p:nvPr>
            <p:ph idx="3" type="title"/>
          </p:nvPr>
        </p:nvSpPr>
        <p:spPr>
          <a:xfrm>
            <a:off x="4435400" y="3121338"/>
            <a:ext cx="619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07</a:t>
            </a:r>
            <a:endParaRPr sz="1800"/>
          </a:p>
        </p:txBody>
      </p:sp>
      <p:sp>
        <p:nvSpPr>
          <p:cNvPr id="1502" name="Google Shape;1502;p38"/>
          <p:cNvSpPr txBox="1"/>
          <p:nvPr>
            <p:ph idx="1" type="subTitle"/>
          </p:nvPr>
        </p:nvSpPr>
        <p:spPr>
          <a:xfrm>
            <a:off x="4266800" y="3647847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Traitements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 blockchain</a:t>
            </a:r>
            <a:endParaRPr sz="1400"/>
          </a:p>
        </p:txBody>
      </p:sp>
      <p:sp>
        <p:nvSpPr>
          <p:cNvPr id="1503" name="Google Shape;1503;p38"/>
          <p:cNvSpPr/>
          <p:nvPr/>
        </p:nvSpPr>
        <p:spPr>
          <a:xfrm>
            <a:off x="6251000" y="3180900"/>
            <a:ext cx="449100" cy="40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38"/>
          <p:cNvSpPr txBox="1"/>
          <p:nvPr>
            <p:ph idx="3" type="title"/>
          </p:nvPr>
        </p:nvSpPr>
        <p:spPr>
          <a:xfrm>
            <a:off x="6165650" y="3121338"/>
            <a:ext cx="619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08</a:t>
            </a:r>
            <a:endParaRPr sz="1800"/>
          </a:p>
        </p:txBody>
      </p:sp>
      <p:sp>
        <p:nvSpPr>
          <p:cNvPr id="1505" name="Google Shape;1505;p38"/>
          <p:cNvSpPr txBox="1"/>
          <p:nvPr>
            <p:ph idx="1" type="subTitle"/>
          </p:nvPr>
        </p:nvSpPr>
        <p:spPr>
          <a:xfrm>
            <a:off x="5997050" y="3647847"/>
            <a:ext cx="2399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Perspectives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6"/>
          <p:cNvSpPr/>
          <p:nvPr/>
        </p:nvSpPr>
        <p:spPr>
          <a:xfrm>
            <a:off x="3965325" y="3304475"/>
            <a:ext cx="39171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56"/>
          <p:cNvSpPr/>
          <p:nvPr/>
        </p:nvSpPr>
        <p:spPr>
          <a:xfrm>
            <a:off x="1022075" y="1264638"/>
            <a:ext cx="2614200" cy="2614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6"/>
          <p:cNvSpPr txBox="1"/>
          <p:nvPr>
            <p:ph type="title"/>
          </p:nvPr>
        </p:nvSpPr>
        <p:spPr>
          <a:xfrm>
            <a:off x="4026475" y="1213825"/>
            <a:ext cx="4404300" cy="20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Perspectives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697" name="Google Shape;1697;p56"/>
          <p:cNvSpPr txBox="1"/>
          <p:nvPr>
            <p:ph idx="2" type="title"/>
          </p:nvPr>
        </p:nvSpPr>
        <p:spPr>
          <a:xfrm>
            <a:off x="80367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</p:bgPr>
    </p:bg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57"/>
          <p:cNvSpPr/>
          <p:nvPr/>
        </p:nvSpPr>
        <p:spPr>
          <a:xfrm>
            <a:off x="4836125" y="1747131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7"/>
          <p:cNvSpPr/>
          <p:nvPr/>
        </p:nvSpPr>
        <p:spPr>
          <a:xfrm>
            <a:off x="4836125" y="3284744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57"/>
          <p:cNvSpPr/>
          <p:nvPr/>
        </p:nvSpPr>
        <p:spPr>
          <a:xfrm>
            <a:off x="1217275" y="1747131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7"/>
          <p:cNvSpPr/>
          <p:nvPr/>
        </p:nvSpPr>
        <p:spPr>
          <a:xfrm>
            <a:off x="1217275" y="3284744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7"/>
          <p:cNvSpPr txBox="1"/>
          <p:nvPr>
            <p:ph type="title"/>
          </p:nvPr>
        </p:nvSpPr>
        <p:spPr>
          <a:xfrm>
            <a:off x="1914475" y="539525"/>
            <a:ext cx="35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Perspectives</a:t>
            </a:r>
            <a:endParaRPr sz="2800"/>
          </a:p>
        </p:txBody>
      </p:sp>
      <p:sp>
        <p:nvSpPr>
          <p:cNvPr id="1707" name="Google Shape;1707;p57"/>
          <p:cNvSpPr txBox="1"/>
          <p:nvPr>
            <p:ph idx="1" type="subTitle"/>
          </p:nvPr>
        </p:nvSpPr>
        <p:spPr>
          <a:xfrm>
            <a:off x="2108776" y="1474125"/>
            <a:ext cx="2387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de dividendes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7"/>
          <p:cNvSpPr txBox="1"/>
          <p:nvPr>
            <p:ph idx="2" type="subTitle"/>
          </p:nvPr>
        </p:nvSpPr>
        <p:spPr>
          <a:xfrm>
            <a:off x="2108774" y="207842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Automatisation de la distribution des dividendes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9" name="Google Shape;1709;p57"/>
          <p:cNvSpPr txBox="1"/>
          <p:nvPr>
            <p:ph idx="3" type="subTitle"/>
          </p:nvPr>
        </p:nvSpPr>
        <p:spPr>
          <a:xfrm>
            <a:off x="2108763" y="3126500"/>
            <a:ext cx="2197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Fractions des stocks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0" name="Google Shape;1710;p57"/>
          <p:cNvSpPr txBox="1"/>
          <p:nvPr>
            <p:ph idx="4" type="subTitle"/>
          </p:nvPr>
        </p:nvSpPr>
        <p:spPr>
          <a:xfrm>
            <a:off x="2108775" y="3755325"/>
            <a:ext cx="2581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Permettre aux investisseurs et aux acheteurs de spécifier la fraction qu'ils souhaitent acheter.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1" name="Google Shape;1711;p57"/>
          <p:cNvSpPr txBox="1"/>
          <p:nvPr>
            <p:ph idx="5" type="subTitle"/>
          </p:nvPr>
        </p:nvSpPr>
        <p:spPr>
          <a:xfrm>
            <a:off x="5741925" y="1474125"/>
            <a:ext cx="31023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et visualisation intégrées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7"/>
          <p:cNvSpPr txBox="1"/>
          <p:nvPr>
            <p:ph idx="6" type="subTitle"/>
          </p:nvPr>
        </p:nvSpPr>
        <p:spPr>
          <a:xfrm>
            <a:off x="5741925" y="2083400"/>
            <a:ext cx="2835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Automatiser les visualisations et les analyses pour aider les investisseurs dans leurs décisions.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3" name="Google Shape;1713;p57"/>
          <p:cNvSpPr txBox="1"/>
          <p:nvPr>
            <p:ph idx="7" type="subTitle"/>
          </p:nvPr>
        </p:nvSpPr>
        <p:spPr>
          <a:xfrm>
            <a:off x="5741924" y="3126500"/>
            <a:ext cx="3526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mobile</a:t>
            </a:r>
            <a:endParaRPr/>
          </a:p>
        </p:txBody>
      </p:sp>
      <p:sp>
        <p:nvSpPr>
          <p:cNvPr id="1714" name="Google Shape;1714;p57"/>
          <p:cNvSpPr txBox="1"/>
          <p:nvPr>
            <p:ph idx="8" type="subTitle"/>
          </p:nvPr>
        </p:nvSpPr>
        <p:spPr>
          <a:xfrm>
            <a:off x="5741925" y="3644375"/>
            <a:ext cx="2835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Fournir une version pour téléphone mobile afin de faciliter et d'accélérer l'exécution des opérations.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15" name="Google Shape;1715;p57"/>
          <p:cNvCxnSpPr/>
          <p:nvPr/>
        </p:nvCxnSpPr>
        <p:spPr>
          <a:xfrm>
            <a:off x="1980600" y="1112200"/>
            <a:ext cx="238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6" name="Google Shape;17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840104">
            <a:off x="7691128" y="-3019"/>
            <a:ext cx="967041" cy="16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Google Shape;1717;p57"/>
          <p:cNvPicPr preferRelativeResize="0"/>
          <p:nvPr/>
        </p:nvPicPr>
        <p:blipFill rotWithShape="1">
          <a:blip r:embed="rId4">
            <a:alphaModFix/>
          </a:blip>
          <a:srcRect b="3815" l="0" r="0" t="3806"/>
          <a:stretch/>
        </p:blipFill>
        <p:spPr>
          <a:xfrm flipH="1" rot="1258696">
            <a:off x="8146575" y="602214"/>
            <a:ext cx="1066274" cy="1019972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p57"/>
          <p:cNvSpPr txBox="1"/>
          <p:nvPr/>
        </p:nvSpPr>
        <p:spPr>
          <a:xfrm>
            <a:off x="1365775" y="1695525"/>
            <a:ext cx="40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4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9" name="Google Shape;1719;p57"/>
          <p:cNvSpPr txBox="1"/>
          <p:nvPr/>
        </p:nvSpPr>
        <p:spPr>
          <a:xfrm>
            <a:off x="1365775" y="3233150"/>
            <a:ext cx="40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4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0" name="Google Shape;1720;p57"/>
          <p:cNvSpPr txBox="1"/>
          <p:nvPr/>
        </p:nvSpPr>
        <p:spPr>
          <a:xfrm>
            <a:off x="4984625" y="1695525"/>
            <a:ext cx="40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4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1" name="Google Shape;1721;p57"/>
          <p:cNvSpPr txBox="1"/>
          <p:nvPr/>
        </p:nvSpPr>
        <p:spPr>
          <a:xfrm>
            <a:off x="4984625" y="3233150"/>
            <a:ext cx="40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4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58"/>
          <p:cNvSpPr txBox="1"/>
          <p:nvPr>
            <p:ph type="title"/>
          </p:nvPr>
        </p:nvSpPr>
        <p:spPr>
          <a:xfrm>
            <a:off x="4173825" y="1617750"/>
            <a:ext cx="4768500" cy="10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Merci pour votre Attention</a:t>
            </a:r>
            <a:endParaRPr sz="4000"/>
          </a:p>
        </p:txBody>
      </p:sp>
      <p:pic>
        <p:nvPicPr>
          <p:cNvPr id="1727" name="Google Shape;1727;p58"/>
          <p:cNvPicPr preferRelativeResize="0"/>
          <p:nvPr/>
        </p:nvPicPr>
        <p:blipFill rotWithShape="1">
          <a:blip r:embed="rId3">
            <a:alphaModFix/>
          </a:blip>
          <a:srcRect b="0" l="11095" r="11095" t="0"/>
          <a:stretch/>
        </p:blipFill>
        <p:spPr>
          <a:xfrm rot="-505558">
            <a:off x="408781" y="1866589"/>
            <a:ext cx="2032223" cy="243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13552">
            <a:off x="2048918" y="631668"/>
            <a:ext cx="1420853" cy="243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9"/>
          <p:cNvSpPr/>
          <p:nvPr/>
        </p:nvSpPr>
        <p:spPr>
          <a:xfrm>
            <a:off x="1022075" y="1264638"/>
            <a:ext cx="2614200" cy="2614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9"/>
          <p:cNvSpPr txBox="1"/>
          <p:nvPr>
            <p:ph type="title"/>
          </p:nvPr>
        </p:nvSpPr>
        <p:spPr>
          <a:xfrm>
            <a:off x="4026475" y="1213825"/>
            <a:ext cx="4404300" cy="20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Introduction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512" name="Google Shape;1512;p39"/>
          <p:cNvSpPr txBox="1"/>
          <p:nvPr>
            <p:ph idx="2" type="title"/>
          </p:nvPr>
        </p:nvSpPr>
        <p:spPr>
          <a:xfrm>
            <a:off x="80367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0"/>
          <p:cNvSpPr/>
          <p:nvPr/>
        </p:nvSpPr>
        <p:spPr>
          <a:xfrm>
            <a:off x="5650925" y="1264638"/>
            <a:ext cx="2614200" cy="2614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5C4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0"/>
          <p:cNvSpPr txBox="1"/>
          <p:nvPr>
            <p:ph type="title"/>
          </p:nvPr>
        </p:nvSpPr>
        <p:spPr>
          <a:xfrm>
            <a:off x="713225" y="1422825"/>
            <a:ext cx="4617600" cy="14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</a:t>
            </a:r>
            <a:endParaRPr/>
          </a:p>
        </p:txBody>
      </p:sp>
      <p:sp>
        <p:nvSpPr>
          <p:cNvPr id="1519" name="Google Shape;1519;p40"/>
          <p:cNvSpPr txBox="1"/>
          <p:nvPr>
            <p:ph idx="2" type="title"/>
          </p:nvPr>
        </p:nvSpPr>
        <p:spPr>
          <a:xfrm>
            <a:off x="543252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</p:bgPr>
    </p:bg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Quel est le problème commun à l'ensemble des acteurs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1"/>
          <p:cNvSpPr txBox="1"/>
          <p:nvPr>
            <p:ph idx="1" type="body"/>
          </p:nvPr>
        </p:nvSpPr>
        <p:spPr>
          <a:xfrm>
            <a:off x="713225" y="1948325"/>
            <a:ext cx="5131800" cy="24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trouver un moyen de faciliter l'achat et la vente d'actions de manière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transparente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et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sécurisée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, sans avoir à passer par des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intermédiaires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coûteux ou peu fiables</a:t>
            </a:r>
            <a:endParaRPr sz="2000"/>
          </a:p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95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95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6" name="Google Shape;1526;p41"/>
          <p:cNvCxnSpPr/>
          <p:nvPr/>
        </p:nvCxnSpPr>
        <p:spPr>
          <a:xfrm flipH="1" rot="10800000">
            <a:off x="2940975" y="1091200"/>
            <a:ext cx="3883500" cy="2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7" name="Google Shape;1527;p41"/>
          <p:cNvPicPr preferRelativeResize="0"/>
          <p:nvPr/>
        </p:nvPicPr>
        <p:blipFill rotWithShape="1">
          <a:blip r:embed="rId3">
            <a:alphaModFix/>
          </a:blip>
          <a:srcRect b="0" l="11096" r="2547" t="0"/>
          <a:stretch/>
        </p:blipFill>
        <p:spPr>
          <a:xfrm flipH="1" rot="665709">
            <a:off x="7043241" y="1400860"/>
            <a:ext cx="1675963" cy="236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41"/>
          <p:cNvPicPr preferRelativeResize="0"/>
          <p:nvPr/>
        </p:nvPicPr>
        <p:blipFill rotWithShape="1">
          <a:blip r:embed="rId4">
            <a:alphaModFix/>
          </a:blip>
          <a:srcRect b="2054" l="0" r="0" t="11998"/>
          <a:stretch/>
        </p:blipFill>
        <p:spPr>
          <a:xfrm flipH="1" rot="1614860">
            <a:off x="5745512" y="1816741"/>
            <a:ext cx="1637100" cy="296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2"/>
          <p:cNvSpPr/>
          <p:nvPr/>
        </p:nvSpPr>
        <p:spPr>
          <a:xfrm>
            <a:off x="4123200" y="1394031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2"/>
          <p:cNvSpPr/>
          <p:nvPr/>
        </p:nvSpPr>
        <p:spPr>
          <a:xfrm>
            <a:off x="6629150" y="1394044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2"/>
          <p:cNvSpPr txBox="1"/>
          <p:nvPr>
            <p:ph idx="1" type="subTitle"/>
          </p:nvPr>
        </p:nvSpPr>
        <p:spPr>
          <a:xfrm>
            <a:off x="891138" y="2269288"/>
            <a:ext cx="21387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Transparence et sécurité</a:t>
            </a:r>
            <a:endParaRPr/>
          </a:p>
        </p:txBody>
      </p:sp>
      <p:sp>
        <p:nvSpPr>
          <p:cNvPr id="1536" name="Google Shape;1536;p42"/>
          <p:cNvSpPr txBox="1"/>
          <p:nvPr>
            <p:ph idx="2" type="subTitle"/>
          </p:nvPr>
        </p:nvSpPr>
        <p:spPr>
          <a:xfrm>
            <a:off x="888525" y="3013425"/>
            <a:ext cx="2138700" cy="6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gérer les transactions financières de manière transparente et sécurisée, en utilisant la technologie blockchain pour enregistrer et valider chaque transaction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7" name="Google Shape;1537;p42"/>
          <p:cNvSpPr txBox="1"/>
          <p:nvPr>
            <p:ph idx="3" type="subTitle"/>
          </p:nvPr>
        </p:nvSpPr>
        <p:spPr>
          <a:xfrm>
            <a:off x="5908388" y="2238638"/>
            <a:ext cx="21387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Intégrité des données</a:t>
            </a:r>
            <a:endParaRPr/>
          </a:p>
        </p:txBody>
      </p:sp>
      <p:sp>
        <p:nvSpPr>
          <p:cNvPr id="1538" name="Google Shape;1538;p42"/>
          <p:cNvSpPr txBox="1"/>
          <p:nvPr>
            <p:ph idx="4" type="subTitle"/>
          </p:nvPr>
        </p:nvSpPr>
        <p:spPr>
          <a:xfrm>
            <a:off x="6005900" y="3013418"/>
            <a:ext cx="2138700" cy="6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garantir l'immuabilité et l'intégrité des données pour instaurer la confiance des investisseurs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9" name="Google Shape;1539;p42"/>
          <p:cNvSpPr txBox="1"/>
          <p:nvPr>
            <p:ph type="title"/>
          </p:nvPr>
        </p:nvSpPr>
        <p:spPr>
          <a:xfrm>
            <a:off x="713250" y="3391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 doit-il ressortir de notre smart-contract 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0" name="Google Shape;1540;p42"/>
          <p:cNvSpPr txBox="1"/>
          <p:nvPr>
            <p:ph idx="5" type="subTitle"/>
          </p:nvPr>
        </p:nvSpPr>
        <p:spPr>
          <a:xfrm>
            <a:off x="3399775" y="2253100"/>
            <a:ext cx="21387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Enregistrement des transactions</a:t>
            </a:r>
            <a:endParaRPr/>
          </a:p>
        </p:txBody>
      </p:sp>
      <p:sp>
        <p:nvSpPr>
          <p:cNvPr id="1541" name="Google Shape;1541;p42"/>
          <p:cNvSpPr txBox="1"/>
          <p:nvPr>
            <p:ph idx="6" type="subTitle"/>
          </p:nvPr>
        </p:nvSpPr>
        <p:spPr>
          <a:xfrm>
            <a:off x="3397113" y="3013418"/>
            <a:ext cx="2138700" cy="6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suivre l'historique de chaque action et de gérer les droits et obligations liés à chaque action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42" name="Google Shape;1542;p42"/>
          <p:cNvGrpSpPr/>
          <p:nvPr/>
        </p:nvGrpSpPr>
        <p:grpSpPr>
          <a:xfrm>
            <a:off x="4287622" y="1557545"/>
            <a:ext cx="368354" cy="370238"/>
            <a:chOff x="7098912" y="1969392"/>
            <a:chExt cx="359651" cy="361560"/>
          </a:xfrm>
        </p:grpSpPr>
        <p:sp>
          <p:nvSpPr>
            <p:cNvPr id="1543" name="Google Shape;1543;p42"/>
            <p:cNvSpPr/>
            <p:nvPr/>
          </p:nvSpPr>
          <p:spPr>
            <a:xfrm>
              <a:off x="7098912" y="2127607"/>
              <a:ext cx="134567" cy="202582"/>
            </a:xfrm>
            <a:custGeom>
              <a:rect b="b" l="l" r="r" t="t"/>
              <a:pathLst>
                <a:path extrusionOk="0" h="6365" w="4228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7120141" y="2297184"/>
              <a:ext cx="10662" cy="33005"/>
            </a:xfrm>
            <a:custGeom>
              <a:rect b="b" l="l" r="r" t="t"/>
              <a:pathLst>
                <a:path extrusionOk="0" h="1037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7199360" y="2297184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7357001" y="2165704"/>
              <a:ext cx="56876" cy="17823"/>
            </a:xfrm>
            <a:custGeom>
              <a:rect b="b" l="l" r="r" t="t"/>
              <a:pathLst>
                <a:path extrusionOk="0" h="560" w="1787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7312666" y="2133113"/>
              <a:ext cx="145897" cy="197840"/>
            </a:xfrm>
            <a:custGeom>
              <a:rect b="b" l="l" r="r" t="t"/>
              <a:pathLst>
                <a:path extrusionOk="0" h="6216" w="4584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7340324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7419511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7153878" y="1969392"/>
              <a:ext cx="225498" cy="188355"/>
            </a:xfrm>
            <a:custGeom>
              <a:rect b="b" l="l" r="r" t="t"/>
              <a:pathLst>
                <a:path extrusionOk="0" h="5918" w="7085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7193663" y="2003511"/>
              <a:ext cx="27308" cy="10248"/>
            </a:xfrm>
            <a:custGeom>
              <a:rect b="b" l="l" r="r" t="t"/>
              <a:pathLst>
                <a:path extrusionOk="0" h="322" w="85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7233065" y="2003511"/>
              <a:ext cx="83802" cy="10248"/>
            </a:xfrm>
            <a:custGeom>
              <a:rect b="b" l="l" r="r" t="t"/>
              <a:pathLst>
                <a:path extrusionOk="0" h="322" w="263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7193281" y="2031933"/>
              <a:ext cx="123936" cy="10248"/>
            </a:xfrm>
            <a:custGeom>
              <a:rect b="b" l="l" r="r" t="t"/>
              <a:pathLst>
                <a:path extrusionOk="0" h="322" w="3894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7193663" y="2059973"/>
              <a:ext cx="83770" cy="10248"/>
            </a:xfrm>
            <a:custGeom>
              <a:rect b="b" l="l" r="r" t="t"/>
              <a:pathLst>
                <a:path extrusionOk="0" h="322" w="2632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7289145" y="2059973"/>
              <a:ext cx="27722" cy="10248"/>
            </a:xfrm>
            <a:custGeom>
              <a:rect b="b" l="l" r="r" t="t"/>
              <a:pathLst>
                <a:path extrusionOk="0" h="322" w="871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6" name="Google Shape;1556;p42"/>
          <p:cNvCxnSpPr/>
          <p:nvPr/>
        </p:nvCxnSpPr>
        <p:spPr>
          <a:xfrm>
            <a:off x="2590200" y="1112200"/>
            <a:ext cx="4023000" cy="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7" name="Google Shape;1557;p42"/>
          <p:cNvGrpSpPr/>
          <p:nvPr/>
        </p:nvGrpSpPr>
        <p:grpSpPr>
          <a:xfrm>
            <a:off x="6793577" y="1586484"/>
            <a:ext cx="368336" cy="312357"/>
            <a:chOff x="2661459" y="2015001"/>
            <a:chExt cx="322508" cy="273494"/>
          </a:xfrm>
        </p:grpSpPr>
        <p:sp>
          <p:nvSpPr>
            <p:cNvPr id="1558" name="Google Shape;1558;p42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0" name="Google Shape;1560;p42"/>
          <p:cNvSpPr/>
          <p:nvPr/>
        </p:nvSpPr>
        <p:spPr>
          <a:xfrm>
            <a:off x="1617250" y="1394056"/>
            <a:ext cx="697200" cy="69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1" name="Google Shape;1561;p42"/>
          <p:cNvGrpSpPr/>
          <p:nvPr/>
        </p:nvGrpSpPr>
        <p:grpSpPr>
          <a:xfrm>
            <a:off x="1748344" y="1525161"/>
            <a:ext cx="435013" cy="435003"/>
            <a:chOff x="2656907" y="2439293"/>
            <a:chExt cx="332757" cy="332343"/>
          </a:xfrm>
        </p:grpSpPr>
        <p:sp>
          <p:nvSpPr>
            <p:cNvPr id="1562" name="Google Shape;1562;p42"/>
            <p:cNvSpPr/>
            <p:nvPr/>
          </p:nvSpPr>
          <p:spPr>
            <a:xfrm>
              <a:off x="2868751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2"/>
            <p:cNvSpPr/>
            <p:nvPr/>
          </p:nvSpPr>
          <p:spPr>
            <a:xfrm>
              <a:off x="2870661" y="2611703"/>
              <a:ext cx="68970" cy="49301"/>
            </a:xfrm>
            <a:custGeom>
              <a:rect b="b" l="l" r="r" t="t"/>
              <a:pathLst>
                <a:path extrusionOk="0" h="1549" w="2167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2"/>
            <p:cNvSpPr/>
            <p:nvPr/>
          </p:nvSpPr>
          <p:spPr>
            <a:xfrm>
              <a:off x="2705794" y="2611321"/>
              <a:ext cx="68620" cy="49301"/>
            </a:xfrm>
            <a:custGeom>
              <a:rect b="b" l="l" r="r" t="t"/>
              <a:pathLst>
                <a:path extrusionOk="0" h="1549" w="2156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2"/>
            <p:cNvSpPr/>
            <p:nvPr/>
          </p:nvSpPr>
          <p:spPr>
            <a:xfrm>
              <a:off x="2724000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2"/>
            <p:cNvSpPr/>
            <p:nvPr/>
          </p:nvSpPr>
          <p:spPr>
            <a:xfrm>
              <a:off x="2788800" y="2534394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2764930" y="2613613"/>
              <a:ext cx="115979" cy="62923"/>
            </a:xfrm>
            <a:custGeom>
              <a:rect b="b" l="l" r="r" t="t"/>
              <a:pathLst>
                <a:path extrusionOk="0" h="1977" w="3644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2656907" y="2439293"/>
              <a:ext cx="332757" cy="332343"/>
            </a:xfrm>
            <a:custGeom>
              <a:rect b="b" l="l" r="r" t="t"/>
              <a:pathLst>
                <a:path extrusionOk="0" h="10442" w="10455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3"/>
          <p:cNvSpPr/>
          <p:nvPr/>
        </p:nvSpPr>
        <p:spPr>
          <a:xfrm>
            <a:off x="1022075" y="1264638"/>
            <a:ext cx="2614200" cy="2614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43"/>
          <p:cNvSpPr txBox="1"/>
          <p:nvPr>
            <p:ph type="title"/>
          </p:nvPr>
        </p:nvSpPr>
        <p:spPr>
          <a:xfrm>
            <a:off x="4026475" y="1213825"/>
            <a:ext cx="4404300" cy="20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Acteurs de blockchain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575" name="Google Shape;1575;p43"/>
          <p:cNvSpPr txBox="1"/>
          <p:nvPr>
            <p:ph idx="2" type="title"/>
          </p:nvPr>
        </p:nvSpPr>
        <p:spPr>
          <a:xfrm>
            <a:off x="803675" y="1747713"/>
            <a:ext cx="3051000" cy="16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4"/>
          <p:cNvSpPr/>
          <p:nvPr/>
        </p:nvSpPr>
        <p:spPr>
          <a:xfrm>
            <a:off x="1770175" y="434176"/>
            <a:ext cx="5922900" cy="44643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581" name="Google Shape;1581;p44"/>
          <p:cNvSpPr/>
          <p:nvPr/>
        </p:nvSpPr>
        <p:spPr>
          <a:xfrm>
            <a:off x="2698562" y="1634107"/>
            <a:ext cx="4066200" cy="32643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rPr>
              <a:t>Acteurs externes</a:t>
            </a:r>
            <a:endParaRPr b="1">
              <a:solidFill>
                <a:schemeClr val="lt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rPr>
              <a:t>Régulateurs</a:t>
            </a: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3340075" y="2861173"/>
            <a:ext cx="2783100" cy="20373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583" name="Google Shape;1583;p44"/>
          <p:cNvSpPr txBox="1"/>
          <p:nvPr>
            <p:ph idx="4294967295" type="subTitle"/>
          </p:nvPr>
        </p:nvSpPr>
        <p:spPr>
          <a:xfrm>
            <a:off x="3662275" y="539511"/>
            <a:ext cx="21387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Acteurs externes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Régulateurs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84" name="Google Shape;1584;p44"/>
          <p:cNvSpPr txBox="1"/>
          <p:nvPr>
            <p:ph idx="4294967295" type="subTitle"/>
          </p:nvPr>
        </p:nvSpPr>
        <p:spPr>
          <a:xfrm>
            <a:off x="3873800" y="1767136"/>
            <a:ext cx="21387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    Utilisateurs</a:t>
            </a:r>
            <a:endParaRPr b="1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Investisseurs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Emetteurs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85" name="Google Shape;1585;p44"/>
          <p:cNvSpPr txBox="1"/>
          <p:nvPr>
            <p:ph idx="4294967295" type="subTitle"/>
          </p:nvPr>
        </p:nvSpPr>
        <p:spPr>
          <a:xfrm>
            <a:off x="3725600" y="3468386"/>
            <a:ext cx="21387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Acteurs internes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Min</a:t>
            </a:r>
            <a:r>
              <a:rPr lang="en">
                <a:solidFill>
                  <a:schemeClr val="lt2"/>
                </a:solidFill>
              </a:rPr>
              <a:t>eurs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45"/>
          <p:cNvSpPr/>
          <p:nvPr/>
        </p:nvSpPr>
        <p:spPr>
          <a:xfrm flipH="1">
            <a:off x="1299917" y="5473413"/>
            <a:ext cx="114638" cy="88090"/>
          </a:xfrm>
          <a:custGeom>
            <a:rect b="b" l="l" r="r" t="t"/>
            <a:pathLst>
              <a:path extrusionOk="0" h="2472" w="3217">
                <a:moveTo>
                  <a:pt x="1609" y="2472"/>
                </a:moveTo>
                <a:cubicBezTo>
                  <a:pt x="3217" y="2472"/>
                  <a:pt x="3217" y="0"/>
                  <a:pt x="1609" y="0"/>
                </a:cubicBezTo>
                <a:lnTo>
                  <a:pt x="1609" y="0"/>
                </a:lnTo>
                <a:cubicBezTo>
                  <a:pt x="1" y="0"/>
                  <a:pt x="1" y="2472"/>
                  <a:pt x="1609" y="2472"/>
                </a:cubicBezTo>
                <a:close/>
              </a:path>
            </a:pathLst>
          </a:custGeom>
          <a:solidFill>
            <a:srgbClr val="4581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1191225" y="1792425"/>
            <a:ext cx="1647600" cy="1625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5C4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5"/>
          <p:cNvSpPr txBox="1"/>
          <p:nvPr>
            <p:ph type="title"/>
          </p:nvPr>
        </p:nvSpPr>
        <p:spPr>
          <a:xfrm>
            <a:off x="3812325" y="111425"/>
            <a:ext cx="5614800" cy="13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causes de manque de confiance et de litiges</a:t>
            </a:r>
            <a:endParaRPr/>
          </a:p>
        </p:txBody>
      </p:sp>
      <p:sp>
        <p:nvSpPr>
          <p:cNvPr id="1593" name="Google Shape;1593;p45"/>
          <p:cNvSpPr txBox="1"/>
          <p:nvPr>
            <p:ph idx="1" type="body"/>
          </p:nvPr>
        </p:nvSpPr>
        <p:spPr>
          <a:xfrm>
            <a:off x="3812325" y="1427525"/>
            <a:ext cx="5261100" cy="3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Complexité et de la rigidité des processus de vente d'actions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Difficulté pour de vérifier l'historique et les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caractéristiques des actions achetées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Exposition à des risques de fraude ou de manipulation des cours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Coût de transactions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Différences d'opinion sur la valeur des actions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Problèmes de communication entre les acteurs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594" name="Google Shape;1594;p45"/>
          <p:cNvCxnSpPr/>
          <p:nvPr/>
        </p:nvCxnSpPr>
        <p:spPr>
          <a:xfrm>
            <a:off x="4676000" y="1427513"/>
            <a:ext cx="1950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5" name="Google Shape;1595;p45"/>
          <p:cNvGrpSpPr/>
          <p:nvPr/>
        </p:nvGrpSpPr>
        <p:grpSpPr>
          <a:xfrm>
            <a:off x="1649945" y="2180154"/>
            <a:ext cx="730324" cy="850017"/>
            <a:chOff x="7562766" y="1514864"/>
            <a:chExt cx="327059" cy="360192"/>
          </a:xfrm>
        </p:grpSpPr>
        <p:sp>
          <p:nvSpPr>
            <p:cNvPr id="1596" name="Google Shape;1596;p45"/>
            <p:cNvSpPr/>
            <p:nvPr/>
          </p:nvSpPr>
          <p:spPr>
            <a:xfrm>
              <a:off x="7662418" y="1600289"/>
              <a:ext cx="127724" cy="165248"/>
            </a:xfrm>
            <a:custGeom>
              <a:rect b="b" l="l" r="r" t="t"/>
              <a:pathLst>
                <a:path extrusionOk="0" h="5192" w="4013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7599527" y="1548951"/>
              <a:ext cx="258853" cy="154841"/>
            </a:xfrm>
            <a:custGeom>
              <a:rect b="b" l="l" r="r" t="t"/>
              <a:pathLst>
                <a:path extrusionOk="0" h="4865" w="8133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7599909" y="1648380"/>
              <a:ext cx="242175" cy="190679"/>
            </a:xfrm>
            <a:custGeom>
              <a:rect b="b" l="l" r="r" t="t"/>
              <a:pathLst>
                <a:path extrusionOk="0" h="5991" w="7609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7562766" y="1514864"/>
              <a:ext cx="327059" cy="360192"/>
            </a:xfrm>
            <a:custGeom>
              <a:rect b="b" l="l" r="r" t="t"/>
              <a:pathLst>
                <a:path extrusionOk="0" h="11317" w="10276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0" name="Google Shape;1600;p45"/>
          <p:cNvPicPr preferRelativeResize="0"/>
          <p:nvPr/>
        </p:nvPicPr>
        <p:blipFill rotWithShape="1">
          <a:blip r:embed="rId3">
            <a:alphaModFix/>
          </a:blip>
          <a:srcRect b="8936" l="-25495" r="-14207" t="-873"/>
          <a:stretch/>
        </p:blipFill>
        <p:spPr>
          <a:xfrm rot="-1258722">
            <a:off x="3547" y="1231894"/>
            <a:ext cx="2127355" cy="240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ypto Mining Project Proposal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4581EB"/>
      </a:lt2>
      <a:accent1>
        <a:srgbClr val="F5C434"/>
      </a:accent1>
      <a:accent2>
        <a:srgbClr val="E69138"/>
      </a:accent2>
      <a:accent3>
        <a:srgbClr val="FEEC4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