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350" r:id="rId2"/>
    <p:sldId id="348" r:id="rId3"/>
    <p:sldId id="351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58" autoAdjust="0"/>
    <p:restoredTop sz="94270" autoAdjust="0"/>
  </p:normalViewPr>
  <p:slideViewPr>
    <p:cSldViewPr snapToGrid="0">
      <p:cViewPr varScale="1">
        <p:scale>
          <a:sx n="124" d="100"/>
          <a:sy n="124" d="100"/>
        </p:scale>
        <p:origin x="1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B96A0-EA1C-4BDF-894C-665FA7A42D90}" type="datetimeFigureOut">
              <a:rPr lang="zh-TW" altLang="en-US" smtClean="0"/>
              <a:t>2020/3/2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4AEC8-9087-4620-84A5-734B2D3CF9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777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For separation, we can talk about ASR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8262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For separation, we can talk about ASR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1835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For separation, we can talk about ASR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4288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C147-F9FF-4DAF-AB9B-2A8BA14FA8C6}" type="datetimeFigureOut">
              <a:rPr lang="zh-TW" altLang="en-US" smtClean="0"/>
              <a:t>2020/3/2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7212-BA17-4827-9773-40972E0CDC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7519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C147-F9FF-4DAF-AB9B-2A8BA14FA8C6}" type="datetimeFigureOut">
              <a:rPr lang="zh-TW" altLang="en-US" smtClean="0"/>
              <a:t>2020/3/2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7212-BA17-4827-9773-40972E0CDC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829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C147-F9FF-4DAF-AB9B-2A8BA14FA8C6}" type="datetimeFigureOut">
              <a:rPr lang="zh-TW" altLang="en-US" smtClean="0"/>
              <a:t>2020/3/2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7212-BA17-4827-9773-40972E0CDC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229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C147-F9FF-4DAF-AB9B-2A8BA14FA8C6}" type="datetimeFigureOut">
              <a:rPr lang="zh-TW" altLang="en-US" smtClean="0"/>
              <a:t>2020/3/2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7212-BA17-4827-9773-40972E0CDC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997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C147-F9FF-4DAF-AB9B-2A8BA14FA8C6}" type="datetimeFigureOut">
              <a:rPr lang="zh-TW" altLang="en-US" smtClean="0"/>
              <a:t>2020/3/2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7212-BA17-4827-9773-40972E0CDC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7231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C147-F9FF-4DAF-AB9B-2A8BA14FA8C6}" type="datetimeFigureOut">
              <a:rPr lang="zh-TW" altLang="en-US" smtClean="0"/>
              <a:t>2020/3/2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7212-BA17-4827-9773-40972E0CDC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018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C147-F9FF-4DAF-AB9B-2A8BA14FA8C6}" type="datetimeFigureOut">
              <a:rPr lang="zh-TW" altLang="en-US" smtClean="0"/>
              <a:t>2020/3/2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7212-BA17-4827-9773-40972E0CDC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777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C147-F9FF-4DAF-AB9B-2A8BA14FA8C6}" type="datetimeFigureOut">
              <a:rPr lang="zh-TW" altLang="en-US" smtClean="0"/>
              <a:t>2020/3/2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7212-BA17-4827-9773-40972E0CDC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11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C147-F9FF-4DAF-AB9B-2A8BA14FA8C6}" type="datetimeFigureOut">
              <a:rPr lang="zh-TW" altLang="en-US" smtClean="0"/>
              <a:t>2020/3/2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7212-BA17-4827-9773-40972E0CDC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9850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C147-F9FF-4DAF-AB9B-2A8BA14FA8C6}" type="datetimeFigureOut">
              <a:rPr lang="zh-TW" altLang="en-US" smtClean="0"/>
              <a:t>2020/3/2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7212-BA17-4827-9773-40972E0CDC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7609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C147-F9FF-4DAF-AB9B-2A8BA14FA8C6}" type="datetimeFigureOut">
              <a:rPr lang="zh-TW" altLang="en-US" smtClean="0"/>
              <a:t>2020/3/2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7212-BA17-4827-9773-40972E0CDC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10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1C147-F9FF-4DAF-AB9B-2A8BA14FA8C6}" type="datetimeFigureOut">
              <a:rPr lang="zh-TW" altLang="en-US" smtClean="0"/>
              <a:t>2020/3/2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57212-BA17-4827-9773-40972E0CDC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5837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40308" y="2451231"/>
            <a:ext cx="6491341" cy="9777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Homework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2.5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2131312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7553" y="450338"/>
            <a:ext cx="8304335" cy="60532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real observations downloaded from the website of the Central Meteorological Administration. Please use linear regression to predict the PM2.5 value.</a:t>
            </a:r>
          </a:p>
          <a:p>
            <a:pPr marL="0" indent="0"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train.csv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first 20 days of each month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training.</a:t>
            </a:r>
          </a:p>
          <a:p>
            <a:pPr marL="0" indent="0"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test.csv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9 consecutive hours are taken from the remaining 10 days of each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month. All observations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first 8 hours are considered as features, and PM2.5 at the 9th hour is used as the answer. A total of 240 unique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were taken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testing. Please predict the PM2.5 of these 240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samples according to features.</a:t>
            </a: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charset="2"/>
              <a:buChar char="ü"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252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7553" y="450338"/>
            <a:ext cx="8304335" cy="605320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(python)</a:t>
            </a:r>
          </a:p>
          <a:p>
            <a:pPr>
              <a:buFont typeface="Wingdings" charset="2"/>
              <a:buChar char="ü"/>
            </a:pP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submission.csv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sampleSubmission.csv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charset="2"/>
              <a:buChar char="ü"/>
            </a:pP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Report.pdf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briefly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pages.</a:t>
            </a:r>
          </a:p>
          <a:p>
            <a:pPr>
              <a:buFont typeface="Wingdings" charset="2"/>
              <a:buChar char="ü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(root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metric.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training.csv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offline.</a:t>
            </a: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charset="2"/>
              <a:buChar char="ü"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363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5359</TotalTime>
  <Words>225</Words>
  <Application>Microsoft Macintosh PowerPoint</Application>
  <PresentationFormat>全屏显示(4:3)</PresentationFormat>
  <Paragraphs>19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Wingdings</vt:lpstr>
      <vt:lpstr>Office 佈景主題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Hung-yi Lee</dc:creator>
  <cp:lastModifiedBy>Qin Chen</cp:lastModifiedBy>
  <cp:revision>200</cp:revision>
  <dcterms:created xsi:type="dcterms:W3CDTF">2016-10-09T14:10:39Z</dcterms:created>
  <dcterms:modified xsi:type="dcterms:W3CDTF">2020-03-02T13:09:14Z</dcterms:modified>
</cp:coreProperties>
</file>