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50" r:id="rId2"/>
    <p:sldId id="348" r:id="rId3"/>
    <p:sldId id="353" r:id="rId4"/>
    <p:sldId id="352" r:id="rId5"/>
    <p:sldId id="354" r:id="rId6"/>
    <p:sldId id="35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8" autoAdjust="0"/>
    <p:restoredTop sz="94270" autoAdjust="0"/>
  </p:normalViewPr>
  <p:slideViewPr>
    <p:cSldViewPr snapToGrid="0">
      <p:cViewPr varScale="1">
        <p:scale>
          <a:sx n="124" d="100"/>
          <a:sy n="124" d="100"/>
        </p:scale>
        <p:origin x="1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7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26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83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89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4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8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3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0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7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147-F9FF-4DAF-AB9B-2A8BA14FA8C6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8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08" y="2451231"/>
            <a:ext cx="6491341" cy="97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13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4325" y="984593"/>
            <a:ext cx="8515350" cy="5025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train.csv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test.csv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32561 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16281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fnlwgt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education, education num, marital-status, occupation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relationship, race, sex, capital-gain, capital-loss, hours-per-week,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native-country, make over 50K a year or not.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553" y="450338"/>
            <a:ext cx="8304335" cy="60532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BC0F09-A5A9-014E-BA11-841DB6B0BB75}"/>
              </a:ext>
            </a:extLst>
          </p:cNvPr>
          <p:cNvSpPr/>
          <p:nvPr/>
        </p:nvSpPr>
        <p:spPr>
          <a:xfrm>
            <a:off x="364733" y="889843"/>
            <a:ext cx="84145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"?”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“unsure”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fontAlgn="base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Private, Self-emp-not-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Self-emp-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Federal-gov, Local-gov, State-gov, Without-pay, Never-worked.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fnlwgt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people the census takers believe that observation represents.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Bachelors, Some-college, 11th, HS-grad, Prof-school, Assoc-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acdm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9th, 7th-8th, 12th, Masters, 1st-4th, 10th, Doctorate, 5th-6th, Preschool.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education-num: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marital-status: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Married-civ-spouse, Divorced, Never-married, Separated, Widowed, Married-spouse-absent, Married-AF-spouse.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Tech-support, Craft-repair, Other-service, Sales, Exec-managerial, Prof-specialty, Handlers-cleaners, Machine-op-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Adm-clerical, Farming-fishing, Transport-moving,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-house-serv, Protective-serv, Armed-Forces.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Wife, Own-child, Husband, Not-in-family, Other-relative, Unmarried.</a:t>
            </a:r>
          </a:p>
          <a:p>
            <a:pPr fontAlgn="base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553" y="450338"/>
            <a:ext cx="8304335" cy="60532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BC0F09-A5A9-014E-BA11-841DB6B0BB75}"/>
              </a:ext>
            </a:extLst>
          </p:cNvPr>
          <p:cNvSpPr/>
          <p:nvPr/>
        </p:nvSpPr>
        <p:spPr>
          <a:xfrm>
            <a:off x="328772" y="796876"/>
            <a:ext cx="8640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"?”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“unsure”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fontAlgn="base"/>
            <a:endParaRPr lang="en-US" altLang="zh-C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White, Asian-Pac-Islander, Amer-Indian-Eskimo, Other, Black.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Female, Male.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capital-gain: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capital-loss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hours-per-week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native-country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United-States, Cambodia, England, Puerto-Rico, Canada, Germany, Outlying-US(Guam-USVI-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Trinadad&amp;Tobago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Peru, Hong,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-Netherlands.</a:t>
            </a:r>
          </a:p>
        </p:txBody>
      </p:sp>
    </p:spTree>
    <p:extLst>
      <p:ext uri="{BB962C8B-B14F-4D97-AF65-F5344CB8AC3E}">
        <p14:creationId xmlns:p14="http://schemas.microsoft.com/office/powerpoint/2010/main" val="276248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832" y="563354"/>
            <a:ext cx="8304335" cy="605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(python):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generative.py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logistic.py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yourself.</a:t>
            </a:r>
          </a:p>
          <a:p>
            <a:pPr>
              <a:buFont typeface="Wingdings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submission.csv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sampleSubmission.csv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  “&lt;= 50K”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 means  “ &gt;50K 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Report.pdf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compare the accuracy of your implemented generative model and logistic regression. Which one is better?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implement input feature normalization and discuss its impact on the accuracy of your model. 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implement regularization of logistic regression and discuss its impact on the accuracy of your model. (For regularization, please refer to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“Lecture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1.1-Regression”)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discuss which attribute you think has the most impact on the results.</a:t>
            </a:r>
          </a:p>
          <a:p>
            <a:pPr>
              <a:buFont typeface="Wingdings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730" y="0"/>
            <a:ext cx="8402335" cy="60532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training.csv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8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5440</TotalTime>
  <Words>682</Words>
  <Application>Microsoft Macintosh PowerPoint</Application>
  <PresentationFormat>全屏显示(4:3)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Wingdings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Qin Chen</cp:lastModifiedBy>
  <cp:revision>215</cp:revision>
  <dcterms:created xsi:type="dcterms:W3CDTF">2016-10-09T14:10:39Z</dcterms:created>
  <dcterms:modified xsi:type="dcterms:W3CDTF">2020-03-26T07:25:21Z</dcterms:modified>
</cp:coreProperties>
</file>