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CE0C52-8BA9-47C7-9E52-03E0E322F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E86A480-CBA5-42A1-8E91-419BBE4F5D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147FD0-A56F-4E3B-98C9-225876F93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A58C-3CE8-4947-8A04-D509D57379F3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144A75-24DC-4CEB-9A93-4739840D5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25F363-031F-4F01-B471-C17796D60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1A41-754B-4A0C-A955-141AE3F9F7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781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40492D-9AFA-4534-8BAA-AC105E591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DF9DFF-FE35-4CAF-9041-AAE03E4B99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CC0654-3EDE-4B08-937F-D33BA32AC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A58C-3CE8-4947-8A04-D509D57379F3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3E9EB4-96DD-4E5E-B86E-3458C7A1E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627DFC-5207-4D07-89FE-0576CDE6B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1A41-754B-4A0C-A955-141AE3F9F7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579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101C19-23E5-4A4C-ACCB-5B97BEE3CC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B3A414-DE69-4154-A6C5-F1992713A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2D0603-5F29-4709-B2CB-05564185D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A58C-3CE8-4947-8A04-D509D57379F3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9A888D-8A58-41F5-8EEA-8C079BF6A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4EA081-95FE-4768-A421-D6BF5A823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1A41-754B-4A0C-A955-141AE3F9F7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290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BA840A-92F2-4EF3-9390-D9F4E1907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14F2BB-C272-4163-B396-68288A841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5E7E7C-F9D2-4499-B238-646DD3FBC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A58C-3CE8-4947-8A04-D509D57379F3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7B9706-378E-445D-89C0-B426D3F11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2A087-27D1-4734-A848-B1DA0FC28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1A41-754B-4A0C-A955-141AE3F9F7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266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841E25-44E6-4745-94AC-661804B36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082B6A-7920-46E3-9F36-2BD5B8877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3D64CC-6D6C-488B-90E7-C76E7264F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A58C-3CE8-4947-8A04-D509D57379F3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7732C3-0B14-4740-B696-4B1289DF7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4E6B23-266F-4D7F-878B-9D7F3F0D2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1A41-754B-4A0C-A955-141AE3F9F7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38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0FB022-AE6F-47FB-9EB5-81C1EEB8A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4A9150-EECF-4CF9-97C0-A5A29B3AE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CD3704-273B-4F74-B2CD-B1D5779A9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7D89BE-6D2D-4F2B-9A12-A05962C59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A58C-3CE8-4947-8A04-D509D57379F3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DC446C-5E78-47DD-8570-5F420CFEF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B3A4AB-04B4-4060-B31F-B45A7050F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1A41-754B-4A0C-A955-141AE3F9F7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880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B021E3-4A8A-401E-A324-7F6FA56A2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4ECDC6-BE76-4C66-B32B-95D13B5D4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DDF614-B71D-4D73-A51E-078BC87AF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7E5629-C9E4-4EDD-883B-685A1FF958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63EF7A3-80BD-4053-917F-47148D3197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93D4E85-2183-438F-AC76-FED05996F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A58C-3CE8-4947-8A04-D509D57379F3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2D22BEA-BF93-4153-8229-698CD6952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E63825-B72F-4AB7-9E63-EEF56BEF9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1A41-754B-4A0C-A955-141AE3F9F7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861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91F5F-D31F-4FD8-8FC0-45CA677ED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0135B1-5CCD-4604-A284-504437BD9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A58C-3CE8-4947-8A04-D509D57379F3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A1F73-14BA-47B6-B645-B710C9A87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06527A-99F2-40AC-8866-616640C0A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1A41-754B-4A0C-A955-141AE3F9F7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63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6289D77-6F7A-44E4-8E01-580165719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A58C-3CE8-4947-8A04-D509D57379F3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8DFFCA6-5915-4C0F-833E-290B02C6B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1EFFFE-417E-4A0F-8F81-9A83C4964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1A41-754B-4A0C-A955-141AE3F9F7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247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C5702-42B5-4616-B559-30DF4E746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311143-074B-456F-A3EE-22851087D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BA6351-FE9A-4453-8857-520B288B3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54F8E6-4FBE-4D1A-86AD-D109ADA63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A58C-3CE8-4947-8A04-D509D57379F3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1FF97C-6390-40B2-BE13-8A48DEF44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3D963B-264D-4140-9D6C-EBFFAFEC4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1A41-754B-4A0C-A955-141AE3F9F7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621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CB3BFF-3A1C-4A91-8CCD-65C5F2999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40144D9-FC6B-454E-AC3A-F3D0423F72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F82E34-6725-422A-8648-6C011964C9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8D64AE-B404-41B5-888A-E2FB6107C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A58C-3CE8-4947-8A04-D509D57379F3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0297FD-ECD8-43D5-9C99-39F4F1AF1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CE7074-D1E6-4992-A73D-0FAB094AE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1A41-754B-4A0C-A955-141AE3F9F7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191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69AABDB-42FE-4310-A299-EEEA2A3CB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2C5851-7D25-443E-A946-67CF15695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EE0F1F-FA0C-446E-A9D9-7B3F944609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4A58C-3CE8-4947-8A04-D509D57379F3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1A230F-B04F-491D-ABBC-AFFB2DBF42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1D3953-18AC-4CDC-BEB2-F024180559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91A41-754B-4A0C-A955-141AE3F9F7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498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3DF9F6-8226-4FE1-A4C2-0DE9CE86CC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4347" y="2235200"/>
            <a:ext cx="10403305" cy="2387600"/>
          </a:xfrm>
        </p:spPr>
        <p:txBody>
          <a:bodyPr>
            <a:normAutofit fontScale="90000"/>
          </a:bodyPr>
          <a:lstStyle/>
          <a:p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3.2 </a:t>
            </a:r>
            <a:br>
              <a:rPr lang="en-US" altLang="ko-KR" dirty="0"/>
            </a:br>
            <a:r>
              <a:rPr lang="en-US" altLang="ko-KR" dirty="0"/>
              <a:t>Hash</a:t>
            </a:r>
            <a:r>
              <a:rPr lang="ko-KR" altLang="en-US" dirty="0"/>
              <a:t> </a:t>
            </a:r>
            <a:r>
              <a:rPr lang="en-US" altLang="ko-KR" dirty="0"/>
              <a:t>value</a:t>
            </a:r>
            <a:r>
              <a:rPr lang="ko-KR" altLang="en-US" dirty="0"/>
              <a:t> </a:t>
            </a:r>
            <a:r>
              <a:rPr lang="en-US" altLang="ko-KR" dirty="0"/>
              <a:t>query</a:t>
            </a:r>
            <a:r>
              <a:rPr lang="ko-KR" altLang="en-US" dirty="0"/>
              <a:t> </a:t>
            </a:r>
            <a:r>
              <a:rPr lang="en-US" altLang="ko-KR" dirty="0"/>
              <a:t>using</a:t>
            </a:r>
            <a:r>
              <a:rPr lang="ko-KR" altLang="en-US" dirty="0"/>
              <a:t> </a:t>
            </a:r>
            <a:r>
              <a:rPr lang="en-US" altLang="ko-KR" dirty="0" err="1"/>
              <a:t>Virustotal</a:t>
            </a:r>
            <a:r>
              <a:rPr lang="en-US" altLang="ko-KR" dirty="0"/>
              <a:t> public API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577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7B0EF7-3208-41DD-9C22-BC5365BE9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</a:t>
            </a:r>
            <a:r>
              <a:rPr lang="en-US" altLang="ko-KR" dirty="0" err="1"/>
              <a:t>Virustotal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250367-8AB6-4CAF-94F8-7BD5067E0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err="1"/>
              <a:t>Virustotal</a:t>
            </a:r>
            <a:r>
              <a:rPr lang="en-US" altLang="ko-KR" sz="2000" dirty="0"/>
              <a:t> provides script creation, file registration automation, file/URL scan report search, and domain/IP report search through public API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A4A74DB-2C45-45AE-8E04-E849D8B79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941" y="2665663"/>
            <a:ext cx="5589083" cy="357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434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5997AA-442A-4AE1-BD3B-280A99348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of using </a:t>
            </a:r>
            <a:r>
              <a:rPr lang="en-US" altLang="ko-KR" dirty="0" err="1"/>
              <a:t>Virustotal</a:t>
            </a:r>
            <a:r>
              <a:rPr lang="en-US" altLang="ko-KR" dirty="0"/>
              <a:t> API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91ACC-FED3-495F-90DF-BC0F32A22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558" y="1397710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000" dirty="0">
                <a:latin typeface="Consolas" panose="020B0609020204030204" pitchFamily="49" charset="0"/>
              </a:rPr>
              <a:t>import json</a:t>
            </a:r>
          </a:p>
          <a:p>
            <a:pPr marL="0" indent="0">
              <a:buNone/>
            </a:pPr>
            <a:r>
              <a:rPr lang="en-US" altLang="ko-KR" sz="1000" dirty="0">
                <a:latin typeface="Consolas" panose="020B0609020204030204" pitchFamily="49" charset="0"/>
              </a:rPr>
              <a:t>import sys</a:t>
            </a:r>
          </a:p>
          <a:p>
            <a:pPr marL="0" indent="0">
              <a:buNone/>
            </a:pPr>
            <a:r>
              <a:rPr lang="en-US" altLang="ko-KR" sz="1000" dirty="0">
                <a:latin typeface="Consolas" panose="020B0609020204030204" pitchFamily="49" charset="0"/>
              </a:rPr>
              <a:t>import requests</a:t>
            </a:r>
          </a:p>
          <a:p>
            <a:pPr marL="0" indent="0">
              <a:buNone/>
            </a:pPr>
            <a:endParaRPr lang="en-US" altLang="ko-KR" sz="1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000" dirty="0" err="1">
                <a:latin typeface="Consolas" panose="020B0609020204030204" pitchFamily="49" charset="0"/>
              </a:rPr>
              <a:t>url</a:t>
            </a:r>
            <a:r>
              <a:rPr lang="en-US" altLang="ko-KR" sz="1000" dirty="0">
                <a:latin typeface="Consolas" panose="020B0609020204030204" pitchFamily="49" charset="0"/>
              </a:rPr>
              <a:t> = 'http://www.virustotal.com/vtapi/v2/file/scan'</a:t>
            </a:r>
          </a:p>
          <a:p>
            <a:pPr marL="0" indent="0">
              <a:buNone/>
            </a:pPr>
            <a:r>
              <a:rPr lang="en-US" altLang="ko-KR" sz="1000" dirty="0" err="1">
                <a:latin typeface="Consolas" panose="020B0609020204030204" pitchFamily="49" charset="0"/>
              </a:rPr>
              <a:t>file_path</a:t>
            </a:r>
            <a:r>
              <a:rPr lang="en-US" altLang="ko-KR" sz="1000" dirty="0">
                <a:latin typeface="Consolas" panose="020B0609020204030204" pitchFamily="49" charset="0"/>
              </a:rPr>
              <a:t> = '</a:t>
            </a:r>
            <a:r>
              <a:rPr lang="en-US" altLang="ko-KR" sz="1000" dirty="0" err="1">
                <a:latin typeface="Consolas" panose="020B0609020204030204" pitchFamily="49" charset="0"/>
              </a:rPr>
              <a:t>file_path</a:t>
            </a:r>
            <a:r>
              <a:rPr lang="en-US" altLang="ko-KR" sz="1000" dirty="0">
                <a:latin typeface="Consolas" panose="020B0609020204030204" pitchFamily="49" charset="0"/>
              </a:rPr>
              <a:t>'</a:t>
            </a:r>
          </a:p>
          <a:p>
            <a:pPr marL="0" indent="0">
              <a:buNone/>
            </a:pPr>
            <a:r>
              <a:rPr lang="en-US" altLang="ko-KR" sz="1000" dirty="0" err="1">
                <a:latin typeface="Consolas" panose="020B0609020204030204" pitchFamily="49" charset="0"/>
              </a:rPr>
              <a:t>file_name</a:t>
            </a:r>
            <a:r>
              <a:rPr lang="en-US" altLang="ko-KR" sz="1000" dirty="0">
                <a:latin typeface="Consolas" panose="020B0609020204030204" pitchFamily="49" charset="0"/>
              </a:rPr>
              <a:t> = '</a:t>
            </a:r>
            <a:r>
              <a:rPr lang="en-US" altLang="ko-KR" sz="1000" dirty="0" err="1">
                <a:latin typeface="Consolas" panose="020B0609020204030204" pitchFamily="49" charset="0"/>
              </a:rPr>
              <a:t>file_name</a:t>
            </a:r>
            <a:r>
              <a:rPr lang="en-US" altLang="ko-KR" sz="1000" dirty="0">
                <a:latin typeface="Consolas" panose="020B0609020204030204" pitchFamily="49" charset="0"/>
              </a:rPr>
              <a:t>'</a:t>
            </a:r>
          </a:p>
          <a:p>
            <a:pPr marL="0" indent="0">
              <a:buNone/>
            </a:pPr>
            <a:r>
              <a:rPr lang="en-US" altLang="ko-KR" sz="1000" dirty="0" err="1">
                <a:latin typeface="Consolas" panose="020B0609020204030204" pitchFamily="49" charset="0"/>
              </a:rPr>
              <a:t>api_key</a:t>
            </a:r>
            <a:r>
              <a:rPr lang="en-US" altLang="ko-KR" sz="1000" dirty="0">
                <a:latin typeface="Consolas" panose="020B0609020204030204" pitchFamily="49" charset="0"/>
              </a:rPr>
              <a:t> = 'your </a:t>
            </a:r>
            <a:r>
              <a:rPr lang="en-US" altLang="ko-KR" sz="1000" dirty="0" err="1">
                <a:latin typeface="Consolas" panose="020B0609020204030204" pitchFamily="49" charset="0"/>
              </a:rPr>
              <a:t>api</a:t>
            </a:r>
            <a:r>
              <a:rPr lang="en-US" altLang="ko-KR" sz="1000" dirty="0">
                <a:latin typeface="Consolas" panose="020B0609020204030204" pitchFamily="49" charset="0"/>
              </a:rPr>
              <a:t> key’</a:t>
            </a:r>
          </a:p>
          <a:p>
            <a:pPr marL="0" indent="0">
              <a:buNone/>
            </a:pPr>
            <a:endParaRPr lang="en-US" altLang="ko-KR" sz="1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000" dirty="0">
                <a:latin typeface="Consolas" panose="020B0609020204030204" pitchFamily="49" charset="0"/>
              </a:rPr>
              <a:t>def </a:t>
            </a:r>
            <a:r>
              <a:rPr lang="en-US" altLang="ko-KR" sz="1000" dirty="0" err="1">
                <a:latin typeface="Consolas" panose="020B0609020204030204" pitchFamily="49" charset="0"/>
              </a:rPr>
              <a:t>FileScan</a:t>
            </a:r>
            <a:r>
              <a:rPr lang="en-US" altLang="ko-KR" sz="1000" dirty="0"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latin typeface="Consolas" panose="020B0609020204030204" pitchFamily="49" charset="0"/>
              </a:rPr>
              <a:t>filepath</a:t>
            </a:r>
            <a:r>
              <a:rPr lang="en-US" altLang="ko-KR" sz="1000" dirty="0"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latin typeface="Consolas" panose="020B0609020204030204" pitchFamily="49" charset="0"/>
              </a:rPr>
              <a:t>apikey</a:t>
            </a:r>
            <a:r>
              <a:rPr lang="en-US" altLang="ko-KR" sz="1000" dirty="0">
                <a:latin typeface="Consolas" panose="020B0609020204030204" pitchFamily="49" charset="0"/>
              </a:rPr>
              <a:t>) :</a:t>
            </a:r>
          </a:p>
          <a:p>
            <a:pPr marL="0" indent="0">
              <a:buNone/>
            </a:pPr>
            <a:r>
              <a:rPr lang="en-US" altLang="ko-KR" sz="1000" dirty="0">
                <a:latin typeface="Consolas" panose="020B0609020204030204" pitchFamily="49" charset="0"/>
              </a:rPr>
              <a:t>	params = {'</a:t>
            </a:r>
            <a:r>
              <a:rPr lang="en-US" altLang="ko-KR" sz="1000" dirty="0" err="1">
                <a:latin typeface="Consolas" panose="020B0609020204030204" pitchFamily="49" charset="0"/>
              </a:rPr>
              <a:t>apikey</a:t>
            </a:r>
            <a:r>
              <a:rPr lang="en-US" altLang="ko-KR" sz="1000" dirty="0">
                <a:latin typeface="Consolas" panose="020B0609020204030204" pitchFamily="49" charset="0"/>
              </a:rPr>
              <a:t>' : </a:t>
            </a:r>
            <a:r>
              <a:rPr lang="en-US" altLang="ko-KR" sz="1000" dirty="0" err="1">
                <a:latin typeface="Consolas" panose="020B0609020204030204" pitchFamily="49" charset="0"/>
              </a:rPr>
              <a:t>apikey</a:t>
            </a:r>
            <a:r>
              <a:rPr lang="en-US" altLang="ko-KR" sz="10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ko-KR" sz="1000" dirty="0">
                <a:latin typeface="Consolas" panose="020B0609020204030204" pitchFamily="49" charset="0"/>
              </a:rPr>
              <a:t>	files = {'file' : (open(</a:t>
            </a:r>
            <a:r>
              <a:rPr lang="en-US" altLang="ko-KR" sz="1000" dirty="0" err="1">
                <a:latin typeface="Consolas" panose="020B0609020204030204" pitchFamily="49" charset="0"/>
              </a:rPr>
              <a:t>filepath</a:t>
            </a:r>
            <a:r>
              <a:rPr lang="en-US" altLang="ko-KR" sz="1000" dirty="0">
                <a:latin typeface="Consolas" panose="020B0609020204030204" pitchFamily="49" charset="0"/>
              </a:rPr>
              <a:t>,'</a:t>
            </a:r>
            <a:r>
              <a:rPr lang="en-US" altLang="ko-KR" sz="1000" dirty="0" err="1">
                <a:latin typeface="Consolas" panose="020B0609020204030204" pitchFamily="49" charset="0"/>
              </a:rPr>
              <a:t>rb</a:t>
            </a:r>
            <a:r>
              <a:rPr lang="en-US" altLang="ko-KR" sz="1000" dirty="0">
                <a:latin typeface="Consolas" panose="020B0609020204030204" pitchFamily="49" charset="0"/>
              </a:rPr>
              <a:t>'))}</a:t>
            </a:r>
          </a:p>
          <a:p>
            <a:pPr marL="0" indent="0">
              <a:buNone/>
            </a:pPr>
            <a:r>
              <a:rPr lang="en-US" altLang="ko-KR" sz="1000" dirty="0">
                <a:latin typeface="Consolas" panose="020B0609020204030204" pitchFamily="49" charset="0"/>
              </a:rPr>
              <a:t>	response = </a:t>
            </a:r>
            <a:r>
              <a:rPr lang="en-US" altLang="ko-KR" sz="1000" dirty="0" err="1">
                <a:latin typeface="Consolas" panose="020B0609020204030204" pitchFamily="49" charset="0"/>
              </a:rPr>
              <a:t>requests.post</a:t>
            </a:r>
            <a:r>
              <a:rPr lang="en-US" altLang="ko-KR" sz="1000" dirty="0"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latin typeface="Consolas" panose="020B0609020204030204" pitchFamily="49" charset="0"/>
              </a:rPr>
              <a:t>url</a:t>
            </a:r>
            <a:r>
              <a:rPr lang="en-US" altLang="ko-KR" sz="1000" dirty="0">
                <a:latin typeface="Consolas" panose="020B0609020204030204" pitchFamily="49" charset="0"/>
              </a:rPr>
              <a:t>, files = files, params = params)</a:t>
            </a:r>
          </a:p>
          <a:p>
            <a:pPr marL="0" indent="0">
              <a:buNone/>
            </a:pPr>
            <a:r>
              <a:rPr lang="en-US" altLang="ko-KR" sz="1000" dirty="0">
                <a:latin typeface="Consolas" panose="020B0609020204030204" pitchFamily="49" charset="0"/>
              </a:rPr>
              <a:t>	return </a:t>
            </a:r>
            <a:r>
              <a:rPr lang="en-US" altLang="ko-KR" sz="1000" dirty="0" err="1">
                <a:latin typeface="Consolas" panose="020B0609020204030204" pitchFamily="49" charset="0"/>
              </a:rPr>
              <a:t>response.json</a:t>
            </a:r>
            <a:r>
              <a:rPr lang="en-US" altLang="ko-KR" sz="10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altLang="ko-KR" sz="1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000" dirty="0">
                <a:latin typeface="Consolas" panose="020B0609020204030204" pitchFamily="49" charset="0"/>
              </a:rPr>
              <a:t>response = </a:t>
            </a:r>
            <a:r>
              <a:rPr lang="en-US" altLang="ko-KR" sz="1000" dirty="0" err="1">
                <a:latin typeface="Consolas" panose="020B0609020204030204" pitchFamily="49" charset="0"/>
              </a:rPr>
              <a:t>FileScan</a:t>
            </a:r>
            <a:r>
              <a:rPr lang="en-US" altLang="ko-KR" sz="1000" dirty="0"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latin typeface="Consolas" panose="020B0609020204030204" pitchFamily="49" charset="0"/>
              </a:rPr>
              <a:t>file_path</a:t>
            </a:r>
            <a:r>
              <a:rPr lang="en-US" altLang="ko-KR" sz="1000" dirty="0"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latin typeface="Consolas" panose="020B0609020204030204" pitchFamily="49" charset="0"/>
              </a:rPr>
              <a:t>api_key</a:t>
            </a:r>
            <a:r>
              <a:rPr lang="en-US" altLang="ko-KR" sz="1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1000" dirty="0" err="1">
                <a:latin typeface="Consolas" panose="020B0609020204030204" pitchFamily="49" charset="0"/>
              </a:rPr>
              <a:t>sys.stdout</a:t>
            </a:r>
            <a:r>
              <a:rPr lang="en-US" altLang="ko-KR" sz="1000" dirty="0">
                <a:latin typeface="Consolas" panose="020B0609020204030204" pitchFamily="49" charset="0"/>
              </a:rPr>
              <a:t> = open(</a:t>
            </a:r>
            <a:r>
              <a:rPr lang="en-US" altLang="ko-KR" sz="1000" dirty="0" err="1">
                <a:latin typeface="Consolas" panose="020B0609020204030204" pitchFamily="49" charset="0"/>
              </a:rPr>
              <a:t>file_name</a:t>
            </a:r>
            <a:r>
              <a:rPr lang="en-US" altLang="ko-KR" sz="1000" dirty="0">
                <a:latin typeface="Consolas" panose="020B0609020204030204" pitchFamily="49" charset="0"/>
              </a:rPr>
              <a:t> + '.txt', 'w+')</a:t>
            </a:r>
          </a:p>
          <a:p>
            <a:pPr marL="0" indent="0">
              <a:buNone/>
            </a:pPr>
            <a:r>
              <a:rPr lang="en-US" altLang="ko-KR" sz="1000" dirty="0">
                <a:latin typeface="Consolas" panose="020B0609020204030204" pitchFamily="49" charset="0"/>
              </a:rPr>
              <a:t>print(</a:t>
            </a:r>
            <a:r>
              <a:rPr lang="en-US" altLang="ko-KR" sz="1000" dirty="0" err="1">
                <a:latin typeface="Consolas" panose="020B0609020204030204" pitchFamily="49" charset="0"/>
              </a:rPr>
              <a:t>file_path</a:t>
            </a:r>
            <a:r>
              <a:rPr lang="en-US" altLang="ko-KR" sz="1000" dirty="0">
                <a:latin typeface="Consolas" panose="020B0609020204030204" pitchFamily="49" charset="0"/>
              </a:rPr>
              <a:t> + ' ' + </a:t>
            </a:r>
            <a:r>
              <a:rPr lang="en-US" altLang="ko-KR" sz="1000" dirty="0" err="1">
                <a:latin typeface="Consolas" panose="020B0609020204030204" pitchFamily="49" charset="0"/>
              </a:rPr>
              <a:t>json.dumps</a:t>
            </a:r>
            <a:r>
              <a:rPr lang="en-US" altLang="ko-KR" sz="1000" dirty="0">
                <a:latin typeface="Consolas" panose="020B0609020204030204" pitchFamily="49" charset="0"/>
              </a:rPr>
              <a:t>(response, indent = 4))</a:t>
            </a:r>
          </a:p>
          <a:p>
            <a:pPr marL="0" indent="0">
              <a:buNone/>
            </a:pPr>
            <a:r>
              <a:rPr lang="en-US" altLang="ko-KR" sz="1000" dirty="0" err="1">
                <a:latin typeface="Consolas" panose="020B0609020204030204" pitchFamily="49" charset="0"/>
              </a:rPr>
              <a:t>sys.stdout</a:t>
            </a:r>
            <a:r>
              <a:rPr lang="en-US" altLang="ko-KR" sz="1000" dirty="0">
                <a:latin typeface="Consolas" panose="020B0609020204030204" pitchFamily="49" charset="0"/>
              </a:rPr>
              <a:t> = open(</a:t>
            </a:r>
            <a:r>
              <a:rPr lang="en-US" altLang="ko-KR" sz="1000" dirty="0" err="1">
                <a:latin typeface="Consolas" panose="020B0609020204030204" pitchFamily="49" charset="0"/>
              </a:rPr>
              <a:t>file_name</a:t>
            </a:r>
            <a:r>
              <a:rPr lang="en-US" altLang="ko-KR" sz="1000" dirty="0">
                <a:latin typeface="Consolas" panose="020B0609020204030204" pitchFamily="49" charset="0"/>
              </a:rPr>
              <a:t> + '.txt', 'w+’)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6C042C-A95F-40F5-90E7-F1E76A7CA138}"/>
              </a:ext>
            </a:extLst>
          </p:cNvPr>
          <p:cNvSpPr txBox="1"/>
          <p:nvPr/>
        </p:nvSpPr>
        <p:spPr>
          <a:xfrm>
            <a:off x="4780547" y="2927048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Python code that returns the hash value of a file </a:t>
            </a:r>
          </a:p>
          <a:p>
            <a:pPr algn="ctr"/>
            <a:r>
              <a:rPr lang="en-US" altLang="ko-KR" dirty="0"/>
              <a:t>from </a:t>
            </a:r>
            <a:r>
              <a:rPr lang="en-US" altLang="ko-KR" dirty="0" err="1"/>
              <a:t>Virustotal</a:t>
            </a:r>
            <a:r>
              <a:rPr lang="en-US" altLang="ko-KR" dirty="0"/>
              <a:t> and saves it as a txt file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5166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5997AA-442A-4AE1-BD3B-280A99348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of using </a:t>
            </a:r>
            <a:r>
              <a:rPr lang="en-US" altLang="ko-KR" dirty="0" err="1"/>
              <a:t>Virustotal</a:t>
            </a:r>
            <a:r>
              <a:rPr lang="en-US" altLang="ko-KR" dirty="0"/>
              <a:t> API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E2717F-2F9C-46C8-983B-EED2B00F5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84" y="5589846"/>
            <a:ext cx="12120416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1800" dirty="0"/>
              <a:t>Entering the resulting hash value into </a:t>
            </a:r>
            <a:r>
              <a:rPr lang="en-US" altLang="ko-KR" sz="1800" dirty="0" err="1"/>
              <a:t>Virustotal</a:t>
            </a:r>
            <a:r>
              <a:rPr lang="en-US" altLang="ko-KR" sz="1800" dirty="0"/>
              <a:t> </a:t>
            </a:r>
          </a:p>
          <a:p>
            <a:pPr marL="0" indent="0" algn="ctr">
              <a:buNone/>
            </a:pPr>
            <a:r>
              <a:rPr lang="en-US" altLang="ko-KR" sz="1800" dirty="0"/>
              <a:t>allows you to</a:t>
            </a:r>
            <a:r>
              <a:rPr lang="ko-KR" altLang="en-US" sz="1800" dirty="0"/>
              <a:t> </a:t>
            </a:r>
            <a:r>
              <a:rPr lang="en-US" altLang="ko-KR" sz="1800" dirty="0"/>
              <a:t>check</a:t>
            </a:r>
            <a:r>
              <a:rPr lang="ko-KR" altLang="en-US" sz="1800" dirty="0"/>
              <a:t> </a:t>
            </a:r>
            <a:r>
              <a:rPr lang="en-US" altLang="ko-KR" sz="1800" dirty="0"/>
              <a:t>the</a:t>
            </a:r>
            <a:r>
              <a:rPr lang="ko-KR" altLang="en-US" sz="1800" dirty="0"/>
              <a:t> </a:t>
            </a:r>
            <a:r>
              <a:rPr lang="en-US" altLang="ko-KR" sz="1800" dirty="0"/>
              <a:t>presence of malicious code</a:t>
            </a:r>
            <a:endParaRPr lang="ko-KR" altLang="en-US" sz="18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68E038F-A813-4EF1-BBD2-DEE46A290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180" y="1467825"/>
            <a:ext cx="4985639" cy="405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305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5997AA-442A-4AE1-BD3B-280A99348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Using </a:t>
            </a:r>
            <a:r>
              <a:rPr lang="en-US" altLang="ko-KR" dirty="0" err="1"/>
              <a:t>Virustotal</a:t>
            </a:r>
            <a:r>
              <a:rPr lang="en-US" altLang="ko-KR" dirty="0"/>
              <a:t> API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E2717F-2F9C-46C8-983B-EED2B00F5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84" y="5589846"/>
            <a:ext cx="12120416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1800" dirty="0"/>
              <a:t>Detailed API Reference on this page</a:t>
            </a:r>
          </a:p>
          <a:p>
            <a:pPr marL="0" indent="0" algn="ctr">
              <a:buNone/>
            </a:pPr>
            <a:r>
              <a:rPr lang="en-US" altLang="ko-KR" sz="1800" dirty="0"/>
              <a:t>https://developers.virustotal.com/reference#getting-started</a:t>
            </a:r>
            <a:endParaRPr lang="ko-KR" altLang="en-US" sz="1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EB71E48-43A0-42B1-969D-F82BB7395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406" y="1572986"/>
            <a:ext cx="5833187" cy="371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904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32FC20-929C-4926-962D-A49D6F309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Points to watch out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57D28B-F790-4DBD-BF53-A9DBA68CE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b="1" dirty="0"/>
              <a:t>Just because the suspicious binary was not detected by scanning, Engine does not mean that is safe</a:t>
            </a:r>
          </a:p>
          <a:p>
            <a:pPr lvl="1"/>
            <a:r>
              <a:rPr lang="en-US" altLang="ko-KR" sz="1600" dirty="0"/>
              <a:t>Malware makers can bypass detection by </a:t>
            </a:r>
            <a:r>
              <a:rPr lang="en-US" altLang="ko-KR" sz="1600" dirty="0" err="1"/>
              <a:t>modyfing</a:t>
            </a:r>
            <a:r>
              <a:rPr lang="en-US" altLang="ko-KR" sz="1600" dirty="0"/>
              <a:t> or obfuscation of the part</a:t>
            </a:r>
          </a:p>
          <a:p>
            <a:r>
              <a:rPr lang="en-US" altLang="ko-KR" sz="2000" b="1" dirty="0"/>
              <a:t>By uploading binaries to public sites, binaries can be shared with third parties and vendors</a:t>
            </a:r>
          </a:p>
          <a:p>
            <a:pPr lvl="1"/>
            <a:r>
              <a:rPr lang="en-US" altLang="ko-KR" sz="1600" dirty="0"/>
              <a:t>Suspicious binaries may contain personal or proprietary information</a:t>
            </a:r>
          </a:p>
          <a:p>
            <a:pPr lvl="1"/>
            <a:r>
              <a:rPr lang="en-US" altLang="ko-KR" sz="1600" dirty="0"/>
              <a:t>Instead of registering a binary, you can search through the binary’s cryptographic hash</a:t>
            </a:r>
          </a:p>
          <a:p>
            <a:r>
              <a:rPr lang="en-US" altLang="ko-KR" sz="2000" b="1" dirty="0"/>
              <a:t>When a binary is </a:t>
            </a:r>
            <a:r>
              <a:rPr lang="en-US" altLang="ko-KR" sz="2000" b="1" dirty="0" err="1"/>
              <a:t>registerd</a:t>
            </a:r>
            <a:r>
              <a:rPr lang="en-US" altLang="ko-KR" sz="2000" b="1" dirty="0"/>
              <a:t> in the online vaccine scanning engine, the scan results are saved in the database, and the results can be viewed publicly</a:t>
            </a:r>
          </a:p>
          <a:p>
            <a:pPr lvl="1"/>
            <a:r>
              <a:rPr lang="en-US" altLang="ko-KR" sz="1600" dirty="0"/>
              <a:t>The attacker is aware that the sample has been detected and can change the strategy or </a:t>
            </a:r>
            <a:r>
              <a:rPr lang="en-US" altLang="ko-KR" sz="1600"/>
              <a:t>evade detection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00135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386</Words>
  <Application>Microsoft Office PowerPoint</Application>
  <PresentationFormat>와이드스크린</PresentationFormat>
  <Paragraphs>39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Consolas</vt:lpstr>
      <vt:lpstr>Office 테마</vt:lpstr>
      <vt:lpstr>  3.2  Hash value query using Virustotal public API</vt:lpstr>
      <vt:lpstr>What is Virustotal?</vt:lpstr>
      <vt:lpstr>Example of using Virustotal API</vt:lpstr>
      <vt:lpstr>Example of using Virustotal API</vt:lpstr>
      <vt:lpstr>Using Virustotal API</vt:lpstr>
      <vt:lpstr>Points to watch 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3.2  바이러스토털 공개 API를 이용한 해시 값 질의</dc:title>
  <dc:creator>허호녕</dc:creator>
  <cp:lastModifiedBy>허호녕</cp:lastModifiedBy>
  <cp:revision>11</cp:revision>
  <dcterms:created xsi:type="dcterms:W3CDTF">2020-11-15T11:49:58Z</dcterms:created>
  <dcterms:modified xsi:type="dcterms:W3CDTF">2020-11-24T07:20:02Z</dcterms:modified>
</cp:coreProperties>
</file>