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0C52-8BA9-47C7-9E52-03E0E322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6A480-CBA5-42A1-8E91-419BBE4F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47FD0-A56F-4E3B-98C9-225876F9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44A75-24DC-4CEB-9A93-4739840D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5F363-031F-4F01-B471-C17796D6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492D-9AFA-4534-8BAA-AC105E59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F9DFF-FE35-4CAF-9041-AAE03E4B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0654-3EDE-4B08-937F-D33BA32A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E9EB4-96DD-4E5E-B86E-3458C7A1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27DFC-5207-4D07-89FE-0576CDE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7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01C19-23E5-4A4C-ACCB-5B97BEE3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3A414-DE69-4154-A6C5-F1992713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D0603-5F29-4709-B2CB-0556418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A888D-8A58-41F5-8EEA-8C079BF6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EA081-95FE-4768-A421-D6BF5A82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9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A840A-92F2-4EF3-9390-D9F4E190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4F2BB-C272-4163-B396-68288A84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E7E7C-F9D2-4499-B238-646DD3FB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B9706-378E-445D-89C0-B426D3F1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2A087-27D1-4734-A848-B1DA0FC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41E25-44E6-4745-94AC-661804B3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82B6A-7920-46E3-9F36-2BD5B887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D64CC-6D6C-488B-90E7-C76E7264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732C3-0B14-4740-B696-4B1289DF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6B23-266F-4D7F-878B-9D7F3F0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B022-AE6F-47FB-9EB5-81C1EEB8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A9150-EECF-4CF9-97C0-A5A29B3AE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D3704-273B-4F74-B2CD-B1D5779A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D89BE-6D2D-4F2B-9A12-A05962C5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C446C-5E78-47DD-8570-5F420CF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3A4AB-04B4-4060-B31F-B45A7050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8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021E3-4A8A-401E-A324-7F6FA56A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ECDC6-BE76-4C66-B32B-95D13B5D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DF614-B71D-4D73-A51E-078BC87A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E5629-C9E4-4EDD-883B-685A1FF95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3EF7A3-80BD-4053-917F-47148D31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3D4E85-2183-438F-AC76-FED05996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D22BEA-BF93-4153-8229-698CD695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E63825-B72F-4AB7-9E63-EEF56BEF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6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91F5F-D31F-4FD8-8FC0-45CA677E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0135B1-5CCD-4604-A284-504437BD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A1F73-14BA-47B6-B645-B710C9A8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6527A-99F2-40AC-8866-616640C0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89D77-6F7A-44E4-8E01-58016571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DFFCA6-5915-4C0F-833E-290B02C6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EFFFE-417E-4A0F-8F81-9A83C496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C5702-42B5-4616-B559-30DF4E74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11143-074B-456F-A3EE-22851087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A6351-FE9A-4453-8857-520B288B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4F8E6-4FBE-4D1A-86AD-D109ADA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FF97C-6390-40B2-BE13-8A48DEF4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D963B-264D-4140-9D6C-EBFFAFE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2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3BFF-3A1C-4A91-8CCD-65C5F29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0144D9-FC6B-454E-AC3A-F3D0423F7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82E34-6725-422A-8648-6C011964C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64AE-B404-41B5-888A-E2FB610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297FD-ECD8-43D5-9C99-39F4F1AF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E7074-D1E6-4992-A73D-0FAB094A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9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AABDB-42FE-4310-A299-EEEA2A3C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C5851-7D25-443E-A946-67CF1569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E0F1F-FA0C-446E-A9D9-7B3F94460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A58C-3CE8-4947-8A04-D509D57379F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230F-B04F-491D-ABBC-AFFB2DBF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D3953-18AC-4CDC-BEB2-F02418055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9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ireeye/flare-flo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eye/flare-floss/blob/master/doc/usag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F9F6-8226-4FE1-A4C2-0DE9CE86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47" y="2235200"/>
            <a:ext cx="10403305" cy="238760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4.2 </a:t>
            </a:r>
            <a:br>
              <a:rPr lang="en-US" altLang="ko-KR" dirty="0"/>
            </a:br>
            <a:r>
              <a:rPr lang="en-US" altLang="ko-KR" dirty="0"/>
              <a:t>Decoding obfuscated strings</a:t>
            </a:r>
            <a:br>
              <a:rPr lang="en-US" altLang="ko-KR" dirty="0"/>
            </a:br>
            <a:r>
              <a:rPr lang="en-US" altLang="ko-KR" dirty="0"/>
              <a:t>Using FLOSS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77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B0EF7-3208-41DD-9C22-BC5365BE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FLOSS?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50367-8AB6-4CAF-94F8-7BD5067E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FLOSS(FireEye Labs Obfuscated String Solver) is a tool designed to automatically extract and identify obfuscated strings from malicious codes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1CA86-4615-498D-BABB-5BCB5243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65" y="2967134"/>
            <a:ext cx="3238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CEA409-5DD4-41B5-A888-570F167CA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82" y="2679797"/>
            <a:ext cx="6018318" cy="3347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0010D-6056-4EC0-B4E6-EFB6845DBC43}"/>
              </a:ext>
            </a:extLst>
          </p:cNvPr>
          <p:cNvSpPr txBox="1"/>
          <p:nvPr/>
        </p:nvSpPr>
        <p:spPr>
          <a:xfrm>
            <a:off x="6741140" y="6072968"/>
            <a:ext cx="4188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hlinkClick r:id="rId4"/>
              </a:rPr>
              <a:t>https://github.com/fireeye/flare-floss</a:t>
            </a:r>
            <a:endParaRPr lang="en-US" altLang="ko-KR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654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B0EF7-3208-41DD-9C22-BC5365BE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FLOSS?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50367-8AB6-4CAF-94F8-7BD5067E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263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Extract static, obfuscated, and stack strings</a:t>
            </a:r>
          </a:p>
          <a:p>
            <a:pPr lvl="1"/>
            <a:r>
              <a:rPr lang="en-US" altLang="ko-KR" sz="1600" dirty="0"/>
              <a:t>Static ASCII, UTF16 strings</a:t>
            </a:r>
          </a:p>
          <a:p>
            <a:pPr lvl="1"/>
            <a:r>
              <a:rPr lang="en-US" altLang="ko-KR" sz="1600" dirty="0"/>
              <a:t>Obfuscated strings</a:t>
            </a:r>
          </a:p>
          <a:p>
            <a:pPr lvl="1"/>
            <a:r>
              <a:rPr lang="en-US" altLang="ko-KR" sz="1600" dirty="0" err="1"/>
              <a:t>Stackstrings</a:t>
            </a:r>
            <a:endParaRPr lang="en-US" altLang="ko-KR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9BF7B49-1BB8-4ACE-B464-DE422964550F}"/>
              </a:ext>
            </a:extLst>
          </p:cNvPr>
          <p:cNvSpPr txBox="1">
            <a:spLocks/>
          </p:cNvSpPr>
          <p:nvPr/>
        </p:nvSpPr>
        <p:spPr>
          <a:xfrm>
            <a:off x="6272463" y="1825625"/>
            <a:ext cx="5434263" cy="43513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  <a:cs typeface="Arial" panose="020B0604020202020204" pitchFamily="34" charset="0"/>
              </a:rPr>
              <a:t>$ </a:t>
            </a:r>
            <a:r>
              <a:rPr lang="en-US" altLang="ko-KR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chmod</a:t>
            </a:r>
            <a:r>
              <a:rPr lang="en-US" altLang="ko-KR" sz="1600" b="1" dirty="0">
                <a:latin typeface="Consolas" panose="020B0609020204030204" pitchFamily="49" charset="0"/>
                <a:cs typeface="Arial" panose="020B0604020202020204" pitchFamily="34" charset="0"/>
              </a:rPr>
              <a:t> +x floss</a:t>
            </a:r>
          </a:p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  <a:cs typeface="Arial" panose="020B0604020202020204" pitchFamily="34" charset="0"/>
              </a:rPr>
              <a:t>$ ./floss 5340.exe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FLOSS static ASCII strings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!This program cannot be run in DOS mode. Rich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.text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‘.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rdata</a:t>
            </a:r>
            <a:endParaRPr lang="en-US" altLang="ko-KR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endParaRPr lang="en-US" altLang="ko-KR" sz="16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  <a:cs typeface="Arial" panose="020B0604020202020204" pitchFamily="34" charset="0"/>
              </a:rPr>
              <a:t>FLOSS decoded 15 strings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Kb71271.log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  <a:cs typeface="Arial" panose="020B0604020202020204" pitchFamily="34" charset="0"/>
              </a:rPr>
              <a:t>FLOSS extracted 13 stack strings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Binary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Ka4a8213.log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AB851-AE5D-47F6-B781-0D16A30A309A}"/>
              </a:ext>
            </a:extLst>
          </p:cNvPr>
          <p:cNvSpPr txBox="1"/>
          <p:nvPr/>
        </p:nvSpPr>
        <p:spPr>
          <a:xfrm>
            <a:off x="7561846" y="6308209"/>
            <a:ext cx="28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 of using FLOSS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4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B0EF7-3208-41DD-9C22-BC5365BE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50367-8AB6-4CAF-94F8-7BD5067E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/>
              <a:t>Disable string type extraction : --no-&lt;string-TYPE&gt;-string</a:t>
            </a:r>
          </a:p>
          <a:p>
            <a:pPr marL="0" indent="0">
              <a:buNone/>
            </a:pPr>
            <a:r>
              <a:rPr lang="en-US" altLang="ko-KR" sz="1600" dirty="0"/>
              <a:t>- You may disable the extraction of static </a:t>
            </a:r>
            <a:r>
              <a:rPr lang="en-US" altLang="ko-KR" sz="1600" dirty="0" err="1"/>
              <a:t>stirngs</a:t>
            </a:r>
            <a:r>
              <a:rPr lang="en-US" altLang="ko-KR" sz="1600" dirty="0"/>
              <a:t> via ‘</a:t>
            </a:r>
            <a:r>
              <a:rPr lang="en-US" altLang="ko-KR" sz="1600" b="1" dirty="0"/>
              <a:t>–no-static-strings</a:t>
            </a:r>
            <a:r>
              <a:rPr lang="en-US" altLang="ko-KR" sz="1600" dirty="0"/>
              <a:t>’.</a:t>
            </a:r>
          </a:p>
          <a:p>
            <a:pPr marL="0" indent="0">
              <a:buNone/>
            </a:pPr>
            <a:r>
              <a:rPr lang="en-US" altLang="ko-KR" sz="1600" b="1" dirty="0"/>
              <a:t>Write output as JSON : -o/--output-json</a:t>
            </a:r>
          </a:p>
          <a:p>
            <a:pPr marL="0" indent="0">
              <a:buNone/>
            </a:pPr>
            <a:r>
              <a:rPr lang="en-US" altLang="ko-KR" sz="1600" dirty="0"/>
              <a:t>- If you want the output to be written to a file, Use the –o or –output-json with the name of a file</a:t>
            </a:r>
          </a:p>
          <a:p>
            <a:pPr marL="0" indent="0">
              <a:buNone/>
            </a:pPr>
            <a:r>
              <a:rPr lang="en-US" altLang="ko-KR" sz="1600" b="1" dirty="0"/>
              <a:t>Minimum string length : -n</a:t>
            </a:r>
          </a:p>
          <a:p>
            <a:pPr marL="0" indent="0">
              <a:buNone/>
            </a:pPr>
            <a:r>
              <a:rPr lang="en-US" altLang="ko-KR" sz="1600" dirty="0"/>
              <a:t>- You can use the –n or –minimum-length options to specific a different minimum length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See the following site for additional options</a:t>
            </a:r>
          </a:p>
          <a:p>
            <a:pPr marL="0" indent="0">
              <a:buNone/>
            </a:pPr>
            <a:r>
              <a:rPr lang="en-US" altLang="ko-KR" sz="1600" dirty="0">
                <a:hlinkClick r:id="rId2"/>
              </a:rPr>
              <a:t>https://github.com/fireeye/flare-floss/blob/master/doc/usage.md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79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227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  4.2  Decoding obfuscated strings Using FLOSS</vt:lpstr>
      <vt:lpstr>What is FLOSS?</vt:lpstr>
      <vt:lpstr>What is FLOSS?</vt:lpstr>
      <vt:lpstr>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3.2  바이러스토털 공개 API를 이용한 해시 값 질의</dc:title>
  <dc:creator>허호녕</dc:creator>
  <cp:lastModifiedBy>허호녕</cp:lastModifiedBy>
  <cp:revision>16</cp:revision>
  <dcterms:created xsi:type="dcterms:W3CDTF">2020-11-15T11:49:58Z</dcterms:created>
  <dcterms:modified xsi:type="dcterms:W3CDTF">2020-11-29T06:24:14Z</dcterms:modified>
</cp:coreProperties>
</file>