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904" y="-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0C52-8BA9-47C7-9E52-03E0E322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6A480-CBA5-42A1-8E91-419BBE4F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47FD0-A56F-4E3B-98C9-225876F9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44A75-24DC-4CEB-9A93-4739840D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5F363-031F-4F01-B471-C17796D6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492D-9AFA-4534-8BAA-AC105E59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F9DFF-FE35-4CAF-9041-AAE03E4B9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C0654-3EDE-4B08-937F-D33BA32A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E9EB4-96DD-4E5E-B86E-3458C7A1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27DFC-5207-4D07-89FE-0576CDE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7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01C19-23E5-4A4C-ACCB-5B97BEE3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3A414-DE69-4154-A6C5-F1992713A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D0603-5F29-4709-B2CB-0556418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A888D-8A58-41F5-8EEA-8C079BF6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EA081-95FE-4768-A421-D6BF5A82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9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A840A-92F2-4EF3-9390-D9F4E190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4F2BB-C272-4163-B396-68288A84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E7E7C-F9D2-4499-B238-646DD3FB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B9706-378E-445D-89C0-B426D3F1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2A087-27D1-4734-A848-B1DA0FC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41E25-44E6-4745-94AC-661804B3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82B6A-7920-46E3-9F36-2BD5B887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D64CC-6D6C-488B-90E7-C76E7264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732C3-0B14-4740-B696-4B1289DF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E6B23-266F-4D7F-878B-9D7F3F0D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B022-AE6F-47FB-9EB5-81C1EEB8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A9150-EECF-4CF9-97C0-A5A29B3AE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D3704-273B-4F74-B2CD-B1D5779A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D89BE-6D2D-4F2B-9A12-A05962C5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C446C-5E78-47DD-8570-5F420CFE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3A4AB-04B4-4060-B31F-B45A7050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8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021E3-4A8A-401E-A324-7F6FA56A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ECDC6-BE76-4C66-B32B-95D13B5D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DDF614-B71D-4D73-A51E-078BC87A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E5629-C9E4-4EDD-883B-685A1FF95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3EF7A3-80BD-4053-917F-47148D319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3D4E85-2183-438F-AC76-FED05996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D22BEA-BF93-4153-8229-698CD695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E63825-B72F-4AB7-9E63-EEF56BEF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6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91F5F-D31F-4FD8-8FC0-45CA677E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0135B1-5CCD-4604-A284-504437BD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A1F73-14BA-47B6-B645-B710C9A8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6527A-99F2-40AC-8866-616640C0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89D77-6F7A-44E4-8E01-58016571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DFFCA6-5915-4C0F-833E-290B02C6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1EFFFE-417E-4A0F-8F81-9A83C496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C5702-42B5-4616-B559-30DF4E74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11143-074B-456F-A3EE-22851087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A6351-FE9A-4453-8857-520B288B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4F8E6-4FBE-4D1A-86AD-D109ADA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FF97C-6390-40B2-BE13-8A48DEF4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3D963B-264D-4140-9D6C-EBFFAFE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2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3BFF-3A1C-4A91-8CCD-65C5F299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0144D9-FC6B-454E-AC3A-F3D0423F7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82E34-6725-422A-8648-6C011964C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D64AE-B404-41B5-888A-E2FB610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297FD-ECD8-43D5-9C99-39F4F1AF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E7074-D1E6-4992-A73D-0FAB094A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9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9AABDB-42FE-4310-A299-EEEA2A3C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C5851-7D25-443E-A946-67CF1569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E0F1F-FA0C-446E-A9D9-7B3F94460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A58C-3CE8-4947-8A04-D509D57379F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230F-B04F-491D-ABBC-AFFB2DBF4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D3953-18AC-4CDC-BEB2-F02418055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9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DF9F6-8226-4FE1-A4C2-0DE9CE86C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347" y="2235200"/>
            <a:ext cx="10403305" cy="2387600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3.2 </a:t>
            </a:r>
            <a:br>
              <a:rPr lang="en-US" altLang="ko-KR" dirty="0"/>
            </a:br>
            <a:r>
              <a:rPr lang="ko-KR" altLang="en-US" dirty="0" err="1"/>
              <a:t>바이러스토털</a:t>
            </a:r>
            <a:r>
              <a:rPr lang="ko-KR" altLang="en-US" dirty="0"/>
              <a:t> 공개 </a:t>
            </a:r>
            <a:r>
              <a:rPr lang="en-US" altLang="ko-KR" dirty="0"/>
              <a:t>API</a:t>
            </a:r>
            <a:r>
              <a:rPr lang="ko-KR" altLang="en-US" dirty="0"/>
              <a:t>를 이용한 해시 값 질의</a:t>
            </a:r>
          </a:p>
        </p:txBody>
      </p:sp>
    </p:spTree>
    <p:extLst>
      <p:ext uri="{BB962C8B-B14F-4D97-AF65-F5344CB8AC3E}">
        <p14:creationId xmlns:p14="http://schemas.microsoft.com/office/powerpoint/2010/main" val="398577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B0EF7-3208-41DD-9C22-BC5365BE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바이러스토털이란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50367-8AB6-4CAF-94F8-7BD5067E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바이러스토털은</a:t>
            </a:r>
            <a:r>
              <a:rPr lang="ko-KR" altLang="en-US" sz="2000" dirty="0"/>
              <a:t> 공개 </a:t>
            </a:r>
            <a:r>
              <a:rPr lang="en-US" altLang="ko-KR" sz="2000" dirty="0"/>
              <a:t>API</a:t>
            </a:r>
            <a:r>
              <a:rPr lang="ko-KR" altLang="en-US" sz="2000" dirty="0"/>
              <a:t>를 통한 스크립트 작성</a:t>
            </a:r>
            <a:r>
              <a:rPr lang="en-US" altLang="ko-KR" sz="2000" dirty="0"/>
              <a:t>, </a:t>
            </a:r>
            <a:r>
              <a:rPr lang="ko-KR" altLang="en-US" sz="2000" dirty="0"/>
              <a:t>파일 등록 자동화</a:t>
            </a:r>
            <a:r>
              <a:rPr lang="en-US" altLang="ko-KR" sz="2000" dirty="0"/>
              <a:t>, </a:t>
            </a:r>
            <a:r>
              <a:rPr lang="ko-KR" altLang="en-US" sz="2000" dirty="0"/>
              <a:t>파일</a:t>
            </a:r>
            <a:r>
              <a:rPr lang="en-US" altLang="ko-KR" sz="2000" dirty="0"/>
              <a:t>/URL </a:t>
            </a:r>
            <a:r>
              <a:rPr lang="ko-KR" altLang="en-US" sz="2000" dirty="0"/>
              <a:t>스캔 리포트 검색</a:t>
            </a:r>
            <a:r>
              <a:rPr lang="en-US" altLang="ko-KR" sz="2000" dirty="0"/>
              <a:t>, </a:t>
            </a:r>
            <a:r>
              <a:rPr lang="ko-KR" altLang="en-US" sz="2000" dirty="0"/>
              <a:t>도메인</a:t>
            </a:r>
            <a:r>
              <a:rPr lang="en-US" altLang="ko-KR" sz="2000" dirty="0"/>
              <a:t>/IP </a:t>
            </a:r>
            <a:r>
              <a:rPr lang="ko-KR" altLang="en-US" sz="2000" dirty="0"/>
              <a:t>리포트 검색을 제공한다 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4A74DB-2C45-45AE-8E04-E849D8B7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941" y="2665663"/>
            <a:ext cx="5589083" cy="35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997AA-442A-4AE1-BD3B-280A993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바이러스토털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91ACC-FED3-495F-90DF-BC0F32A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39771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import json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import requests</a:t>
            </a:r>
          </a:p>
          <a:p>
            <a:pPr marL="0" indent="0">
              <a:buNone/>
            </a:pPr>
            <a:endParaRPr lang="en-US" altLang="ko-KR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latin typeface="Consolas" panose="020B0609020204030204" pitchFamily="49" charset="0"/>
              </a:rPr>
              <a:t> = 'http://www.virustotal.com/vtapi/v2/file/scan'</a:t>
            </a: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file_path</a:t>
            </a:r>
            <a:r>
              <a:rPr lang="en-US" altLang="ko-KR" sz="1000" dirty="0">
                <a:latin typeface="Consolas" panose="020B0609020204030204" pitchFamily="49" charset="0"/>
              </a:rPr>
              <a:t> = '</a:t>
            </a:r>
            <a:r>
              <a:rPr lang="en-US" altLang="ko-KR" sz="1000" dirty="0" err="1">
                <a:latin typeface="Consolas" panose="020B0609020204030204" pitchFamily="49" charset="0"/>
              </a:rPr>
              <a:t>file_path</a:t>
            </a:r>
            <a:r>
              <a:rPr lang="en-US" altLang="ko-KR" sz="1000" dirty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file_name</a:t>
            </a:r>
            <a:r>
              <a:rPr lang="en-US" altLang="ko-KR" sz="1000" dirty="0">
                <a:latin typeface="Consolas" panose="020B0609020204030204" pitchFamily="49" charset="0"/>
              </a:rPr>
              <a:t> = '</a:t>
            </a:r>
            <a:r>
              <a:rPr lang="en-US" altLang="ko-KR" sz="1000" dirty="0" err="1">
                <a:latin typeface="Consolas" panose="020B0609020204030204" pitchFamily="49" charset="0"/>
              </a:rPr>
              <a:t>file_name</a:t>
            </a:r>
            <a:r>
              <a:rPr lang="en-US" altLang="ko-KR" sz="1000" dirty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api_key</a:t>
            </a:r>
            <a:r>
              <a:rPr lang="en-US" altLang="ko-KR" sz="1000" dirty="0">
                <a:latin typeface="Consolas" panose="020B0609020204030204" pitchFamily="49" charset="0"/>
              </a:rPr>
              <a:t> = 'your </a:t>
            </a:r>
            <a:r>
              <a:rPr lang="en-US" altLang="ko-KR" sz="1000" dirty="0" err="1">
                <a:latin typeface="Consolas" panose="020B0609020204030204" pitchFamily="49" charset="0"/>
              </a:rPr>
              <a:t>api</a:t>
            </a:r>
            <a:r>
              <a:rPr lang="en-US" altLang="ko-KR" sz="1000" dirty="0">
                <a:latin typeface="Consolas" panose="020B0609020204030204" pitchFamily="49" charset="0"/>
              </a:rPr>
              <a:t> key’</a:t>
            </a:r>
          </a:p>
          <a:p>
            <a:pPr marL="0" indent="0">
              <a:buNone/>
            </a:pPr>
            <a:endParaRPr lang="en-US" altLang="ko-KR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def </a:t>
            </a:r>
            <a:r>
              <a:rPr lang="en-US" altLang="ko-KR" sz="1000" dirty="0" err="1">
                <a:latin typeface="Consolas" panose="020B0609020204030204" pitchFamily="49" charset="0"/>
              </a:rPr>
              <a:t>FileScan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filepath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apikey</a:t>
            </a:r>
            <a:r>
              <a:rPr lang="en-US" altLang="ko-KR" sz="1000" dirty="0"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	params = {'</a:t>
            </a:r>
            <a:r>
              <a:rPr lang="en-US" altLang="ko-KR" sz="1000" dirty="0" err="1">
                <a:latin typeface="Consolas" panose="020B0609020204030204" pitchFamily="49" charset="0"/>
              </a:rPr>
              <a:t>apikey</a:t>
            </a:r>
            <a:r>
              <a:rPr lang="en-US" altLang="ko-KR" sz="1000" dirty="0">
                <a:latin typeface="Consolas" panose="020B0609020204030204" pitchFamily="49" charset="0"/>
              </a:rPr>
              <a:t>' : </a:t>
            </a:r>
            <a:r>
              <a:rPr lang="en-US" altLang="ko-KR" sz="1000" dirty="0" err="1">
                <a:latin typeface="Consolas" panose="020B0609020204030204" pitchFamily="49" charset="0"/>
              </a:rPr>
              <a:t>apikey</a:t>
            </a:r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	files = {'file' : (open(</a:t>
            </a:r>
            <a:r>
              <a:rPr lang="en-US" altLang="ko-KR" sz="1000" dirty="0" err="1">
                <a:latin typeface="Consolas" panose="020B0609020204030204" pitchFamily="49" charset="0"/>
              </a:rPr>
              <a:t>filepath</a:t>
            </a:r>
            <a:r>
              <a:rPr lang="en-US" altLang="ko-KR" sz="1000" dirty="0">
                <a:latin typeface="Consolas" panose="020B0609020204030204" pitchFamily="49" charset="0"/>
              </a:rPr>
              <a:t>,'</a:t>
            </a:r>
            <a:r>
              <a:rPr lang="en-US" altLang="ko-KR" sz="1000" dirty="0" err="1">
                <a:latin typeface="Consolas" panose="020B0609020204030204" pitchFamily="49" charset="0"/>
              </a:rPr>
              <a:t>rb</a:t>
            </a:r>
            <a:r>
              <a:rPr lang="en-US" altLang="ko-KR" sz="1000" dirty="0">
                <a:latin typeface="Consolas" panose="020B0609020204030204" pitchFamily="49" charset="0"/>
              </a:rPr>
              <a:t>'))}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	response = </a:t>
            </a:r>
            <a:r>
              <a:rPr lang="en-US" altLang="ko-KR" sz="1000" dirty="0" err="1">
                <a:latin typeface="Consolas" panose="020B0609020204030204" pitchFamily="49" charset="0"/>
              </a:rPr>
              <a:t>requests.post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latin typeface="Consolas" panose="020B0609020204030204" pitchFamily="49" charset="0"/>
              </a:rPr>
              <a:t>, files = files, params = params)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	return </a:t>
            </a:r>
            <a:r>
              <a:rPr lang="en-US" altLang="ko-KR" sz="1000" dirty="0" err="1">
                <a:latin typeface="Consolas" panose="020B0609020204030204" pitchFamily="49" charset="0"/>
              </a:rPr>
              <a:t>response.json</a:t>
            </a:r>
            <a:r>
              <a:rPr lang="en-US" altLang="ko-KR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response = </a:t>
            </a:r>
            <a:r>
              <a:rPr lang="en-US" altLang="ko-KR" sz="1000" dirty="0" err="1">
                <a:latin typeface="Consolas" panose="020B0609020204030204" pitchFamily="49" charset="0"/>
              </a:rPr>
              <a:t>FileScan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file_path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api_key</a:t>
            </a:r>
            <a:r>
              <a:rPr lang="en-US" altLang="ko-KR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sys.stdout</a:t>
            </a:r>
            <a:r>
              <a:rPr lang="en-US" altLang="ko-KR" sz="1000" dirty="0">
                <a:latin typeface="Consolas" panose="020B0609020204030204" pitchFamily="49" charset="0"/>
              </a:rPr>
              <a:t> = open(</a:t>
            </a:r>
            <a:r>
              <a:rPr lang="en-US" altLang="ko-KR" sz="1000" dirty="0" err="1">
                <a:latin typeface="Consolas" panose="020B0609020204030204" pitchFamily="49" charset="0"/>
              </a:rPr>
              <a:t>file_name</a:t>
            </a:r>
            <a:r>
              <a:rPr lang="en-US" altLang="ko-KR" sz="1000" dirty="0">
                <a:latin typeface="Consolas" panose="020B0609020204030204" pitchFamily="49" charset="0"/>
              </a:rPr>
              <a:t> + '.txt', 'w+')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print(</a:t>
            </a:r>
            <a:r>
              <a:rPr lang="en-US" altLang="ko-KR" sz="1000" dirty="0" err="1">
                <a:latin typeface="Consolas" panose="020B0609020204030204" pitchFamily="49" charset="0"/>
              </a:rPr>
              <a:t>file_path</a:t>
            </a:r>
            <a:r>
              <a:rPr lang="en-US" altLang="ko-KR" sz="1000" dirty="0">
                <a:latin typeface="Consolas" panose="020B0609020204030204" pitchFamily="49" charset="0"/>
              </a:rPr>
              <a:t> + ' ' + </a:t>
            </a:r>
            <a:r>
              <a:rPr lang="en-US" altLang="ko-KR" sz="1000" dirty="0" err="1"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latin typeface="Consolas" panose="020B0609020204030204" pitchFamily="49" charset="0"/>
              </a:rPr>
              <a:t>(response, indent = 4))</a:t>
            </a: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sys.stdout</a:t>
            </a:r>
            <a:r>
              <a:rPr lang="en-US" altLang="ko-KR" sz="1000" dirty="0">
                <a:latin typeface="Consolas" panose="020B0609020204030204" pitchFamily="49" charset="0"/>
              </a:rPr>
              <a:t> = open(</a:t>
            </a:r>
            <a:r>
              <a:rPr lang="en-US" altLang="ko-KR" sz="1000" dirty="0" err="1">
                <a:latin typeface="Consolas" panose="020B0609020204030204" pitchFamily="49" charset="0"/>
              </a:rPr>
              <a:t>file_name</a:t>
            </a:r>
            <a:r>
              <a:rPr lang="en-US" altLang="ko-KR" sz="1000" dirty="0">
                <a:latin typeface="Consolas" panose="020B0609020204030204" pitchFamily="49" charset="0"/>
              </a:rPr>
              <a:t> + '.txt', 'w+’)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C042C-A95F-40F5-90E7-F1E76A7CA138}"/>
              </a:ext>
            </a:extLst>
          </p:cNvPr>
          <p:cNvSpPr txBox="1"/>
          <p:nvPr/>
        </p:nvSpPr>
        <p:spPr>
          <a:xfrm>
            <a:off x="4780547" y="2927048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en-US" altLang="ko-KR" dirty="0" err="1"/>
              <a:t>Virustotal</a:t>
            </a:r>
            <a:r>
              <a:rPr lang="ko-KR" altLang="en-US" dirty="0"/>
              <a:t>에서 원하는 파일의 </a:t>
            </a:r>
            <a:r>
              <a:rPr lang="ko-KR" altLang="en-US" dirty="0" err="1"/>
              <a:t>해쉬값을</a:t>
            </a:r>
            <a:r>
              <a:rPr lang="ko-KR" altLang="en-US" dirty="0"/>
              <a:t> 받아 </a:t>
            </a:r>
            <a:r>
              <a:rPr lang="en-US" altLang="ko-KR" dirty="0"/>
              <a:t>txt </a:t>
            </a:r>
            <a:r>
              <a:rPr lang="ko-KR" altLang="en-US" dirty="0"/>
              <a:t>파일로 저장하는 파이썬 코드 </a:t>
            </a:r>
            <a:r>
              <a:rPr lang="en-US" altLang="ko-KR" dirty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16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997AA-442A-4AE1-BD3B-280A993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바이러스토털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사용 예시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E2717F-2F9C-46C8-983B-EED2B00F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4" y="5589846"/>
            <a:ext cx="1212041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결과로 나온 </a:t>
            </a:r>
            <a:r>
              <a:rPr lang="en-US" altLang="ko-KR" sz="1800" dirty="0"/>
              <a:t>hash </a:t>
            </a:r>
            <a:r>
              <a:rPr lang="ko-KR" altLang="en-US" sz="1800" dirty="0"/>
              <a:t>값을 </a:t>
            </a:r>
            <a:r>
              <a:rPr lang="en-US" altLang="ko-KR" sz="1800" dirty="0" err="1"/>
              <a:t>Virustotal</a:t>
            </a:r>
            <a:r>
              <a:rPr lang="ko-KR" altLang="en-US" sz="1800" dirty="0"/>
              <a:t>에 입력하면 악성코드 유무를 확인할 수 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8E038F-A813-4EF1-BBD2-DEE46A29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80" y="1467825"/>
            <a:ext cx="4985639" cy="40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997AA-442A-4AE1-BD3B-280A993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바이러스토털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사용하기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E2717F-2F9C-46C8-983B-EED2B00F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4" y="5589846"/>
            <a:ext cx="1212041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800" dirty="0"/>
              <a:t>해당 페이지에서 세부 </a:t>
            </a:r>
            <a:r>
              <a:rPr lang="en-US" altLang="ko-KR" sz="1800" dirty="0"/>
              <a:t>API </a:t>
            </a:r>
            <a:r>
              <a:rPr lang="ko-KR" altLang="en-US" sz="1800" dirty="0"/>
              <a:t>레퍼런스를 확인할 수 있다</a:t>
            </a: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https://developers.virustotal.com/reference#getting-started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71E48-43A0-42B1-969D-F82BB739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06" y="1572986"/>
            <a:ext cx="5833187" cy="37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0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2FC20-929C-4926-962D-A49D6F30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주의해야할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7D28B-F790-4DBD-BF53-A9DBA68C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의심 바이너리가 백신 스캐닝 엔진에서 탐지되지 않았다고 하여 안전하다는 것은 아니다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악성코드 제작자는 해당 부분을 수정하거나 </a:t>
            </a:r>
            <a:r>
              <a:rPr lang="ko-KR" altLang="en-US" sz="1600" dirty="0" err="1"/>
              <a:t>난독화하여</a:t>
            </a:r>
            <a:r>
              <a:rPr lang="ko-KR" altLang="en-US" sz="1600" dirty="0"/>
              <a:t> 탐지를 우회할 수 있다</a:t>
            </a:r>
            <a:endParaRPr lang="en-US" altLang="ko-KR" sz="1600" dirty="0"/>
          </a:p>
          <a:p>
            <a:r>
              <a:rPr lang="ko-KR" altLang="en-US" sz="2000" b="1" dirty="0"/>
              <a:t>공개 사이트에 바이너리를 업로드하면 바이너리는 </a:t>
            </a:r>
            <a:r>
              <a:rPr lang="ko-KR" altLang="en-US" sz="2000" b="1" dirty="0" err="1"/>
              <a:t>서드파티와</a:t>
            </a:r>
            <a:r>
              <a:rPr lang="ko-KR" altLang="en-US" sz="2000" b="1" dirty="0"/>
              <a:t> 벤더에 공유될 수 있다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의심스러운 바이너리에는 개인적이거나 독점 정보가 </a:t>
            </a:r>
            <a:r>
              <a:rPr lang="ko-KR" altLang="en-US" sz="1600" dirty="0" err="1"/>
              <a:t>포함되어있을</a:t>
            </a:r>
            <a:r>
              <a:rPr lang="ko-KR" altLang="en-US" sz="1600" dirty="0"/>
              <a:t> 수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바이너리 등록 대신 바이너리의 암호 해시를 통해 검색할 수 있다</a:t>
            </a:r>
            <a:endParaRPr lang="en-US" altLang="ko-KR" sz="1600" dirty="0"/>
          </a:p>
          <a:p>
            <a:r>
              <a:rPr lang="ko-KR" altLang="en-US" sz="2000" b="1" dirty="0"/>
              <a:t>온라인 백신 스캐닝 엔진에 바이너리를 등록하면 스캔 결과가 해당 데이터베이스에 저장되고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결과는 공개적으로 조회할 수 있다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공격자는 샘플이 탐지되었음을 인지하고 전략을 변경하거나 탐지를 회피할 수 있다</a:t>
            </a:r>
          </a:p>
        </p:txBody>
      </p:sp>
    </p:spTree>
    <p:extLst>
      <p:ext uri="{BB962C8B-B14F-4D97-AF65-F5344CB8AC3E}">
        <p14:creationId xmlns:p14="http://schemas.microsoft.com/office/powerpoint/2010/main" val="90013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335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  3.2  바이러스토털 공개 API를 이용한 해시 값 질의</vt:lpstr>
      <vt:lpstr>바이러스토털이란?</vt:lpstr>
      <vt:lpstr>바이러스토털 API 사용 예시</vt:lpstr>
      <vt:lpstr>바이러스토털 API 사용 예시</vt:lpstr>
      <vt:lpstr>바이러스토털 API 사용하기</vt:lpstr>
      <vt:lpstr>주의해야할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3.2  바이러스토털 공개 API를 이용한 해시 값 질의</dc:title>
  <dc:creator>허호녕</dc:creator>
  <cp:lastModifiedBy>허호녕</cp:lastModifiedBy>
  <cp:revision>9</cp:revision>
  <dcterms:created xsi:type="dcterms:W3CDTF">2020-11-15T11:49:58Z</dcterms:created>
  <dcterms:modified xsi:type="dcterms:W3CDTF">2020-11-15T13:43:58Z</dcterms:modified>
</cp:coreProperties>
</file>