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70" r:id="rId6"/>
    <p:sldId id="274" r:id="rId7"/>
    <p:sldId id="273" r:id="rId8"/>
    <p:sldId id="268" r:id="rId9"/>
    <p:sldId id="275" r:id="rId10"/>
    <p:sldId id="266" r:id="rId11"/>
    <p:sldId id="261" r:id="rId12"/>
    <p:sldId id="263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BCF"/>
    <a:srgbClr val="F27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53" autoAdjust="0"/>
  </p:normalViewPr>
  <p:slideViewPr>
    <p:cSldViewPr snapToGrid="0">
      <p:cViewPr varScale="1">
        <p:scale>
          <a:sx n="57" d="100"/>
          <a:sy n="57" d="100"/>
        </p:scale>
        <p:origin x="16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C0E62-6C3E-4222-9410-4369146CB1D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FCFCA-680D-47CA-B68D-F00405D4610A}">
      <dgm:prSet phldrT="[Text]"/>
      <dgm:spPr/>
      <dgm:t>
        <a:bodyPr/>
        <a:lstStyle/>
        <a:p>
          <a:r>
            <a:rPr lang="en-US" dirty="0"/>
            <a:t>Particulate Matter</a:t>
          </a:r>
        </a:p>
      </dgm:t>
    </dgm:pt>
    <dgm:pt modelId="{FBE303A9-8C25-42EC-A540-E97354CA0E07}" type="parTrans" cxnId="{A1B1FC60-DB2E-4101-A9A2-D8F2839531BE}">
      <dgm:prSet/>
      <dgm:spPr/>
      <dgm:t>
        <a:bodyPr/>
        <a:lstStyle/>
        <a:p>
          <a:endParaRPr lang="en-US"/>
        </a:p>
      </dgm:t>
    </dgm:pt>
    <dgm:pt modelId="{F4AB1DA1-B49E-4FF1-9C6D-30DEFE54D417}" type="sibTrans" cxnId="{A1B1FC60-DB2E-4101-A9A2-D8F2839531BE}">
      <dgm:prSet/>
      <dgm:spPr/>
      <dgm:t>
        <a:bodyPr/>
        <a:lstStyle/>
        <a:p>
          <a:endParaRPr lang="en-US"/>
        </a:p>
      </dgm:t>
    </dgm:pt>
    <dgm:pt modelId="{667EA380-3301-4814-81E9-B7B24B89701D}">
      <dgm:prSet phldrT="[Text]"/>
      <dgm:spPr/>
      <dgm:t>
        <a:bodyPr/>
        <a:lstStyle/>
        <a:p>
          <a:r>
            <a:rPr lang="en-US" dirty="0"/>
            <a:t>Ozone</a:t>
          </a:r>
        </a:p>
      </dgm:t>
    </dgm:pt>
    <dgm:pt modelId="{27C2A745-50F4-4E97-8D82-0464A241F374}" type="parTrans" cxnId="{4B4C6E8A-CDEE-4CC4-933F-9B43898063CA}">
      <dgm:prSet/>
      <dgm:spPr/>
      <dgm:t>
        <a:bodyPr/>
        <a:lstStyle/>
        <a:p>
          <a:endParaRPr lang="en-US"/>
        </a:p>
      </dgm:t>
    </dgm:pt>
    <dgm:pt modelId="{383F3077-BBEA-4662-976C-C84DFAE7809B}" type="sibTrans" cxnId="{4B4C6E8A-CDEE-4CC4-933F-9B43898063CA}">
      <dgm:prSet/>
      <dgm:spPr/>
      <dgm:t>
        <a:bodyPr/>
        <a:lstStyle/>
        <a:p>
          <a:endParaRPr lang="en-US"/>
        </a:p>
      </dgm:t>
    </dgm:pt>
    <dgm:pt modelId="{0AA54491-5F2B-4FF0-BED8-76C191F46915}">
      <dgm:prSet phldrT="[Text]"/>
      <dgm:spPr/>
      <dgm:t>
        <a:bodyPr/>
        <a:lstStyle/>
        <a:p>
          <a:r>
            <a:rPr lang="en-US" dirty="0"/>
            <a:t>NO2</a:t>
          </a:r>
        </a:p>
      </dgm:t>
    </dgm:pt>
    <dgm:pt modelId="{AC0FFE67-5F99-4FEE-A45C-FB4E688C6D0B}" type="parTrans" cxnId="{0B19DB52-3E51-4C5B-A111-261F1903B622}">
      <dgm:prSet/>
      <dgm:spPr/>
      <dgm:t>
        <a:bodyPr/>
        <a:lstStyle/>
        <a:p>
          <a:endParaRPr lang="en-US"/>
        </a:p>
      </dgm:t>
    </dgm:pt>
    <dgm:pt modelId="{43A3A6A7-37DE-4A13-A75F-056BC66B8983}" type="sibTrans" cxnId="{0B19DB52-3E51-4C5B-A111-261F1903B622}">
      <dgm:prSet/>
      <dgm:spPr/>
      <dgm:t>
        <a:bodyPr/>
        <a:lstStyle/>
        <a:p>
          <a:endParaRPr lang="en-US"/>
        </a:p>
      </dgm:t>
    </dgm:pt>
    <dgm:pt modelId="{41A21F4C-CEC0-4DC2-8040-5BF57E1F79DF}">
      <dgm:prSet phldrT="[Text]"/>
      <dgm:spPr/>
      <dgm:t>
        <a:bodyPr/>
        <a:lstStyle/>
        <a:p>
          <a:r>
            <a:rPr lang="en-US" dirty="0"/>
            <a:t>CO</a:t>
          </a:r>
        </a:p>
      </dgm:t>
    </dgm:pt>
    <dgm:pt modelId="{67CB8EC4-DD27-4ACE-813F-33B7184A2A09}" type="parTrans" cxnId="{2A3BB24A-61BC-47C0-8997-B5143F83430C}">
      <dgm:prSet/>
      <dgm:spPr/>
      <dgm:t>
        <a:bodyPr/>
        <a:lstStyle/>
        <a:p>
          <a:endParaRPr lang="en-US"/>
        </a:p>
      </dgm:t>
    </dgm:pt>
    <dgm:pt modelId="{B783B048-6F62-461B-A328-F6F8F4E00F8D}" type="sibTrans" cxnId="{2A3BB24A-61BC-47C0-8997-B5143F83430C}">
      <dgm:prSet/>
      <dgm:spPr/>
      <dgm:t>
        <a:bodyPr/>
        <a:lstStyle/>
        <a:p>
          <a:endParaRPr lang="en-US"/>
        </a:p>
      </dgm:t>
    </dgm:pt>
    <dgm:pt modelId="{BC4FB823-A17B-4B34-BF80-330E8295C03C}">
      <dgm:prSet phldrT="[Text]"/>
      <dgm:spPr/>
      <dgm:t>
        <a:bodyPr/>
        <a:lstStyle/>
        <a:p>
          <a:r>
            <a:rPr lang="en-US" dirty="0"/>
            <a:t>SO2</a:t>
          </a:r>
        </a:p>
      </dgm:t>
    </dgm:pt>
    <dgm:pt modelId="{74EFA6D2-8E76-4887-B720-79C02E8B7E54}" type="parTrans" cxnId="{3E2D4E5C-CAF1-48D9-8166-7AAC9EFFDADF}">
      <dgm:prSet/>
      <dgm:spPr/>
      <dgm:t>
        <a:bodyPr/>
        <a:lstStyle/>
        <a:p>
          <a:endParaRPr lang="en-US"/>
        </a:p>
      </dgm:t>
    </dgm:pt>
    <dgm:pt modelId="{D4ACABF0-1E1D-4FE8-BE2B-583D6DB16089}" type="sibTrans" cxnId="{3E2D4E5C-CAF1-48D9-8166-7AAC9EFFDADF}">
      <dgm:prSet/>
      <dgm:spPr/>
      <dgm:t>
        <a:bodyPr/>
        <a:lstStyle/>
        <a:p>
          <a:endParaRPr lang="en-US"/>
        </a:p>
      </dgm:t>
    </dgm:pt>
    <dgm:pt modelId="{7423D1DC-201D-4CF9-A766-D3570AFE87AB}" type="pres">
      <dgm:prSet presAssocID="{B7DC0E62-6C3E-4222-9410-4369146CB1D8}" presName="Name0" presStyleCnt="0">
        <dgm:presLayoutVars>
          <dgm:chMax val="1"/>
          <dgm:chPref val="1"/>
        </dgm:presLayoutVars>
      </dgm:prSet>
      <dgm:spPr/>
    </dgm:pt>
    <dgm:pt modelId="{E17D4A55-16A0-4ACE-9104-DC1B84553413}" type="pres">
      <dgm:prSet presAssocID="{AEEFCFCA-680D-47CA-B68D-F00405D4610A}" presName="Parent" presStyleLbl="node0" presStyleIdx="0" presStyleCnt="1" custScaleX="69912" custScaleY="76291">
        <dgm:presLayoutVars>
          <dgm:chMax val="5"/>
          <dgm:chPref val="5"/>
        </dgm:presLayoutVars>
      </dgm:prSet>
      <dgm:spPr/>
    </dgm:pt>
    <dgm:pt modelId="{B1D5AA37-BFD1-4F7A-BE9A-C60CD3833570}" type="pres">
      <dgm:prSet presAssocID="{AEEFCFCA-680D-47CA-B68D-F00405D4610A}" presName="Accent1" presStyleLbl="node1" presStyleIdx="0" presStyleCnt="17"/>
      <dgm:spPr/>
    </dgm:pt>
    <dgm:pt modelId="{7E87143F-0D13-4A27-BF8D-E888DACF7B1B}" type="pres">
      <dgm:prSet presAssocID="{AEEFCFCA-680D-47CA-B68D-F00405D4610A}" presName="Accent2" presStyleLbl="node1" presStyleIdx="1" presStyleCnt="17"/>
      <dgm:spPr/>
    </dgm:pt>
    <dgm:pt modelId="{758D69E0-7FD0-4FCC-9BC1-768681A82FC2}" type="pres">
      <dgm:prSet presAssocID="{AEEFCFCA-680D-47CA-B68D-F00405D4610A}" presName="Accent3" presStyleLbl="node1" presStyleIdx="2" presStyleCnt="17"/>
      <dgm:spPr/>
    </dgm:pt>
    <dgm:pt modelId="{96BCB30E-1955-4E0F-B978-BCC65AC87AF5}" type="pres">
      <dgm:prSet presAssocID="{AEEFCFCA-680D-47CA-B68D-F00405D4610A}" presName="Accent4" presStyleLbl="node1" presStyleIdx="3" presStyleCnt="17"/>
      <dgm:spPr/>
    </dgm:pt>
    <dgm:pt modelId="{38C5510E-D8C7-48A9-86B3-887AD9330B42}" type="pres">
      <dgm:prSet presAssocID="{AEEFCFCA-680D-47CA-B68D-F00405D4610A}" presName="Accent5" presStyleLbl="node1" presStyleIdx="4" presStyleCnt="17"/>
      <dgm:spPr/>
    </dgm:pt>
    <dgm:pt modelId="{87338A6E-3062-42D8-925E-8D1C16C96E51}" type="pres">
      <dgm:prSet presAssocID="{AEEFCFCA-680D-47CA-B68D-F00405D4610A}" presName="Accent6" presStyleLbl="node1" presStyleIdx="5" presStyleCnt="17"/>
      <dgm:spPr/>
    </dgm:pt>
    <dgm:pt modelId="{B0618CD7-7A69-4783-86FB-E24DEBB4547D}" type="pres">
      <dgm:prSet presAssocID="{667EA380-3301-4814-81E9-B7B24B89701D}" presName="Child1" presStyleLbl="node1" presStyleIdx="6" presStyleCnt="17" custLinFactNeighborX="53282" custLinFactNeighborY="-28630">
        <dgm:presLayoutVars>
          <dgm:chMax val="0"/>
          <dgm:chPref val="0"/>
        </dgm:presLayoutVars>
      </dgm:prSet>
      <dgm:spPr/>
    </dgm:pt>
    <dgm:pt modelId="{FA667448-7E5C-4B07-8F80-498D8D037B02}" type="pres">
      <dgm:prSet presAssocID="{667EA380-3301-4814-81E9-B7B24B89701D}" presName="Accent7" presStyleCnt="0"/>
      <dgm:spPr/>
    </dgm:pt>
    <dgm:pt modelId="{0FDED15E-4C0F-4AF3-9DB0-40CF6C116ADB}" type="pres">
      <dgm:prSet presAssocID="{667EA380-3301-4814-81E9-B7B24B89701D}" presName="AccentHold1" presStyleLbl="node1" presStyleIdx="7" presStyleCnt="17"/>
      <dgm:spPr/>
    </dgm:pt>
    <dgm:pt modelId="{0F303CA4-DC12-4A53-883E-1E99DEBAE174}" type="pres">
      <dgm:prSet presAssocID="{667EA380-3301-4814-81E9-B7B24B89701D}" presName="Accent8" presStyleCnt="0"/>
      <dgm:spPr/>
    </dgm:pt>
    <dgm:pt modelId="{E0F2519A-05BB-473F-8116-DA004A905257}" type="pres">
      <dgm:prSet presAssocID="{667EA380-3301-4814-81E9-B7B24B89701D}" presName="AccentHold2" presStyleLbl="node1" presStyleIdx="8" presStyleCnt="17"/>
      <dgm:spPr/>
    </dgm:pt>
    <dgm:pt modelId="{F128DEAD-D672-4A72-B0CE-6DFA7EF14C6B}" type="pres">
      <dgm:prSet presAssocID="{0AA54491-5F2B-4FF0-BED8-76C191F46915}" presName="Child2" presStyleLbl="node1" presStyleIdx="9" presStyleCnt="17" custLinFactY="17702" custLinFactNeighborX="-99656" custLinFactNeighborY="100000">
        <dgm:presLayoutVars>
          <dgm:chMax val="0"/>
          <dgm:chPref val="0"/>
        </dgm:presLayoutVars>
      </dgm:prSet>
      <dgm:spPr/>
    </dgm:pt>
    <dgm:pt modelId="{238F215A-45BD-445F-B5A0-9EB61373B27B}" type="pres">
      <dgm:prSet presAssocID="{0AA54491-5F2B-4FF0-BED8-76C191F46915}" presName="Accent9" presStyleCnt="0"/>
      <dgm:spPr/>
    </dgm:pt>
    <dgm:pt modelId="{E9B1B74C-A36B-4618-9B83-3F5A1B085ECC}" type="pres">
      <dgm:prSet presAssocID="{0AA54491-5F2B-4FF0-BED8-76C191F46915}" presName="AccentHold1" presStyleLbl="node1" presStyleIdx="10" presStyleCnt="17" custLinFactX="-127629" custLinFactY="200000" custLinFactNeighborX="-200000" custLinFactNeighborY="219576"/>
      <dgm:spPr/>
    </dgm:pt>
    <dgm:pt modelId="{486FE9F5-332F-4715-9BA9-B6AEC665410E}" type="pres">
      <dgm:prSet presAssocID="{0AA54491-5F2B-4FF0-BED8-76C191F46915}" presName="Accent10" presStyleCnt="0"/>
      <dgm:spPr/>
    </dgm:pt>
    <dgm:pt modelId="{9DF1216C-DA64-4899-B666-2E4B565D73E3}" type="pres">
      <dgm:prSet presAssocID="{0AA54491-5F2B-4FF0-BED8-76C191F46915}" presName="AccentHold2" presStyleLbl="node1" presStyleIdx="11" presStyleCnt="17"/>
      <dgm:spPr/>
    </dgm:pt>
    <dgm:pt modelId="{9FD747E0-D492-4B6A-B55D-5EC6EDF81402}" type="pres">
      <dgm:prSet presAssocID="{0AA54491-5F2B-4FF0-BED8-76C191F46915}" presName="Accent11" presStyleCnt="0"/>
      <dgm:spPr/>
    </dgm:pt>
    <dgm:pt modelId="{16C5EF24-7D55-4DFE-8D38-1522B3A2E41E}" type="pres">
      <dgm:prSet presAssocID="{0AA54491-5F2B-4FF0-BED8-76C191F46915}" presName="AccentHold3" presStyleLbl="node1" presStyleIdx="12" presStyleCnt="17"/>
      <dgm:spPr/>
    </dgm:pt>
    <dgm:pt modelId="{2B1ED3E1-C00F-4714-86AC-750129F7CFC6}" type="pres">
      <dgm:prSet presAssocID="{41A21F4C-CEC0-4DC2-8040-5BF57E1F79DF}" presName="Child3" presStyleLbl="node1" presStyleIdx="13" presStyleCnt="17" custLinFactY="-54442" custLinFactNeighborX="-93999" custLinFactNeighborY="-100000">
        <dgm:presLayoutVars>
          <dgm:chMax val="0"/>
          <dgm:chPref val="0"/>
        </dgm:presLayoutVars>
      </dgm:prSet>
      <dgm:spPr/>
    </dgm:pt>
    <dgm:pt modelId="{6D8E56AD-CD1A-49DD-910D-25B95B96FDF4}" type="pres">
      <dgm:prSet presAssocID="{41A21F4C-CEC0-4DC2-8040-5BF57E1F79DF}" presName="Accent12" presStyleCnt="0"/>
      <dgm:spPr/>
    </dgm:pt>
    <dgm:pt modelId="{14073AA8-62D3-4507-8932-6AD5B47CCBA2}" type="pres">
      <dgm:prSet presAssocID="{41A21F4C-CEC0-4DC2-8040-5BF57E1F79DF}" presName="AccentHold1" presStyleLbl="node1" presStyleIdx="14" presStyleCnt="17"/>
      <dgm:spPr/>
    </dgm:pt>
    <dgm:pt modelId="{43EE72EA-A5E7-4E29-910A-8FCEBD2D63FF}" type="pres">
      <dgm:prSet presAssocID="{BC4FB823-A17B-4B34-BF80-330E8295C03C}" presName="Child4" presStyleLbl="node1" presStyleIdx="15" presStyleCnt="17" custLinFactNeighborX="-4258" custLinFactNeighborY="-61030">
        <dgm:presLayoutVars>
          <dgm:chMax val="0"/>
          <dgm:chPref val="0"/>
        </dgm:presLayoutVars>
      </dgm:prSet>
      <dgm:spPr/>
    </dgm:pt>
    <dgm:pt modelId="{F3A45530-A28D-4528-9E7C-6E450ABE4D71}" type="pres">
      <dgm:prSet presAssocID="{BC4FB823-A17B-4B34-BF80-330E8295C03C}" presName="Accent13" presStyleCnt="0"/>
      <dgm:spPr/>
    </dgm:pt>
    <dgm:pt modelId="{4EAAC46E-C6D9-4A58-A5F0-DA534938E615}" type="pres">
      <dgm:prSet presAssocID="{BC4FB823-A17B-4B34-BF80-330E8295C03C}" presName="AccentHold1" presStyleLbl="node1" presStyleIdx="16" presStyleCnt="17"/>
      <dgm:spPr/>
    </dgm:pt>
  </dgm:ptLst>
  <dgm:cxnLst>
    <dgm:cxn modelId="{46AE8005-7B78-4D59-9486-90FE7E430FD4}" type="presOf" srcId="{AEEFCFCA-680D-47CA-B68D-F00405D4610A}" destId="{E17D4A55-16A0-4ACE-9104-DC1B84553413}" srcOrd="0" destOrd="0" presId="urn:microsoft.com/office/officeart/2009/3/layout/CircleRelationship"/>
    <dgm:cxn modelId="{8E731431-2C20-4B89-9E6A-107F373089A0}" type="presOf" srcId="{667EA380-3301-4814-81E9-B7B24B89701D}" destId="{B0618CD7-7A69-4783-86FB-E24DEBB4547D}" srcOrd="0" destOrd="0" presId="urn:microsoft.com/office/officeart/2009/3/layout/CircleRelationship"/>
    <dgm:cxn modelId="{F9883636-F94B-4D27-9EAD-3C3F27AEF9F3}" type="presOf" srcId="{0AA54491-5F2B-4FF0-BED8-76C191F46915}" destId="{F128DEAD-D672-4A72-B0CE-6DFA7EF14C6B}" srcOrd="0" destOrd="0" presId="urn:microsoft.com/office/officeart/2009/3/layout/CircleRelationship"/>
    <dgm:cxn modelId="{2F96883F-6195-498B-A909-1D459577B826}" type="presOf" srcId="{BC4FB823-A17B-4B34-BF80-330E8295C03C}" destId="{43EE72EA-A5E7-4E29-910A-8FCEBD2D63FF}" srcOrd="0" destOrd="0" presId="urn:microsoft.com/office/officeart/2009/3/layout/CircleRelationship"/>
    <dgm:cxn modelId="{3E2D4E5C-CAF1-48D9-8166-7AAC9EFFDADF}" srcId="{AEEFCFCA-680D-47CA-B68D-F00405D4610A}" destId="{BC4FB823-A17B-4B34-BF80-330E8295C03C}" srcOrd="3" destOrd="0" parTransId="{74EFA6D2-8E76-4887-B720-79C02E8B7E54}" sibTransId="{D4ACABF0-1E1D-4FE8-BE2B-583D6DB16089}"/>
    <dgm:cxn modelId="{A1B1FC60-DB2E-4101-A9A2-D8F2839531BE}" srcId="{B7DC0E62-6C3E-4222-9410-4369146CB1D8}" destId="{AEEFCFCA-680D-47CA-B68D-F00405D4610A}" srcOrd="0" destOrd="0" parTransId="{FBE303A9-8C25-42EC-A540-E97354CA0E07}" sibTransId="{F4AB1DA1-B49E-4FF1-9C6D-30DEFE54D417}"/>
    <dgm:cxn modelId="{2A3BB24A-61BC-47C0-8997-B5143F83430C}" srcId="{AEEFCFCA-680D-47CA-B68D-F00405D4610A}" destId="{41A21F4C-CEC0-4DC2-8040-5BF57E1F79DF}" srcOrd="2" destOrd="0" parTransId="{67CB8EC4-DD27-4ACE-813F-33B7184A2A09}" sibTransId="{B783B048-6F62-461B-A328-F6F8F4E00F8D}"/>
    <dgm:cxn modelId="{75E6964E-68BB-47F7-9662-90876F6DFB8D}" type="presOf" srcId="{41A21F4C-CEC0-4DC2-8040-5BF57E1F79DF}" destId="{2B1ED3E1-C00F-4714-86AC-750129F7CFC6}" srcOrd="0" destOrd="0" presId="urn:microsoft.com/office/officeart/2009/3/layout/CircleRelationship"/>
    <dgm:cxn modelId="{0B19DB52-3E51-4C5B-A111-261F1903B622}" srcId="{AEEFCFCA-680D-47CA-B68D-F00405D4610A}" destId="{0AA54491-5F2B-4FF0-BED8-76C191F46915}" srcOrd="1" destOrd="0" parTransId="{AC0FFE67-5F99-4FEE-A45C-FB4E688C6D0B}" sibTransId="{43A3A6A7-37DE-4A13-A75F-056BC66B8983}"/>
    <dgm:cxn modelId="{4B4C6E8A-CDEE-4CC4-933F-9B43898063CA}" srcId="{AEEFCFCA-680D-47CA-B68D-F00405D4610A}" destId="{667EA380-3301-4814-81E9-B7B24B89701D}" srcOrd="0" destOrd="0" parTransId="{27C2A745-50F4-4E97-8D82-0464A241F374}" sibTransId="{383F3077-BBEA-4662-976C-C84DFAE7809B}"/>
    <dgm:cxn modelId="{35011AAE-AC42-4D70-A3BD-1E49955C3415}" type="presOf" srcId="{B7DC0E62-6C3E-4222-9410-4369146CB1D8}" destId="{7423D1DC-201D-4CF9-A766-D3570AFE87AB}" srcOrd="0" destOrd="0" presId="urn:microsoft.com/office/officeart/2009/3/layout/CircleRelationship"/>
    <dgm:cxn modelId="{EF810A85-0B5D-4687-86A0-6530393B4BD0}" type="presParOf" srcId="{7423D1DC-201D-4CF9-A766-D3570AFE87AB}" destId="{E17D4A55-16A0-4ACE-9104-DC1B84553413}" srcOrd="0" destOrd="0" presId="urn:microsoft.com/office/officeart/2009/3/layout/CircleRelationship"/>
    <dgm:cxn modelId="{8DDC7B93-D50C-4321-BCD9-D196F3C99E77}" type="presParOf" srcId="{7423D1DC-201D-4CF9-A766-D3570AFE87AB}" destId="{B1D5AA37-BFD1-4F7A-BE9A-C60CD3833570}" srcOrd="1" destOrd="0" presId="urn:microsoft.com/office/officeart/2009/3/layout/CircleRelationship"/>
    <dgm:cxn modelId="{E22ECE8B-880A-4E7B-BE77-93F0A6AA0AC0}" type="presParOf" srcId="{7423D1DC-201D-4CF9-A766-D3570AFE87AB}" destId="{7E87143F-0D13-4A27-BF8D-E888DACF7B1B}" srcOrd="2" destOrd="0" presId="urn:microsoft.com/office/officeart/2009/3/layout/CircleRelationship"/>
    <dgm:cxn modelId="{6C408C52-2C1B-4D52-804D-F561B0AD52E8}" type="presParOf" srcId="{7423D1DC-201D-4CF9-A766-D3570AFE87AB}" destId="{758D69E0-7FD0-4FCC-9BC1-768681A82FC2}" srcOrd="3" destOrd="0" presId="urn:microsoft.com/office/officeart/2009/3/layout/CircleRelationship"/>
    <dgm:cxn modelId="{24A7C659-E944-4F86-B457-701A97238430}" type="presParOf" srcId="{7423D1DC-201D-4CF9-A766-D3570AFE87AB}" destId="{96BCB30E-1955-4E0F-B978-BCC65AC87AF5}" srcOrd="4" destOrd="0" presId="urn:microsoft.com/office/officeart/2009/3/layout/CircleRelationship"/>
    <dgm:cxn modelId="{A5D1E9E3-44C6-456F-A5FA-A69008E4C26B}" type="presParOf" srcId="{7423D1DC-201D-4CF9-A766-D3570AFE87AB}" destId="{38C5510E-D8C7-48A9-86B3-887AD9330B42}" srcOrd="5" destOrd="0" presId="urn:microsoft.com/office/officeart/2009/3/layout/CircleRelationship"/>
    <dgm:cxn modelId="{47E9A4C0-8645-4216-9FBE-80E8B4FA4D1B}" type="presParOf" srcId="{7423D1DC-201D-4CF9-A766-D3570AFE87AB}" destId="{87338A6E-3062-42D8-925E-8D1C16C96E51}" srcOrd="6" destOrd="0" presId="urn:microsoft.com/office/officeart/2009/3/layout/CircleRelationship"/>
    <dgm:cxn modelId="{F0508A6B-DA12-4AB4-BC3D-6ADAFF2A4A85}" type="presParOf" srcId="{7423D1DC-201D-4CF9-A766-D3570AFE87AB}" destId="{B0618CD7-7A69-4783-86FB-E24DEBB4547D}" srcOrd="7" destOrd="0" presId="urn:microsoft.com/office/officeart/2009/3/layout/CircleRelationship"/>
    <dgm:cxn modelId="{F17D8880-3E29-4513-B45F-AE652EE76FF5}" type="presParOf" srcId="{7423D1DC-201D-4CF9-A766-D3570AFE87AB}" destId="{FA667448-7E5C-4B07-8F80-498D8D037B02}" srcOrd="8" destOrd="0" presId="urn:microsoft.com/office/officeart/2009/3/layout/CircleRelationship"/>
    <dgm:cxn modelId="{758CE808-7BB9-4948-AF8A-F44B6309FA24}" type="presParOf" srcId="{FA667448-7E5C-4B07-8F80-498D8D037B02}" destId="{0FDED15E-4C0F-4AF3-9DB0-40CF6C116ADB}" srcOrd="0" destOrd="0" presId="urn:microsoft.com/office/officeart/2009/3/layout/CircleRelationship"/>
    <dgm:cxn modelId="{C8BE5606-C99F-4A86-87EF-E2FF887B5958}" type="presParOf" srcId="{7423D1DC-201D-4CF9-A766-D3570AFE87AB}" destId="{0F303CA4-DC12-4A53-883E-1E99DEBAE174}" srcOrd="9" destOrd="0" presId="urn:microsoft.com/office/officeart/2009/3/layout/CircleRelationship"/>
    <dgm:cxn modelId="{B46791A2-64B6-4383-92F0-BA6C0384B66A}" type="presParOf" srcId="{0F303CA4-DC12-4A53-883E-1E99DEBAE174}" destId="{E0F2519A-05BB-473F-8116-DA004A905257}" srcOrd="0" destOrd="0" presId="urn:microsoft.com/office/officeart/2009/3/layout/CircleRelationship"/>
    <dgm:cxn modelId="{0F028B05-F5FF-4CA5-A870-1726D1B78000}" type="presParOf" srcId="{7423D1DC-201D-4CF9-A766-D3570AFE87AB}" destId="{F128DEAD-D672-4A72-B0CE-6DFA7EF14C6B}" srcOrd="10" destOrd="0" presId="urn:microsoft.com/office/officeart/2009/3/layout/CircleRelationship"/>
    <dgm:cxn modelId="{70ADC520-BFC5-40FB-81CF-64A024ACF070}" type="presParOf" srcId="{7423D1DC-201D-4CF9-A766-D3570AFE87AB}" destId="{238F215A-45BD-445F-B5A0-9EB61373B27B}" srcOrd="11" destOrd="0" presId="urn:microsoft.com/office/officeart/2009/3/layout/CircleRelationship"/>
    <dgm:cxn modelId="{965D611D-8E78-41E7-909F-1ABE10FA6C57}" type="presParOf" srcId="{238F215A-45BD-445F-B5A0-9EB61373B27B}" destId="{E9B1B74C-A36B-4618-9B83-3F5A1B085ECC}" srcOrd="0" destOrd="0" presId="urn:microsoft.com/office/officeart/2009/3/layout/CircleRelationship"/>
    <dgm:cxn modelId="{E99EC6F5-007E-45D7-AA6F-25D801C087A1}" type="presParOf" srcId="{7423D1DC-201D-4CF9-A766-D3570AFE87AB}" destId="{486FE9F5-332F-4715-9BA9-B6AEC665410E}" srcOrd="12" destOrd="0" presId="urn:microsoft.com/office/officeart/2009/3/layout/CircleRelationship"/>
    <dgm:cxn modelId="{34C33CD1-8734-4B7C-8586-140E82AA3D89}" type="presParOf" srcId="{486FE9F5-332F-4715-9BA9-B6AEC665410E}" destId="{9DF1216C-DA64-4899-B666-2E4B565D73E3}" srcOrd="0" destOrd="0" presId="urn:microsoft.com/office/officeart/2009/3/layout/CircleRelationship"/>
    <dgm:cxn modelId="{D2B2AA2F-2A9A-43E8-821E-F4D16C0427E3}" type="presParOf" srcId="{7423D1DC-201D-4CF9-A766-D3570AFE87AB}" destId="{9FD747E0-D492-4B6A-B55D-5EC6EDF81402}" srcOrd="13" destOrd="0" presId="urn:microsoft.com/office/officeart/2009/3/layout/CircleRelationship"/>
    <dgm:cxn modelId="{B2ABD5FA-1819-4E68-B0A3-195B97ADFCDD}" type="presParOf" srcId="{9FD747E0-D492-4B6A-B55D-5EC6EDF81402}" destId="{16C5EF24-7D55-4DFE-8D38-1522B3A2E41E}" srcOrd="0" destOrd="0" presId="urn:microsoft.com/office/officeart/2009/3/layout/CircleRelationship"/>
    <dgm:cxn modelId="{51EBCAFA-0925-4402-8886-C6382D6639E4}" type="presParOf" srcId="{7423D1DC-201D-4CF9-A766-D3570AFE87AB}" destId="{2B1ED3E1-C00F-4714-86AC-750129F7CFC6}" srcOrd="14" destOrd="0" presId="urn:microsoft.com/office/officeart/2009/3/layout/CircleRelationship"/>
    <dgm:cxn modelId="{CA84AD0C-0E87-4DF6-B902-730AF8256B0A}" type="presParOf" srcId="{7423D1DC-201D-4CF9-A766-D3570AFE87AB}" destId="{6D8E56AD-CD1A-49DD-910D-25B95B96FDF4}" srcOrd="15" destOrd="0" presId="urn:microsoft.com/office/officeart/2009/3/layout/CircleRelationship"/>
    <dgm:cxn modelId="{0F97EE71-9191-46F3-B39B-5EFDB0308676}" type="presParOf" srcId="{6D8E56AD-CD1A-49DD-910D-25B95B96FDF4}" destId="{14073AA8-62D3-4507-8932-6AD5B47CCBA2}" srcOrd="0" destOrd="0" presId="urn:microsoft.com/office/officeart/2009/3/layout/CircleRelationship"/>
    <dgm:cxn modelId="{8A12537E-8422-451A-AA89-3D6CDF657C5F}" type="presParOf" srcId="{7423D1DC-201D-4CF9-A766-D3570AFE87AB}" destId="{43EE72EA-A5E7-4E29-910A-8FCEBD2D63FF}" srcOrd="16" destOrd="0" presId="urn:microsoft.com/office/officeart/2009/3/layout/CircleRelationship"/>
    <dgm:cxn modelId="{E16B6F80-AFD1-4CFE-B5F1-AD827FF2A2E8}" type="presParOf" srcId="{7423D1DC-201D-4CF9-A766-D3570AFE87AB}" destId="{F3A45530-A28D-4528-9E7C-6E450ABE4D71}" srcOrd="17" destOrd="0" presId="urn:microsoft.com/office/officeart/2009/3/layout/CircleRelationship"/>
    <dgm:cxn modelId="{869B9C1D-16E5-43A3-9325-7F1CFA1D92CF}" type="presParOf" srcId="{F3A45530-A28D-4528-9E7C-6E450ABE4D71}" destId="{4EAAC46E-C6D9-4A58-A5F0-DA534938E61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9806C-F70A-4496-9C57-09EFD32627F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C1BD7B4-E205-4C52-820D-D5D4A8B5B6B2}">
      <dgm:prSet phldrT="[Text]" custT="1"/>
      <dgm:spPr/>
      <dgm:t>
        <a:bodyPr/>
        <a:lstStyle/>
        <a:p>
          <a:r>
            <a:rPr lang="en-US" sz="1800" dirty="0"/>
            <a:t>100</a:t>
          </a:r>
        </a:p>
      </dgm:t>
    </dgm:pt>
    <dgm:pt modelId="{86418752-6DEF-4B5A-8E6C-6AFBA7A39FF5}" type="parTrans" cxnId="{B395B931-38BD-4343-80D0-25FCFCB80E4A}">
      <dgm:prSet/>
      <dgm:spPr/>
      <dgm:t>
        <a:bodyPr/>
        <a:lstStyle/>
        <a:p>
          <a:endParaRPr lang="en-US" sz="900"/>
        </a:p>
      </dgm:t>
    </dgm:pt>
    <dgm:pt modelId="{07D3D6D7-54EB-49E9-85B7-8263D20EE8FE}" type="sibTrans" cxnId="{B395B931-38BD-4343-80D0-25FCFCB80E4A}">
      <dgm:prSet/>
      <dgm:spPr/>
      <dgm:t>
        <a:bodyPr/>
        <a:lstStyle/>
        <a:p>
          <a:endParaRPr lang="en-US" sz="900"/>
        </a:p>
      </dgm:t>
    </dgm:pt>
    <dgm:pt modelId="{9DF6EB83-964E-4112-B475-C23612414B96}">
      <dgm:prSet phldrT="[Text]" custT="1"/>
      <dgm:spPr/>
      <dgm:t>
        <a:bodyPr/>
        <a:lstStyle/>
        <a:p>
          <a:r>
            <a:rPr lang="en-US" sz="1800" dirty="0"/>
            <a:t>300</a:t>
          </a:r>
        </a:p>
      </dgm:t>
    </dgm:pt>
    <dgm:pt modelId="{26B22E89-16D3-4E60-9130-2B25E73195E9}" type="parTrans" cxnId="{B5D7AE57-ECEB-4851-97EC-021FE1CD68F5}">
      <dgm:prSet/>
      <dgm:spPr/>
      <dgm:t>
        <a:bodyPr/>
        <a:lstStyle/>
        <a:p>
          <a:endParaRPr lang="en-US" sz="900"/>
        </a:p>
      </dgm:t>
    </dgm:pt>
    <dgm:pt modelId="{635C44E4-574B-4AE2-930D-85F447956C8D}" type="sibTrans" cxnId="{B5D7AE57-ECEB-4851-97EC-021FE1CD68F5}">
      <dgm:prSet/>
      <dgm:spPr/>
      <dgm:t>
        <a:bodyPr/>
        <a:lstStyle/>
        <a:p>
          <a:endParaRPr lang="en-US" sz="900"/>
        </a:p>
      </dgm:t>
    </dgm:pt>
    <dgm:pt modelId="{37AA22DA-1468-400D-A772-4998A096822A}">
      <dgm:prSet phldrT="[Text]" custT="1"/>
      <dgm:spPr/>
      <dgm:t>
        <a:bodyPr/>
        <a:lstStyle/>
        <a:p>
          <a:r>
            <a:rPr lang="en-US" sz="1800" dirty="0"/>
            <a:t>500</a:t>
          </a:r>
        </a:p>
      </dgm:t>
    </dgm:pt>
    <dgm:pt modelId="{7B1916F1-73D0-4BF9-A055-F074A7C9E841}" type="parTrans" cxnId="{72D1E015-F96C-44B7-A11A-EA4E6200AF2C}">
      <dgm:prSet/>
      <dgm:spPr/>
      <dgm:t>
        <a:bodyPr/>
        <a:lstStyle/>
        <a:p>
          <a:endParaRPr lang="en-US" sz="900"/>
        </a:p>
      </dgm:t>
    </dgm:pt>
    <dgm:pt modelId="{26B26545-B88C-48A1-B682-36CA35CC0C14}" type="sibTrans" cxnId="{72D1E015-F96C-44B7-A11A-EA4E6200AF2C}">
      <dgm:prSet/>
      <dgm:spPr/>
      <dgm:t>
        <a:bodyPr/>
        <a:lstStyle/>
        <a:p>
          <a:endParaRPr lang="en-US" sz="900"/>
        </a:p>
      </dgm:t>
    </dgm:pt>
    <dgm:pt modelId="{0A0B3206-9474-4A40-9F63-25E884E4FAD7}">
      <dgm:prSet phldrT="[Text]" custT="1"/>
      <dgm:spPr/>
      <dgm:t>
        <a:bodyPr/>
        <a:lstStyle/>
        <a:p>
          <a:r>
            <a:rPr lang="en-US" sz="1800" dirty="0"/>
            <a:t>200</a:t>
          </a:r>
        </a:p>
      </dgm:t>
    </dgm:pt>
    <dgm:pt modelId="{CF548130-CCD0-448F-817F-686C27DBBB7D}" type="parTrans" cxnId="{12438CD8-EFBF-4D9E-B934-1471897544A5}">
      <dgm:prSet/>
      <dgm:spPr/>
      <dgm:t>
        <a:bodyPr/>
        <a:lstStyle/>
        <a:p>
          <a:endParaRPr lang="en-US" sz="900"/>
        </a:p>
      </dgm:t>
    </dgm:pt>
    <dgm:pt modelId="{07451AC9-D622-47F2-A398-0307E8849B97}" type="sibTrans" cxnId="{12438CD8-EFBF-4D9E-B934-1471897544A5}">
      <dgm:prSet/>
      <dgm:spPr/>
      <dgm:t>
        <a:bodyPr/>
        <a:lstStyle/>
        <a:p>
          <a:endParaRPr lang="en-US" sz="900"/>
        </a:p>
      </dgm:t>
    </dgm:pt>
    <dgm:pt modelId="{1C64CDA7-DEE6-480F-B20F-BF583EB586B2}">
      <dgm:prSet phldrT="[Text]" custT="1"/>
      <dgm:spPr/>
      <dgm:t>
        <a:bodyPr/>
        <a:lstStyle/>
        <a:p>
          <a:r>
            <a:rPr lang="en-US" sz="1800" dirty="0"/>
            <a:t>400</a:t>
          </a:r>
        </a:p>
      </dgm:t>
    </dgm:pt>
    <dgm:pt modelId="{91CE52A4-799F-4D9D-BACA-E085E722FF04}" type="parTrans" cxnId="{616822FA-1CEE-453F-AC04-1A279626634C}">
      <dgm:prSet/>
      <dgm:spPr/>
      <dgm:t>
        <a:bodyPr/>
        <a:lstStyle/>
        <a:p>
          <a:endParaRPr lang="en-US" sz="900"/>
        </a:p>
      </dgm:t>
    </dgm:pt>
    <dgm:pt modelId="{B9CECE1A-421F-4F1A-8FDD-0BA590CC4974}" type="sibTrans" cxnId="{616822FA-1CEE-453F-AC04-1A279626634C}">
      <dgm:prSet/>
      <dgm:spPr/>
      <dgm:t>
        <a:bodyPr/>
        <a:lstStyle/>
        <a:p>
          <a:endParaRPr lang="en-US" sz="900"/>
        </a:p>
      </dgm:t>
    </dgm:pt>
    <dgm:pt modelId="{FF6AC424-1BAE-4720-A697-E393901E36E5}" type="pres">
      <dgm:prSet presAssocID="{0E79806C-F70A-4496-9C57-09EFD32627F9}" presName="Name0" presStyleCnt="0">
        <dgm:presLayoutVars>
          <dgm:dir/>
          <dgm:resizeHandles val="exact"/>
        </dgm:presLayoutVars>
      </dgm:prSet>
      <dgm:spPr/>
    </dgm:pt>
    <dgm:pt modelId="{87036BB4-DEFA-456B-AA59-88B3273D152B}" type="pres">
      <dgm:prSet presAssocID="{1C1BD7B4-E205-4C52-820D-D5D4A8B5B6B2}" presName="parTxOnly" presStyleLbl="node1" presStyleIdx="0" presStyleCnt="5">
        <dgm:presLayoutVars>
          <dgm:bulletEnabled val="1"/>
        </dgm:presLayoutVars>
      </dgm:prSet>
      <dgm:spPr/>
    </dgm:pt>
    <dgm:pt modelId="{FCFB7159-1D68-4506-8BD0-E9B6911B876C}" type="pres">
      <dgm:prSet presAssocID="{07D3D6D7-54EB-49E9-85B7-8263D20EE8FE}" presName="parSpace" presStyleCnt="0"/>
      <dgm:spPr/>
    </dgm:pt>
    <dgm:pt modelId="{9BE92E31-FCEE-4FF0-96D6-229BA0E20FA1}" type="pres">
      <dgm:prSet presAssocID="{0A0B3206-9474-4A40-9F63-25E884E4FAD7}" presName="parTxOnly" presStyleLbl="node1" presStyleIdx="1" presStyleCnt="5">
        <dgm:presLayoutVars>
          <dgm:bulletEnabled val="1"/>
        </dgm:presLayoutVars>
      </dgm:prSet>
      <dgm:spPr/>
    </dgm:pt>
    <dgm:pt modelId="{89730699-B4FE-48FE-B0B6-589C29DC305B}" type="pres">
      <dgm:prSet presAssocID="{07451AC9-D622-47F2-A398-0307E8849B97}" presName="parSpace" presStyleCnt="0"/>
      <dgm:spPr/>
    </dgm:pt>
    <dgm:pt modelId="{2A7423B4-BC78-4F6E-94E3-00B676E07A94}" type="pres">
      <dgm:prSet presAssocID="{9DF6EB83-964E-4112-B475-C23612414B96}" presName="parTxOnly" presStyleLbl="node1" presStyleIdx="2" presStyleCnt="5">
        <dgm:presLayoutVars>
          <dgm:bulletEnabled val="1"/>
        </dgm:presLayoutVars>
      </dgm:prSet>
      <dgm:spPr/>
    </dgm:pt>
    <dgm:pt modelId="{05EB96C2-2F92-461C-B1F5-0B150BD0AAE2}" type="pres">
      <dgm:prSet presAssocID="{635C44E4-574B-4AE2-930D-85F447956C8D}" presName="parSpace" presStyleCnt="0"/>
      <dgm:spPr/>
    </dgm:pt>
    <dgm:pt modelId="{217AB582-E943-4D60-B8DE-138D6744ACAF}" type="pres">
      <dgm:prSet presAssocID="{1C64CDA7-DEE6-480F-B20F-BF583EB586B2}" presName="parTxOnly" presStyleLbl="node1" presStyleIdx="3" presStyleCnt="5">
        <dgm:presLayoutVars>
          <dgm:bulletEnabled val="1"/>
        </dgm:presLayoutVars>
      </dgm:prSet>
      <dgm:spPr/>
    </dgm:pt>
    <dgm:pt modelId="{65F4A3C4-CCFD-44C2-8A18-E7F7385A8908}" type="pres">
      <dgm:prSet presAssocID="{B9CECE1A-421F-4F1A-8FDD-0BA590CC4974}" presName="parSpace" presStyleCnt="0"/>
      <dgm:spPr/>
    </dgm:pt>
    <dgm:pt modelId="{45042CD4-11ED-4BA1-B37B-4310DD2DBEBE}" type="pres">
      <dgm:prSet presAssocID="{37AA22DA-1468-400D-A772-4998A09682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68F8807-FE3E-4AB3-84AC-1368DFEC3F54}" type="presOf" srcId="{37AA22DA-1468-400D-A772-4998A096822A}" destId="{45042CD4-11ED-4BA1-B37B-4310DD2DBEBE}" srcOrd="0" destOrd="0" presId="urn:microsoft.com/office/officeart/2005/8/layout/hChevron3"/>
    <dgm:cxn modelId="{72D1E015-F96C-44B7-A11A-EA4E6200AF2C}" srcId="{0E79806C-F70A-4496-9C57-09EFD32627F9}" destId="{37AA22DA-1468-400D-A772-4998A096822A}" srcOrd="4" destOrd="0" parTransId="{7B1916F1-73D0-4BF9-A055-F074A7C9E841}" sibTransId="{26B26545-B88C-48A1-B682-36CA35CC0C14}"/>
    <dgm:cxn modelId="{F6D8E715-067E-4355-8A05-5C37F2BE696C}" type="presOf" srcId="{1C64CDA7-DEE6-480F-B20F-BF583EB586B2}" destId="{217AB582-E943-4D60-B8DE-138D6744ACAF}" srcOrd="0" destOrd="0" presId="urn:microsoft.com/office/officeart/2005/8/layout/hChevron3"/>
    <dgm:cxn modelId="{A93A592A-4B76-4E7A-AFC1-84286444EB30}" type="presOf" srcId="{0E79806C-F70A-4496-9C57-09EFD32627F9}" destId="{FF6AC424-1BAE-4720-A697-E393901E36E5}" srcOrd="0" destOrd="0" presId="urn:microsoft.com/office/officeart/2005/8/layout/hChevron3"/>
    <dgm:cxn modelId="{B395B931-38BD-4343-80D0-25FCFCB80E4A}" srcId="{0E79806C-F70A-4496-9C57-09EFD32627F9}" destId="{1C1BD7B4-E205-4C52-820D-D5D4A8B5B6B2}" srcOrd="0" destOrd="0" parTransId="{86418752-6DEF-4B5A-8E6C-6AFBA7A39FF5}" sibTransId="{07D3D6D7-54EB-49E9-85B7-8263D20EE8FE}"/>
    <dgm:cxn modelId="{B5D7AE57-ECEB-4851-97EC-021FE1CD68F5}" srcId="{0E79806C-F70A-4496-9C57-09EFD32627F9}" destId="{9DF6EB83-964E-4112-B475-C23612414B96}" srcOrd="2" destOrd="0" parTransId="{26B22E89-16D3-4E60-9130-2B25E73195E9}" sibTransId="{635C44E4-574B-4AE2-930D-85F447956C8D}"/>
    <dgm:cxn modelId="{B6AD94A0-38DA-4CE0-94ED-187A8A125957}" type="presOf" srcId="{0A0B3206-9474-4A40-9F63-25E884E4FAD7}" destId="{9BE92E31-FCEE-4FF0-96D6-229BA0E20FA1}" srcOrd="0" destOrd="0" presId="urn:microsoft.com/office/officeart/2005/8/layout/hChevron3"/>
    <dgm:cxn modelId="{4F51DEA1-967D-4FC8-B705-454C15F41C76}" type="presOf" srcId="{9DF6EB83-964E-4112-B475-C23612414B96}" destId="{2A7423B4-BC78-4F6E-94E3-00B676E07A94}" srcOrd="0" destOrd="0" presId="urn:microsoft.com/office/officeart/2005/8/layout/hChevron3"/>
    <dgm:cxn modelId="{60CEE0AA-5E5F-425C-B2CC-5E7711FCBE4E}" type="presOf" srcId="{1C1BD7B4-E205-4C52-820D-D5D4A8B5B6B2}" destId="{87036BB4-DEFA-456B-AA59-88B3273D152B}" srcOrd="0" destOrd="0" presId="urn:microsoft.com/office/officeart/2005/8/layout/hChevron3"/>
    <dgm:cxn modelId="{12438CD8-EFBF-4D9E-B934-1471897544A5}" srcId="{0E79806C-F70A-4496-9C57-09EFD32627F9}" destId="{0A0B3206-9474-4A40-9F63-25E884E4FAD7}" srcOrd="1" destOrd="0" parTransId="{CF548130-CCD0-448F-817F-686C27DBBB7D}" sibTransId="{07451AC9-D622-47F2-A398-0307E8849B97}"/>
    <dgm:cxn modelId="{616822FA-1CEE-453F-AC04-1A279626634C}" srcId="{0E79806C-F70A-4496-9C57-09EFD32627F9}" destId="{1C64CDA7-DEE6-480F-B20F-BF583EB586B2}" srcOrd="3" destOrd="0" parTransId="{91CE52A4-799F-4D9D-BACA-E085E722FF04}" sibTransId="{B9CECE1A-421F-4F1A-8FDD-0BA590CC4974}"/>
    <dgm:cxn modelId="{C6472D4E-F8F2-49E3-9A8A-520F2183D226}" type="presParOf" srcId="{FF6AC424-1BAE-4720-A697-E393901E36E5}" destId="{87036BB4-DEFA-456B-AA59-88B3273D152B}" srcOrd="0" destOrd="0" presId="urn:microsoft.com/office/officeart/2005/8/layout/hChevron3"/>
    <dgm:cxn modelId="{61F469D5-BC00-4658-8550-F9FBA8A545B3}" type="presParOf" srcId="{FF6AC424-1BAE-4720-A697-E393901E36E5}" destId="{FCFB7159-1D68-4506-8BD0-E9B6911B876C}" srcOrd="1" destOrd="0" presId="urn:microsoft.com/office/officeart/2005/8/layout/hChevron3"/>
    <dgm:cxn modelId="{1CF8EF61-6C69-4CD6-B3F7-2E714934AE8B}" type="presParOf" srcId="{FF6AC424-1BAE-4720-A697-E393901E36E5}" destId="{9BE92E31-FCEE-4FF0-96D6-229BA0E20FA1}" srcOrd="2" destOrd="0" presId="urn:microsoft.com/office/officeart/2005/8/layout/hChevron3"/>
    <dgm:cxn modelId="{CDF16548-78E1-48FE-B910-2EA18F0693F2}" type="presParOf" srcId="{FF6AC424-1BAE-4720-A697-E393901E36E5}" destId="{89730699-B4FE-48FE-B0B6-589C29DC305B}" srcOrd="3" destOrd="0" presId="urn:microsoft.com/office/officeart/2005/8/layout/hChevron3"/>
    <dgm:cxn modelId="{AF4770F3-B12A-46E4-BE4D-2EBEC6DFCCD8}" type="presParOf" srcId="{FF6AC424-1BAE-4720-A697-E393901E36E5}" destId="{2A7423B4-BC78-4F6E-94E3-00B676E07A94}" srcOrd="4" destOrd="0" presId="urn:microsoft.com/office/officeart/2005/8/layout/hChevron3"/>
    <dgm:cxn modelId="{3548A667-1F25-4FC6-A34E-388F4715858D}" type="presParOf" srcId="{FF6AC424-1BAE-4720-A697-E393901E36E5}" destId="{05EB96C2-2F92-461C-B1F5-0B150BD0AAE2}" srcOrd="5" destOrd="0" presId="urn:microsoft.com/office/officeart/2005/8/layout/hChevron3"/>
    <dgm:cxn modelId="{E1B30EB4-95A2-4123-91BD-1270F7A2FEF0}" type="presParOf" srcId="{FF6AC424-1BAE-4720-A697-E393901E36E5}" destId="{217AB582-E943-4D60-B8DE-138D6744ACAF}" srcOrd="6" destOrd="0" presId="urn:microsoft.com/office/officeart/2005/8/layout/hChevron3"/>
    <dgm:cxn modelId="{6C3F95DD-8421-4A85-BEEE-F305CD338F53}" type="presParOf" srcId="{FF6AC424-1BAE-4720-A697-E393901E36E5}" destId="{65F4A3C4-CCFD-44C2-8A18-E7F7385A8908}" srcOrd="7" destOrd="0" presId="urn:microsoft.com/office/officeart/2005/8/layout/hChevron3"/>
    <dgm:cxn modelId="{05467685-506B-498E-B660-22116D1F124D}" type="presParOf" srcId="{FF6AC424-1BAE-4720-A697-E393901E36E5}" destId="{45042CD4-11ED-4BA1-B37B-4310DD2DBEB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D4A55-16A0-4ACE-9104-DC1B84553413}">
      <dsp:nvSpPr>
        <dsp:cNvPr id="0" name=""/>
        <dsp:cNvSpPr/>
      </dsp:nvSpPr>
      <dsp:spPr>
        <a:xfrm>
          <a:off x="1168014" y="628070"/>
          <a:ext cx="1629223" cy="17779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Particulate Matter</a:t>
          </a:r>
        </a:p>
      </dsp:txBody>
      <dsp:txXfrm>
        <a:off x="1406608" y="888448"/>
        <a:ext cx="1152035" cy="1257219"/>
      </dsp:txXfrm>
    </dsp:sp>
    <dsp:sp modelId="{B1D5AA37-BFD1-4F7A-BE9A-C60CD3833570}">
      <dsp:nvSpPr>
        <dsp:cNvPr id="0" name=""/>
        <dsp:cNvSpPr/>
      </dsp:nvSpPr>
      <dsp:spPr>
        <a:xfrm>
          <a:off x="2147307" y="245408"/>
          <a:ext cx="259091" cy="259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7143F-0D13-4A27-BF8D-E888DACF7B1B}">
      <dsp:nvSpPr>
        <dsp:cNvPr id="0" name=""/>
        <dsp:cNvSpPr/>
      </dsp:nvSpPr>
      <dsp:spPr>
        <a:xfrm>
          <a:off x="1533995" y="2509171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D69E0-7FD0-4FCC-9BC1-768681A82FC2}">
      <dsp:nvSpPr>
        <dsp:cNvPr id="0" name=""/>
        <dsp:cNvSpPr/>
      </dsp:nvSpPr>
      <dsp:spPr>
        <a:xfrm>
          <a:off x="3297923" y="1297496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B30E-1955-4E0F-B978-BCC65AC87AF5}">
      <dsp:nvSpPr>
        <dsp:cNvPr id="0" name=""/>
        <dsp:cNvSpPr/>
      </dsp:nvSpPr>
      <dsp:spPr>
        <a:xfrm>
          <a:off x="2400184" y="2708741"/>
          <a:ext cx="259091" cy="259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5510E-D8C7-48A9-86B3-887AD9330B42}">
      <dsp:nvSpPr>
        <dsp:cNvPr id="0" name=""/>
        <dsp:cNvSpPr/>
      </dsp:nvSpPr>
      <dsp:spPr>
        <a:xfrm>
          <a:off x="1586578" y="613604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38A6E-3062-42D8-925E-8D1C16C96E51}">
      <dsp:nvSpPr>
        <dsp:cNvPr id="0" name=""/>
        <dsp:cNvSpPr/>
      </dsp:nvSpPr>
      <dsp:spPr>
        <a:xfrm>
          <a:off x="995256" y="1688639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8CD7-7A69-4783-86FB-E24DEBB4547D}">
      <dsp:nvSpPr>
        <dsp:cNvPr id="0" name=""/>
        <dsp:cNvSpPr/>
      </dsp:nvSpPr>
      <dsp:spPr>
        <a:xfrm>
          <a:off x="593735" y="500896"/>
          <a:ext cx="947453" cy="947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Ozone</a:t>
          </a:r>
        </a:p>
      </dsp:txBody>
      <dsp:txXfrm>
        <a:off x="732486" y="639645"/>
        <a:ext cx="669951" cy="669937"/>
      </dsp:txXfrm>
    </dsp:sp>
    <dsp:sp modelId="{0FDED15E-4C0F-4AF3-9DB0-40CF6C116ADB}">
      <dsp:nvSpPr>
        <dsp:cNvPr id="0" name=""/>
        <dsp:cNvSpPr/>
      </dsp:nvSpPr>
      <dsp:spPr>
        <a:xfrm>
          <a:off x="1885347" y="621948"/>
          <a:ext cx="259091" cy="259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2519A-05BB-473F-8116-DA004A905257}">
      <dsp:nvSpPr>
        <dsp:cNvPr id="0" name=""/>
        <dsp:cNvSpPr/>
      </dsp:nvSpPr>
      <dsp:spPr>
        <a:xfrm>
          <a:off x="178304" y="1997034"/>
          <a:ext cx="468468" cy="468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8DEAD-D672-4A72-B0CE-6DFA7EF14C6B}">
      <dsp:nvSpPr>
        <dsp:cNvPr id="0" name=""/>
        <dsp:cNvSpPr/>
      </dsp:nvSpPr>
      <dsp:spPr>
        <a:xfrm>
          <a:off x="2443120" y="1441569"/>
          <a:ext cx="947453" cy="947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NO2</a:t>
          </a:r>
        </a:p>
      </dsp:txBody>
      <dsp:txXfrm>
        <a:off x="2581871" y="1580318"/>
        <a:ext cx="669951" cy="669937"/>
      </dsp:txXfrm>
    </dsp:sp>
    <dsp:sp modelId="{E9B1B74C-A36B-4618-9B83-3F5A1B085ECC}">
      <dsp:nvSpPr>
        <dsp:cNvPr id="0" name=""/>
        <dsp:cNvSpPr/>
      </dsp:nvSpPr>
      <dsp:spPr>
        <a:xfrm>
          <a:off x="2115399" y="2069017"/>
          <a:ext cx="259091" cy="259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1216C-DA64-4899-B666-2E4B565D73E3}">
      <dsp:nvSpPr>
        <dsp:cNvPr id="0" name=""/>
        <dsp:cNvSpPr/>
      </dsp:nvSpPr>
      <dsp:spPr>
        <a:xfrm>
          <a:off x="0" y="2554717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5EF24-7D55-4DFE-8D38-1522B3A2E41E}">
      <dsp:nvSpPr>
        <dsp:cNvPr id="0" name=""/>
        <dsp:cNvSpPr/>
      </dsp:nvSpPr>
      <dsp:spPr>
        <a:xfrm>
          <a:off x="1871962" y="2287349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ED3E1-C00F-4714-86AC-750129F7CFC6}">
      <dsp:nvSpPr>
        <dsp:cNvPr id="0" name=""/>
        <dsp:cNvSpPr/>
      </dsp:nvSpPr>
      <dsp:spPr>
        <a:xfrm>
          <a:off x="2942240" y="500765"/>
          <a:ext cx="947453" cy="947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</a:t>
          </a:r>
        </a:p>
      </dsp:txBody>
      <dsp:txXfrm>
        <a:off x="3080991" y="639514"/>
        <a:ext cx="669951" cy="669937"/>
      </dsp:txXfrm>
    </dsp:sp>
    <dsp:sp modelId="{14073AA8-62D3-4507-8932-6AD5B47CCBA2}">
      <dsp:nvSpPr>
        <dsp:cNvPr id="0" name=""/>
        <dsp:cNvSpPr/>
      </dsp:nvSpPr>
      <dsp:spPr>
        <a:xfrm>
          <a:off x="3565619" y="1930974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E72EA-A5E7-4E29-910A-8FCEBD2D63FF}">
      <dsp:nvSpPr>
        <dsp:cNvPr id="0" name=""/>
        <dsp:cNvSpPr/>
      </dsp:nvSpPr>
      <dsp:spPr>
        <a:xfrm>
          <a:off x="1072987" y="2196580"/>
          <a:ext cx="947453" cy="947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SO2</a:t>
          </a:r>
        </a:p>
      </dsp:txBody>
      <dsp:txXfrm>
        <a:off x="1211738" y="2335329"/>
        <a:ext cx="669951" cy="669937"/>
      </dsp:txXfrm>
    </dsp:sp>
    <dsp:sp modelId="{4EAAC46E-C6D9-4A58-A5F0-DA534938E615}">
      <dsp:nvSpPr>
        <dsp:cNvPr id="0" name=""/>
        <dsp:cNvSpPr/>
      </dsp:nvSpPr>
      <dsp:spPr>
        <a:xfrm>
          <a:off x="1959441" y="2742814"/>
          <a:ext cx="187865" cy="187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36BB4-DEFA-456B-AA59-88B3273D152B}">
      <dsp:nvSpPr>
        <dsp:cNvPr id="0" name=""/>
        <dsp:cNvSpPr/>
      </dsp:nvSpPr>
      <dsp:spPr>
        <a:xfrm>
          <a:off x="419" y="496810"/>
          <a:ext cx="817947" cy="3271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100</a:t>
          </a:r>
        </a:p>
      </dsp:txBody>
      <dsp:txXfrm>
        <a:off x="419" y="496810"/>
        <a:ext cx="736153" cy="327178"/>
      </dsp:txXfrm>
    </dsp:sp>
    <dsp:sp modelId="{9BE92E31-FCEE-4FF0-96D6-229BA0E20FA1}">
      <dsp:nvSpPr>
        <dsp:cNvPr id="0" name=""/>
        <dsp:cNvSpPr/>
      </dsp:nvSpPr>
      <dsp:spPr>
        <a:xfrm>
          <a:off x="654777" y="496810"/>
          <a:ext cx="817947" cy="327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200</a:t>
          </a:r>
        </a:p>
      </dsp:txBody>
      <dsp:txXfrm>
        <a:off x="818366" y="496810"/>
        <a:ext cx="490769" cy="327178"/>
      </dsp:txXfrm>
    </dsp:sp>
    <dsp:sp modelId="{2A7423B4-BC78-4F6E-94E3-00B676E07A94}">
      <dsp:nvSpPr>
        <dsp:cNvPr id="0" name=""/>
        <dsp:cNvSpPr/>
      </dsp:nvSpPr>
      <dsp:spPr>
        <a:xfrm>
          <a:off x="1309135" y="496810"/>
          <a:ext cx="817947" cy="327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300</a:t>
          </a:r>
        </a:p>
      </dsp:txBody>
      <dsp:txXfrm>
        <a:off x="1472724" y="496810"/>
        <a:ext cx="490769" cy="327178"/>
      </dsp:txXfrm>
    </dsp:sp>
    <dsp:sp modelId="{217AB582-E943-4D60-B8DE-138D6744ACAF}">
      <dsp:nvSpPr>
        <dsp:cNvPr id="0" name=""/>
        <dsp:cNvSpPr/>
      </dsp:nvSpPr>
      <dsp:spPr>
        <a:xfrm>
          <a:off x="1963493" y="496810"/>
          <a:ext cx="817947" cy="327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400</a:t>
          </a:r>
        </a:p>
      </dsp:txBody>
      <dsp:txXfrm>
        <a:off x="2127082" y="496810"/>
        <a:ext cx="490769" cy="327178"/>
      </dsp:txXfrm>
    </dsp:sp>
    <dsp:sp modelId="{45042CD4-11ED-4BA1-B37B-4310DD2DBEBE}">
      <dsp:nvSpPr>
        <dsp:cNvPr id="0" name=""/>
        <dsp:cNvSpPr/>
      </dsp:nvSpPr>
      <dsp:spPr>
        <a:xfrm>
          <a:off x="2617851" y="496810"/>
          <a:ext cx="817947" cy="327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500</a:t>
          </a:r>
        </a:p>
      </dsp:txBody>
      <dsp:txXfrm>
        <a:off x="2781440" y="496810"/>
        <a:ext cx="490769" cy="32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006D-0066-4565-9D71-1B5A68ED6F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A0C7-3025-45C3-BEEA-11305AF04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9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 data is pushed</a:t>
            </a:r>
          </a:p>
          <a:p>
            <a:r>
              <a:rPr lang="en-US" dirty="0" err="1"/>
              <a:t>Ttests.prevalence</a:t>
            </a:r>
            <a:r>
              <a:rPr lang="en-US" dirty="0"/>
              <a:t> rates – not significant</a:t>
            </a:r>
          </a:p>
          <a:p>
            <a:endParaRPr lang="en-US" dirty="0"/>
          </a:p>
          <a:p>
            <a:r>
              <a:rPr lang="en-US" dirty="0"/>
              <a:t>Next steps: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Counties </a:t>
            </a:r>
            <a:r>
              <a:rPr lang="en-US" dirty="0" err="1"/>
              <a:t>gmaps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EPA calculates the AQI for five major air pollutants regulated by the Clean Air Act: ground-level ozone, particle pollution (also known as particulate matter), carbon monoxide, sulfur dioxide, and nitrogen dioxide.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the AQI as a yardstick that runs from 0 to 500. The higher the AQI value, the greater the level of air pollution and the greater the health concern.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https://cfpub.epa.gov/airnow/index.cfm?action=aqibasics.aqi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 of GA counties where air quality does not meet national standards by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Asthma prevalence scatter plots by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Urban / rural stats - # good days ratio</a:t>
            </a:r>
          </a:p>
          <a:p>
            <a:r>
              <a:rPr lang="en-US" dirty="0" err="1"/>
              <a:t>Ttest</a:t>
            </a:r>
            <a:r>
              <a:rPr lang="en-US" dirty="0"/>
              <a:t> median AQI between </a:t>
            </a:r>
            <a:r>
              <a:rPr lang="en-US" dirty="0" err="1"/>
              <a:t>urb</a:t>
            </a:r>
            <a:r>
              <a:rPr lang="en-US" dirty="0"/>
              <a:t> / rural –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Urban / rural stats - # good days ratio</a:t>
            </a:r>
          </a:p>
          <a:p>
            <a:r>
              <a:rPr lang="en-US" dirty="0" err="1"/>
              <a:t>Ttest</a:t>
            </a:r>
            <a:r>
              <a:rPr lang="en-US" dirty="0"/>
              <a:t> median AQI between </a:t>
            </a:r>
            <a:r>
              <a:rPr lang="en-US" dirty="0" err="1"/>
              <a:t>urb</a:t>
            </a:r>
            <a:r>
              <a:rPr lang="en-US" dirty="0"/>
              <a:t> / rural –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https://www.cdc.gov/asthma/most_recent_data_states.htm</a:t>
            </a:r>
          </a:p>
          <a:p>
            <a:r>
              <a:rPr lang="en-US" dirty="0"/>
              <a:t>Try to locate state/city data for air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Asthma is more of a chronic condition than acute.</a:t>
            </a:r>
          </a:p>
          <a:p>
            <a:r>
              <a:rPr lang="en-US" dirty="0"/>
              <a:t>Many factors will contribute to ER visit for an asthma emergency.</a:t>
            </a:r>
          </a:p>
          <a:p>
            <a:r>
              <a:rPr lang="en-US" dirty="0"/>
              <a:t>Those with high sensitivity to air pollutants may be aware of air quality and take precautions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EA0C7-3025-45C3-BEEA-11305AF04E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02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3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754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925E-8D2B-459A-9C4F-722B9A87B07B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35FCF5-F23A-4E3C-8A01-5C4CF1CFE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A0-BFA9-438A-B7C5-2A03541F7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Quality and Respiratory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0CDB-0F3C-44C1-B264-D2717CDB4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90308"/>
          </a:xfrm>
        </p:spPr>
        <p:txBody>
          <a:bodyPr>
            <a:normAutofit/>
          </a:bodyPr>
          <a:lstStyle/>
          <a:p>
            <a:r>
              <a:rPr lang="en-US" dirty="0"/>
              <a:t>Chechen Yu</a:t>
            </a:r>
          </a:p>
          <a:p>
            <a:r>
              <a:rPr lang="en-US" dirty="0"/>
              <a:t>Erica Rosa</a:t>
            </a:r>
          </a:p>
          <a:p>
            <a:r>
              <a:rPr lang="en-US" dirty="0"/>
              <a:t>Joseph </a:t>
            </a:r>
            <a:r>
              <a:rPr lang="en-US" dirty="0" err="1"/>
              <a:t>Moravitz</a:t>
            </a:r>
            <a:endParaRPr lang="en-US" dirty="0"/>
          </a:p>
          <a:p>
            <a:r>
              <a:rPr lang="en-US" dirty="0"/>
              <a:t>Shweta Shalini</a:t>
            </a:r>
          </a:p>
          <a:p>
            <a:r>
              <a:rPr lang="en-US" dirty="0"/>
              <a:t>Ted Stagner</a:t>
            </a:r>
          </a:p>
        </p:txBody>
      </p:sp>
    </p:spTree>
    <p:extLst>
      <p:ext uri="{BB962C8B-B14F-4D97-AF65-F5344CB8AC3E}">
        <p14:creationId xmlns:p14="http://schemas.microsoft.com/office/powerpoint/2010/main" val="73256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766-D0DC-4867-8123-D66AF24A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Asthma Prevalence by State</a:t>
            </a:r>
          </a:p>
        </p:txBody>
      </p:sp>
      <p:pic>
        <p:nvPicPr>
          <p:cNvPr id="7" name="Content Placeholder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3938ABB-9B36-4A13-A0AE-3A1C9544F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21068"/>
          <a:stretch/>
        </p:blipFill>
        <p:spPr>
          <a:xfrm>
            <a:off x="622562" y="1527281"/>
            <a:ext cx="8431306" cy="4831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00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2B5F-9354-4423-B627-534E98BB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C340-25A5-4EC1-BB86-5404DDEC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0F4A-B27C-4574-8F7C-77C9A9EF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/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D8FE-10E0-400A-BD52-BACCC650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FF8-981D-4602-94C0-CD5F963F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D9CB-E7A1-4965-BD47-03CA2243F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55856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0618-65DA-43D2-92A3-0A0A5C1D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59B8-46CB-400E-BA96-AF78CD423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686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533A-3ECB-4B97-912A-5C9216E7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A39E74-41E5-4D2A-AE37-C924AFC59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01033"/>
              </p:ext>
            </p:extLst>
          </p:nvPr>
        </p:nvGraphicFramePr>
        <p:xfrm>
          <a:off x="3693206" y="415764"/>
          <a:ext cx="8007382" cy="247214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003691">
                  <a:extLst>
                    <a:ext uri="{9D8B030D-6E8A-4147-A177-3AD203B41FA5}">
                      <a16:colId xmlns:a16="http://schemas.microsoft.com/office/drawing/2014/main" val="120585053"/>
                    </a:ext>
                  </a:extLst>
                </a:gridCol>
                <a:gridCol w="4003691">
                  <a:extLst>
                    <a:ext uri="{9D8B030D-6E8A-4147-A177-3AD203B41FA5}">
                      <a16:colId xmlns:a16="http://schemas.microsoft.com/office/drawing/2014/main" val="3980792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005E9E"/>
                          </a:solidFill>
                          <a:effectLst/>
                        </a:rPr>
                        <a:t>Air Quality Index | (AQI) Values</a:t>
                      </a:r>
                      <a:endParaRPr lang="en-US" sz="1300" dirty="0">
                        <a:solidFill>
                          <a:srgbClr val="005E9E"/>
                        </a:solidFill>
                        <a:effectLst/>
                      </a:endParaRP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5E9E"/>
                          </a:solidFill>
                          <a:effectLst/>
                        </a:rPr>
                        <a:t>Levels of Health Concern</a:t>
                      </a:r>
                      <a:endParaRPr lang="en-US" sz="1300">
                        <a:solidFill>
                          <a:srgbClr val="005E9E"/>
                        </a:solidFill>
                        <a:effectLst/>
                      </a:endParaRP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39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solidFill>
                            <a:srgbClr val="005E9E"/>
                          </a:solidFill>
                          <a:effectLst/>
                        </a:rPr>
                        <a:t>When the AQI is in this range</a:t>
                      </a:r>
                      <a:r>
                        <a:rPr lang="en-US" sz="1300" b="1" dirty="0">
                          <a:solidFill>
                            <a:srgbClr val="005E9E"/>
                          </a:solidFill>
                          <a:effectLst/>
                        </a:rPr>
                        <a:t>:</a:t>
                      </a:r>
                      <a:endParaRPr lang="en-US" sz="1300" dirty="0">
                        <a:solidFill>
                          <a:srgbClr val="005E9E"/>
                        </a:solidFill>
                        <a:effectLst/>
                      </a:endParaRP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>
                          <a:solidFill>
                            <a:srgbClr val="005E9E"/>
                          </a:solidFill>
                          <a:effectLst/>
                        </a:rPr>
                        <a:t>.</a:t>
                      </a:r>
                      <a:r>
                        <a:rPr lang="en-US" sz="1300" b="1" i="1">
                          <a:solidFill>
                            <a:srgbClr val="005E9E"/>
                          </a:solidFill>
                          <a:effectLst/>
                        </a:rPr>
                        <a:t>.air quality conditions are:</a:t>
                      </a:r>
                      <a:endParaRPr lang="en-US" sz="1300">
                        <a:solidFill>
                          <a:srgbClr val="005E9E"/>
                        </a:solidFill>
                        <a:effectLst/>
                      </a:endParaRP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0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0 to 50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Good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51 to 100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Moderate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6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101 to 150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Unhealthy for Sensitive Groups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6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151 to 200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6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Unhealthy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201 to 300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8B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Very Unhealthy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8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63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301 to 500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Arial" panose="020B0604020202020204" pitchFamily="34" charset="0"/>
                        </a:rPr>
                        <a:t>Hazardous</a:t>
                      </a:r>
                    </a:p>
                  </a:txBody>
                  <a:tcPr marL="55449" marR="55449" marT="55449" marB="5544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66378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DA05B8C-5F8D-49EF-8886-306AFC104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157222"/>
              </p:ext>
            </p:extLst>
          </p:nvPr>
        </p:nvGraphicFramePr>
        <p:xfrm>
          <a:off x="1222378" y="3150187"/>
          <a:ext cx="4780292" cy="396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5CFAE04-9F6C-4BAF-8FB5-03E088075195}"/>
              </a:ext>
            </a:extLst>
          </p:cNvPr>
          <p:cNvGrpSpPr/>
          <p:nvPr/>
        </p:nvGrpSpPr>
        <p:grpSpPr>
          <a:xfrm>
            <a:off x="176306" y="1270000"/>
            <a:ext cx="3436218" cy="1320800"/>
            <a:chOff x="176306" y="1270000"/>
            <a:chExt cx="3436218" cy="1320800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3EE96AD4-C045-4F32-A5C5-6FD068EC1E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18144550"/>
                </p:ext>
              </p:extLst>
            </p:nvPr>
          </p:nvGraphicFramePr>
          <p:xfrm>
            <a:off x="176306" y="1270000"/>
            <a:ext cx="3436218" cy="132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A2AACA-E8AC-41DD-ADC7-35E923C29BF7}"/>
                </a:ext>
              </a:extLst>
            </p:cNvPr>
            <p:cNvSpPr/>
            <p:nvPr/>
          </p:nvSpPr>
          <p:spPr>
            <a:xfrm>
              <a:off x="900953" y="1559858"/>
              <a:ext cx="45719" cy="71229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1A74F-E435-4469-BFB1-921E4F797E08}"/>
                </a:ext>
              </a:extLst>
            </p:cNvPr>
            <p:cNvSpPr txBox="1"/>
            <p:nvPr/>
          </p:nvSpPr>
          <p:spPr>
            <a:xfrm>
              <a:off x="176306" y="2192679"/>
              <a:ext cx="3065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National Standard: &lt;100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92C246-0F77-4584-AF14-AEC07452A606}"/>
              </a:ext>
            </a:extLst>
          </p:cNvPr>
          <p:cNvSpPr/>
          <p:nvPr/>
        </p:nvSpPr>
        <p:spPr>
          <a:xfrm>
            <a:off x="6096000" y="3536576"/>
            <a:ext cx="5280212" cy="29056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 purpose: characterizing air quality in Georgia and exploring any potential relationships with asthma / respiratory health.</a:t>
            </a:r>
          </a:p>
        </p:txBody>
      </p:sp>
    </p:spTree>
    <p:extLst>
      <p:ext uri="{BB962C8B-B14F-4D97-AF65-F5344CB8AC3E}">
        <p14:creationId xmlns:p14="http://schemas.microsoft.com/office/powerpoint/2010/main" val="30503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8199-D5B4-4D5B-8758-CEE47DB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DF542-39C6-48F6-B113-A9BA097AA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0F192A-C9B3-4117-B780-7A4BCFFB26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EPA </a:t>
            </a:r>
            <a:r>
              <a:rPr lang="en-US" sz="2400" dirty="0" err="1"/>
              <a:t>AirNow</a:t>
            </a:r>
            <a:r>
              <a:rPr lang="en-US" sz="2400" dirty="0"/>
              <a:t> Database</a:t>
            </a:r>
          </a:p>
          <a:p>
            <a:r>
              <a:rPr lang="en-US" sz="2400" dirty="0"/>
              <a:t>CDC Behavioral Risk Factor Surveillance System (BRFSS)</a:t>
            </a:r>
          </a:p>
          <a:p>
            <a:r>
              <a:rPr lang="en-US" sz="2400" dirty="0"/>
              <a:t>GA OASIS Asthma Data</a:t>
            </a:r>
          </a:p>
          <a:p>
            <a:r>
              <a:rPr lang="en-US" sz="2400" dirty="0"/>
              <a:t>Google Maps API</a:t>
            </a:r>
          </a:p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A4224E-7364-4225-B174-2C457B53E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133EE-B313-4AF0-AFC8-92E9CA68B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539710" cy="3304117"/>
          </a:xfrm>
        </p:spPr>
        <p:txBody>
          <a:bodyPr>
            <a:normAutofit/>
          </a:bodyPr>
          <a:lstStyle/>
          <a:p>
            <a:r>
              <a:rPr lang="en-US" sz="2400" dirty="0"/>
              <a:t>Data munging via Pandas</a:t>
            </a:r>
          </a:p>
          <a:p>
            <a:r>
              <a:rPr lang="en-US" sz="2400" dirty="0"/>
              <a:t>Plotting via Matplotlib</a:t>
            </a:r>
          </a:p>
          <a:p>
            <a:r>
              <a:rPr lang="en-US" sz="2400" dirty="0"/>
              <a:t>Statistical analysis via </a:t>
            </a:r>
            <a:r>
              <a:rPr lang="en-US" sz="2400" dirty="0" err="1"/>
              <a:t>scipy</a:t>
            </a:r>
            <a:endParaRPr lang="en-US" sz="2400" dirty="0"/>
          </a:p>
          <a:p>
            <a:r>
              <a:rPr lang="en-US" sz="2400" dirty="0"/>
              <a:t>Geocoding/mapping via </a:t>
            </a:r>
            <a:r>
              <a:rPr lang="en-US" sz="2400" dirty="0" err="1"/>
              <a:t>gmaps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73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A1B4-E613-41B8-8024-30FCDE1D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74" y="99650"/>
            <a:ext cx="8709301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Georgia | By County 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1AF48-91C2-481F-B24E-14D3D973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9" t="12964" r="31702"/>
          <a:stretch/>
        </p:blipFill>
        <p:spPr>
          <a:xfrm>
            <a:off x="542275" y="1513544"/>
            <a:ext cx="4853436" cy="51775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44D04A-2E16-466D-B8B1-8892031C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35230" y="1809378"/>
            <a:ext cx="6511382" cy="40938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94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F8C7-407A-4AE6-B6DC-A9F0404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870"/>
            <a:ext cx="8596668" cy="737834"/>
          </a:xfrm>
        </p:spPr>
        <p:txBody>
          <a:bodyPr/>
          <a:lstStyle/>
          <a:p>
            <a:r>
              <a:rPr lang="en-US" dirty="0"/>
              <a:t>Georgia | By County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519CE2-C32B-47D2-A740-63B447D0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3" y="879974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CE828D-9B6E-4A98-BA57-9637FCEDD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4" y="3868436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41DA199-2DE0-44EF-808E-92F660623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65" y="3868436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6C98DD-A0FB-4150-8534-DBA5ECE56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32" y="857656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64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8C95-4E1C-4B5A-BBBA-402A1624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7870"/>
            <a:ext cx="8596668" cy="710647"/>
          </a:xfrm>
        </p:spPr>
        <p:txBody>
          <a:bodyPr/>
          <a:lstStyle/>
          <a:p>
            <a:r>
              <a:rPr lang="en-US" dirty="0"/>
              <a:t>Georgia | By County</a:t>
            </a:r>
          </a:p>
        </p:txBody>
      </p:sp>
      <p:pic>
        <p:nvPicPr>
          <p:cNvPr id="27" name="Picture 2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BB9348-0F12-42BC-B8FE-539A0825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5" y="838517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2EECAC-D411-4B86-893F-98DC8782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02" y="838517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5DB675-DB81-4829-B960-8AFAAD201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57" y="3875505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8DE010-C951-4694-B551-7C0D29216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74" y="3866984"/>
            <a:ext cx="4415743" cy="2943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71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BB5-C1E0-425C-B996-A0B9E1FD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Childhood Asthma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0BEB-C295-4B76-8172-77A79F5F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17BE-6D83-4023-BBF3-4361917A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| By County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6E5D-36CA-42A1-B3EE-0DDD5EC9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images that are most insightful</a:t>
            </a:r>
          </a:p>
        </p:txBody>
      </p:sp>
    </p:spTree>
    <p:extLst>
      <p:ext uri="{BB962C8B-B14F-4D97-AF65-F5344CB8AC3E}">
        <p14:creationId xmlns:p14="http://schemas.microsoft.com/office/powerpoint/2010/main" val="267447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17BE-6D83-4023-BBF3-4361917A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| By County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6E5D-36CA-42A1-B3EE-0DDD5EC9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images that are most insightful</a:t>
            </a:r>
          </a:p>
        </p:txBody>
      </p:sp>
    </p:spTree>
    <p:extLst>
      <p:ext uri="{BB962C8B-B14F-4D97-AF65-F5344CB8AC3E}">
        <p14:creationId xmlns:p14="http://schemas.microsoft.com/office/powerpoint/2010/main" val="2334785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447</Words>
  <Application>Microsoft Office PowerPoint</Application>
  <PresentationFormat>Widescreen</PresentationFormat>
  <Paragraphs>91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Air Quality and Respiratory Health</vt:lpstr>
      <vt:lpstr>Background</vt:lpstr>
      <vt:lpstr>Data and Methods</vt:lpstr>
      <vt:lpstr>Georgia | By County (2017)</vt:lpstr>
      <vt:lpstr>Georgia | By County</vt:lpstr>
      <vt:lpstr>Georgia | By County</vt:lpstr>
      <vt:lpstr>A Closer Look at Childhood Asthma</vt:lpstr>
      <vt:lpstr>Georgia | By County Type</vt:lpstr>
      <vt:lpstr>Georgia | By County Type</vt:lpstr>
      <vt:lpstr>Asthma Prevalence by State</vt:lpstr>
      <vt:lpstr>Observations</vt:lpstr>
      <vt:lpstr>Limitations / Assumptions</vt:lpstr>
      <vt:lpstr>User Input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and Respiratory Health</dc:title>
  <dc:creator>Erica Ginn</dc:creator>
  <cp:lastModifiedBy>Erica Ginn</cp:lastModifiedBy>
  <cp:revision>7</cp:revision>
  <dcterms:created xsi:type="dcterms:W3CDTF">2018-10-10T23:20:00Z</dcterms:created>
  <dcterms:modified xsi:type="dcterms:W3CDTF">2018-10-11T01:09:21Z</dcterms:modified>
</cp:coreProperties>
</file>