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24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A64D-92C7-4EFA-AEF3-333A4A45FCCB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05BE-1D38-462A-BDE2-150BEE7A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A0000-A59C-4FBC-9B7E-CA7D4C83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Exploring health quality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22F6606-541F-4589-99C7-8DBAFF8E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 err="1"/>
              <a:t>Coung</a:t>
            </a:r>
            <a:r>
              <a:rPr lang="en-US" dirty="0"/>
              <a:t> Huynh</a:t>
            </a:r>
          </a:p>
          <a:p>
            <a:endParaRPr lang="en-US" dirty="0"/>
          </a:p>
          <a:p>
            <a:r>
              <a:rPr lang="en-US" dirty="0"/>
              <a:t>Erica Rosa</a:t>
            </a:r>
          </a:p>
          <a:p>
            <a:endParaRPr lang="en-US" dirty="0"/>
          </a:p>
          <a:p>
            <a:r>
              <a:rPr lang="en-US" dirty="0"/>
              <a:t>Jensen </a:t>
            </a:r>
            <a:r>
              <a:rPr lang="en-US" dirty="0" err="1"/>
              <a:t>Binoji</a:t>
            </a:r>
            <a:endParaRPr lang="en-US" dirty="0"/>
          </a:p>
          <a:p>
            <a:endParaRPr lang="en-US" dirty="0"/>
          </a:p>
          <a:p>
            <a:r>
              <a:rPr lang="en-US" dirty="0"/>
              <a:t>Ted Stagner</a:t>
            </a:r>
          </a:p>
        </p:txBody>
      </p:sp>
    </p:spTree>
    <p:extLst>
      <p:ext uri="{BB962C8B-B14F-4D97-AF65-F5344CB8AC3E}">
        <p14:creationId xmlns:p14="http://schemas.microsoft.com/office/powerpoint/2010/main" val="141336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C5A1E-C0DC-44FD-AA62-557E0C55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5085-5492-435D-BFF1-C669FF4F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6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20027-85C5-4053-A072-64FEBAF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5659-4652-433F-A648-1E0AFBA1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dirty="0"/>
              <a:t>CSVs containing End-Stage Renal Disease QIP Reporting Results</a:t>
            </a:r>
          </a:p>
          <a:p>
            <a:r>
              <a:rPr lang="en-US" dirty="0"/>
              <a:t>Imported and transformed data in a </a:t>
            </a:r>
            <a:r>
              <a:rPr lang="en-US" dirty="0" err="1"/>
              <a:t>Jupyter</a:t>
            </a:r>
            <a:r>
              <a:rPr lang="en-US" dirty="0"/>
              <a:t> notebook (Pandas, SQL Alchemy)</a:t>
            </a:r>
          </a:p>
          <a:p>
            <a:r>
              <a:rPr lang="en-US" dirty="0"/>
              <a:t>Loaded </a:t>
            </a:r>
            <a:r>
              <a:rPr lang="en-US" dirty="0" err="1"/>
              <a:t>dataframes</a:t>
            </a:r>
            <a:r>
              <a:rPr lang="en-US" dirty="0"/>
              <a:t> into MySQL tables</a:t>
            </a:r>
          </a:p>
          <a:p>
            <a:r>
              <a:rPr lang="en-US" dirty="0"/>
              <a:t>HTML Dashboard with CSS styling</a:t>
            </a:r>
          </a:p>
          <a:p>
            <a:r>
              <a:rPr lang="en-US" dirty="0" err="1"/>
              <a:t>Plotly</a:t>
            </a:r>
            <a:r>
              <a:rPr lang="en-US" dirty="0"/>
              <a:t> and Leaflet visualizations</a:t>
            </a:r>
          </a:p>
          <a:p>
            <a:r>
              <a:rPr lang="en-US" dirty="0"/>
              <a:t>Flask App to update visualizations by selecting different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2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161926"/>
            <a:ext cx="10688715" cy="947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Chloropleth</a:t>
            </a:r>
            <a:r>
              <a:rPr lang="en-US" dirty="0"/>
              <a:t> Map |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 err="1">
                <a:solidFill>
                  <a:srgbClr val="C00000"/>
                </a:solidFill>
              </a:rPr>
              <a:t>avgs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5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" y="76201"/>
            <a:ext cx="10696569" cy="1181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 err="1"/>
              <a:t>Plotly</a:t>
            </a:r>
            <a:r>
              <a:rPr lang="en-US" dirty="0"/>
              <a:t> Bar | </a:t>
            </a:r>
            <a:r>
              <a:rPr lang="en-US" dirty="0">
                <a:solidFill>
                  <a:srgbClr val="C00000"/>
                </a:solidFill>
              </a:rPr>
              <a:t>low / high performers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51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" y="76201"/>
            <a:ext cx="10696569" cy="1181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Cluster map | </a:t>
            </a:r>
            <a:r>
              <a:rPr lang="en-US" dirty="0">
                <a:solidFill>
                  <a:srgbClr val="C00000"/>
                </a:solidFill>
              </a:rPr>
              <a:t>reporting clinics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50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DB43-671A-4079-9927-155B14C0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31" y="76201"/>
            <a:ext cx="10696569" cy="11810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D3 Scatter plot | </a:t>
            </a:r>
            <a:r>
              <a:rPr lang="en-US" dirty="0">
                <a:solidFill>
                  <a:srgbClr val="C00000"/>
                </a:solidFill>
              </a:rPr>
              <a:t>compare metrics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43706-580A-4E83-8896-42DF58D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1441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95B9-0A8B-46B6-A201-F59EDDB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4450" y="3409948"/>
            <a:ext cx="7372350" cy="24828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96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7D80F0-E0CE-4DCF-A32A-DB7CE736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Exploring health quality</vt:lpstr>
      <vt:lpstr>Background</vt:lpstr>
      <vt:lpstr>Data and methods</vt:lpstr>
      <vt:lpstr>Chloropleth Map | State avgs</vt:lpstr>
      <vt:lpstr>Plotly Bar | low / high performers</vt:lpstr>
      <vt:lpstr>Cluster map | reporting clinics</vt:lpstr>
      <vt:lpstr>D3 Scatter plot | compare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health quality</dc:title>
  <dc:creator>Erica Ginn</dc:creator>
  <cp:lastModifiedBy>Erica Ginn</cp:lastModifiedBy>
  <cp:revision>1</cp:revision>
  <dcterms:created xsi:type="dcterms:W3CDTF">2019-01-07T04:00:14Z</dcterms:created>
  <dcterms:modified xsi:type="dcterms:W3CDTF">2019-01-07T04:03:24Z</dcterms:modified>
</cp:coreProperties>
</file>