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EF0D2-842F-D2E6-6440-CF07B0794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25831D-DB74-958B-D005-5A3E75501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77252-E2A9-6E1E-1149-662B3AEB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2B4FE3-731F-A43B-93EB-D8025D31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42BDD4-2440-88DF-4330-D6D7C151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12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2ACAA-DABB-6422-1D1E-1A91E0F7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06D50D-C0DA-5363-40CD-DFA571F2E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02F80E-B79A-CAC6-2A41-6376DA1D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F4BAD-3656-6F21-31B9-71771AB2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7D3B5-8B1F-B558-8A35-0B6EEA63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CEE16A-2FE4-6106-9FD4-7ABC4118F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70CF70-EF89-FD4B-6DD6-3C9AE657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16B0C-5695-4119-09B9-80A9FDFC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B1A90-4DE3-39D3-04A9-C4800C62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C55A3-CDB0-0C64-1AA3-D5942A81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17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DC7F6-C95D-BB51-EA0E-F0D0271E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26252-5A35-A1B9-E3B1-712F93DE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18EE1F-C738-6CCB-3494-44B35230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0CE8E-DFB5-B4E3-CE90-D659628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014F53-6CC8-9933-A446-DC4ED5DF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6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2E2D-8315-0531-6B89-08C51407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4DDA49-A96E-2553-4553-A8A1EF1E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461E2-E891-BBEB-682B-815F45BE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ABA4AA-582D-02F0-2CC4-1A15EEED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2D214-BAA6-277E-4915-DA833EA0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3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762CE-CD5A-E5FD-6F95-547FC292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A7DDC-EA4C-3258-5D2C-06166DA4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2D6867-61FF-CDAC-4244-873B8128E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EA6BB7-2937-F89B-FFFD-D7718F25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B7B12-7897-51AF-55E3-0F99678F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56E6E-06FD-1BC6-9B01-3CD42938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59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46E65-E334-C39A-368E-4A5EAF15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CDC4B4-AC6A-DB4A-97FA-41DA03EF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FB784E-463F-0F52-E2CB-9359F7879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E5B571-8023-411D-F284-5C73C08DE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50FF62-44CD-7377-2F9E-E91B20665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0C1241-3D2F-4F12-6ABD-E4441B83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DD3F8F-1E71-48E8-1AD3-877EFD0D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8AFC6F-C087-E3BB-3841-9D918C1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7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6DF1-BF82-AF40-4504-5FB7072C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0B674E-E3D5-E1B0-99B8-4721C8C8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CF47E8-72BB-4EC0-F0D0-0432E350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66168B-71B9-4293-E902-CB04FD20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5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7B885E-8963-1621-B27F-4D7FD28B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8F9B9A-3BD2-3A73-0508-D7A041D1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A65F4E-3958-0586-C091-ACF564DB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7C4D0-8734-3CFE-4C83-AA6653C0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C2450A-AE87-BB17-D60F-24381B3F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57567B-8851-DDD8-094A-B595AD62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D67886-2818-ABD8-666B-390843E4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763C6-50DC-4453-C2EC-5EEB2B4F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C44CE8-5A0B-EA5E-5C15-1043D921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8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38B02-8959-3F9D-FD3E-1CB927CC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6CBAB8-64B9-2C85-3EDD-61E982052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32415-E316-7C15-0B05-876934161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5A7B04-60DB-A1B1-45C0-80BF8274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2DB0A0-8476-B684-B404-96F59660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810DBF-D47A-99BA-3B32-4192ADF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2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472095-B528-829E-91C2-968FBA54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F1DD5-B292-D3BE-D227-E8B1886C6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F5CBA-A1E5-6C4F-D5EC-B182A7908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7BB2-578A-9F44-A459-DC41ECF70460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3E03F-CD0E-F375-7BFB-BB8DCDF2B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D49A5-9F4B-8654-B848-DF0CE72AF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0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581565-F6E1-847D-F30B-E17DD532947A}"/>
              </a:ext>
            </a:extLst>
          </p:cNvPr>
          <p:cNvSpPr/>
          <p:nvPr/>
        </p:nvSpPr>
        <p:spPr>
          <a:xfrm>
            <a:off x="588579" y="1166648"/>
            <a:ext cx="3037490" cy="5265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301F57C-BF2C-19C2-B9B9-8791011CCE35}"/>
              </a:ext>
            </a:extLst>
          </p:cNvPr>
          <p:cNvSpPr/>
          <p:nvPr/>
        </p:nvSpPr>
        <p:spPr>
          <a:xfrm>
            <a:off x="798786" y="2039007"/>
            <a:ext cx="2638097" cy="426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D7D7E6-8CB1-023B-0892-15681ADD73F4}"/>
              </a:ext>
            </a:extLst>
          </p:cNvPr>
          <p:cNvSpPr/>
          <p:nvPr/>
        </p:nvSpPr>
        <p:spPr>
          <a:xfrm>
            <a:off x="945931" y="2249214"/>
            <a:ext cx="2312276" cy="4834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管理する野菜の名前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B2B3DC-2087-36D5-5034-301A424B5966}"/>
              </a:ext>
            </a:extLst>
          </p:cNvPr>
          <p:cNvSpPr/>
          <p:nvPr/>
        </p:nvSpPr>
        <p:spPr>
          <a:xfrm>
            <a:off x="951191" y="2801005"/>
            <a:ext cx="2312276" cy="4834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管理する野菜の名前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5E0FE3-8CCD-C373-402C-2DC7B954DC9C}"/>
              </a:ext>
            </a:extLst>
          </p:cNvPr>
          <p:cNvSpPr/>
          <p:nvPr/>
        </p:nvSpPr>
        <p:spPr>
          <a:xfrm>
            <a:off x="951188" y="3358054"/>
            <a:ext cx="2312276" cy="4834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管理する野菜の名前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512628-DCCA-4AB3-3D26-BF7532887167}"/>
              </a:ext>
            </a:extLst>
          </p:cNvPr>
          <p:cNvSpPr/>
          <p:nvPr/>
        </p:nvSpPr>
        <p:spPr>
          <a:xfrm>
            <a:off x="956445" y="5475884"/>
            <a:ext cx="2312276" cy="4834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管理する野菜の名前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DBC148-06ED-575D-6222-94CD5C88BB44}"/>
              </a:ext>
            </a:extLst>
          </p:cNvPr>
          <p:cNvSpPr txBox="1"/>
          <p:nvPr/>
        </p:nvSpPr>
        <p:spPr>
          <a:xfrm>
            <a:off x="1912883" y="4156836"/>
            <a:ext cx="43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FC050F-8417-860A-C06F-F6285333F3FC}"/>
              </a:ext>
            </a:extLst>
          </p:cNvPr>
          <p:cNvSpPr/>
          <p:nvPr/>
        </p:nvSpPr>
        <p:spPr>
          <a:xfrm>
            <a:off x="588579" y="1166648"/>
            <a:ext cx="303749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野菜管理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9D8373-E835-E263-225A-36D94CC82F9B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デザイン</a:t>
            </a:r>
            <a:endParaRPr kumimoji="1" lang="en-US" altLang="ja-JP" dirty="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7D9BA6B-E121-DC72-A473-A341EA55F4AF}"/>
              </a:ext>
            </a:extLst>
          </p:cNvPr>
          <p:cNvSpPr/>
          <p:nvPr/>
        </p:nvSpPr>
        <p:spPr>
          <a:xfrm>
            <a:off x="2848304" y="1292772"/>
            <a:ext cx="683172" cy="3783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追加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D21AEDD-FAF6-FDC1-93E3-22488573B3E7}"/>
              </a:ext>
            </a:extLst>
          </p:cNvPr>
          <p:cNvGrpSpPr/>
          <p:nvPr/>
        </p:nvGrpSpPr>
        <p:grpSpPr>
          <a:xfrm>
            <a:off x="4608776" y="1161396"/>
            <a:ext cx="3037490" cy="5276195"/>
            <a:chOff x="4608776" y="1161396"/>
            <a:chExt cx="3037490" cy="5276195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78765C1-8723-171C-14D1-08A0688CFABC}"/>
                </a:ext>
              </a:extLst>
            </p:cNvPr>
            <p:cNvGrpSpPr/>
            <p:nvPr/>
          </p:nvGrpSpPr>
          <p:grpSpPr>
            <a:xfrm>
              <a:off x="4608776" y="1171908"/>
              <a:ext cx="3037490" cy="5265683"/>
              <a:chOff x="4608776" y="1171908"/>
              <a:chExt cx="3037490" cy="526568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C2A2271-A0EE-9902-AA73-C1847706379D}"/>
                  </a:ext>
                </a:extLst>
              </p:cNvPr>
              <p:cNvSpPr/>
              <p:nvPr/>
            </p:nvSpPr>
            <p:spPr>
              <a:xfrm>
                <a:off x="4608776" y="1171908"/>
                <a:ext cx="3037490" cy="526568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>
                <a:extLst>
                  <a:ext uri="{FF2B5EF4-FFF2-40B4-BE49-F238E27FC236}">
                    <a16:creationId xmlns:a16="http://schemas.microsoft.com/office/drawing/2014/main" id="{A6D7EBB4-4326-E091-4CC6-D510BE56B2F0}"/>
                  </a:ext>
                </a:extLst>
              </p:cNvPr>
              <p:cNvSpPr/>
              <p:nvPr/>
            </p:nvSpPr>
            <p:spPr>
              <a:xfrm>
                <a:off x="5423338" y="4435366"/>
                <a:ext cx="1418896" cy="388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撮影ボタン</a:t>
                </a:r>
                <a:endParaRPr kumimoji="1" lang="en-US" altLang="ja-JP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508F85DC-C867-A7F6-2D03-CE2427AA74DA}"/>
                  </a:ext>
                </a:extLst>
              </p:cNvPr>
              <p:cNvSpPr/>
              <p:nvPr/>
            </p:nvSpPr>
            <p:spPr>
              <a:xfrm>
                <a:off x="5418084" y="5323489"/>
                <a:ext cx="1418896" cy="38888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/>
                  <a:t>記録ボタン</a:t>
                </a:r>
                <a:endParaRPr kumimoji="1" lang="en-US" altLang="ja-JP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BF6D9DB-A0A2-CDC7-054E-DC3B2E8C29FF}"/>
                  </a:ext>
                </a:extLst>
              </p:cNvPr>
              <p:cNvSpPr/>
              <p:nvPr/>
            </p:nvSpPr>
            <p:spPr>
              <a:xfrm>
                <a:off x="4981893" y="1807781"/>
                <a:ext cx="2291256" cy="21283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撮影した画像</a:t>
                </a:r>
              </a:p>
            </p:txBody>
          </p: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FCA1F15-2BC7-A1E0-B7D2-A3E26C33B9F2}"/>
                </a:ext>
              </a:extLst>
            </p:cNvPr>
            <p:cNvSpPr/>
            <p:nvPr/>
          </p:nvSpPr>
          <p:spPr>
            <a:xfrm>
              <a:off x="4608776" y="1161396"/>
              <a:ext cx="303749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トマト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69D7BC2-5730-D34B-4E95-843A285A18BD}"/>
              </a:ext>
            </a:extLst>
          </p:cNvPr>
          <p:cNvGrpSpPr/>
          <p:nvPr/>
        </p:nvGrpSpPr>
        <p:grpSpPr>
          <a:xfrm>
            <a:off x="8339050" y="1156138"/>
            <a:ext cx="3037490" cy="5276193"/>
            <a:chOff x="399393" y="1066402"/>
            <a:chExt cx="3037490" cy="5276193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2F24592-1B38-F06F-A417-FC64DA96E084}"/>
                </a:ext>
              </a:extLst>
            </p:cNvPr>
            <p:cNvGrpSpPr/>
            <p:nvPr/>
          </p:nvGrpSpPr>
          <p:grpSpPr>
            <a:xfrm>
              <a:off x="399393" y="1066402"/>
              <a:ext cx="3037490" cy="5276193"/>
              <a:chOff x="8586929" y="1166656"/>
              <a:chExt cx="3037490" cy="527619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16A490E-90CA-9A76-6D43-99D6E9AA77C3}"/>
                  </a:ext>
                </a:extLst>
              </p:cNvPr>
              <p:cNvSpPr/>
              <p:nvPr/>
            </p:nvSpPr>
            <p:spPr>
              <a:xfrm>
                <a:off x="8586929" y="1177166"/>
                <a:ext cx="3037490" cy="526568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A93352DF-78FD-1D30-9F95-ABFA92670F07}"/>
                  </a:ext>
                </a:extLst>
              </p:cNvPr>
              <p:cNvSpPr/>
              <p:nvPr/>
            </p:nvSpPr>
            <p:spPr>
              <a:xfrm>
                <a:off x="8786648" y="1828800"/>
                <a:ext cx="2680138" cy="1644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フリーフォーム 43">
                <a:extLst>
                  <a:ext uri="{FF2B5EF4-FFF2-40B4-BE49-F238E27FC236}">
                    <a16:creationId xmlns:a16="http://schemas.microsoft.com/office/drawing/2014/main" id="{FD10DF82-5A1D-36AB-EA04-DD1C29EDAF7A}"/>
                  </a:ext>
                </a:extLst>
              </p:cNvPr>
              <p:cNvSpPr/>
              <p:nvPr/>
            </p:nvSpPr>
            <p:spPr>
              <a:xfrm>
                <a:off x="9249103" y="2196662"/>
                <a:ext cx="1755228" cy="914400"/>
              </a:xfrm>
              <a:custGeom>
                <a:avLst/>
                <a:gdLst>
                  <a:gd name="connsiteX0" fmla="*/ 0 w 1755228"/>
                  <a:gd name="connsiteY0" fmla="*/ 914400 h 914400"/>
                  <a:gd name="connsiteX1" fmla="*/ 777766 w 1755228"/>
                  <a:gd name="connsiteY1" fmla="*/ 767255 h 914400"/>
                  <a:gd name="connsiteX2" fmla="*/ 1103587 w 1755228"/>
                  <a:gd name="connsiteY2" fmla="*/ 557048 h 914400"/>
                  <a:gd name="connsiteX3" fmla="*/ 1755228 w 1755228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228" h="914400">
                    <a:moveTo>
                      <a:pt x="0" y="914400"/>
                    </a:moveTo>
                    <a:cubicBezTo>
                      <a:pt x="296917" y="870607"/>
                      <a:pt x="593835" y="826814"/>
                      <a:pt x="777766" y="767255"/>
                    </a:cubicBezTo>
                    <a:cubicBezTo>
                      <a:pt x="961697" y="707696"/>
                      <a:pt x="940677" y="684924"/>
                      <a:pt x="1103587" y="557048"/>
                    </a:cubicBezTo>
                    <a:cubicBezTo>
                      <a:pt x="1266497" y="429172"/>
                      <a:pt x="1510862" y="214586"/>
                      <a:pt x="175522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4912345-E6A5-037D-456B-6969806DF78C}"/>
                  </a:ext>
                </a:extLst>
              </p:cNvPr>
              <p:cNvSpPr/>
              <p:nvPr/>
            </p:nvSpPr>
            <p:spPr>
              <a:xfrm>
                <a:off x="9249103" y="3547230"/>
                <a:ext cx="1870842" cy="127175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記録した画像</a:t>
                </a: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4BF8DC44-6CF0-9986-2A60-75336925D987}"/>
                  </a:ext>
                </a:extLst>
              </p:cNvPr>
              <p:cNvSpPr/>
              <p:nvPr/>
            </p:nvSpPr>
            <p:spPr>
              <a:xfrm>
                <a:off x="8786648" y="4908331"/>
                <a:ext cx="1245537" cy="12507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/>
                  <a:t>撮影日時</a:t>
                </a:r>
                <a:endParaRPr kumimoji="1" lang="en-US" altLang="ja-JP" sz="1400" dirty="0"/>
              </a:p>
              <a:p>
                <a:pPr algn="ctr"/>
                <a:r>
                  <a:rPr lang="ja-JP" altLang="en-US" sz="1400"/>
                  <a:t>大きさ</a:t>
                </a:r>
                <a:endParaRPr lang="en-US" altLang="ja-JP" sz="1400" dirty="0"/>
              </a:p>
              <a:p>
                <a:pPr algn="ctr"/>
                <a:r>
                  <a:rPr lang="ja-JP" altLang="en-US" sz="1400"/>
                  <a:t>などの情報</a:t>
                </a:r>
                <a:endParaRPr kumimoji="1" lang="ja-JP" altLang="en-US" sz="1400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5637122E-8574-12FA-1F4B-350C102E365A}"/>
                  </a:ext>
                </a:extLst>
              </p:cNvPr>
              <p:cNvSpPr/>
              <p:nvPr/>
            </p:nvSpPr>
            <p:spPr>
              <a:xfrm>
                <a:off x="10163544" y="4913590"/>
                <a:ext cx="1329516" cy="12507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/>
                  <a:t>メモ</a:t>
                </a:r>
                <a:endParaRPr kumimoji="1" lang="en-US" altLang="ja-JP" dirty="0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E1ECB5A-FADA-81A4-C98E-3857CF8586BF}"/>
                  </a:ext>
                </a:extLst>
              </p:cNvPr>
              <p:cNvSpPr/>
              <p:nvPr/>
            </p:nvSpPr>
            <p:spPr>
              <a:xfrm>
                <a:off x="8586929" y="1166656"/>
                <a:ext cx="3037490" cy="6096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solidFill>
                      <a:sysClr val="windowText" lastClr="000000"/>
                    </a:solidFill>
                  </a:rPr>
                  <a:t>トマトの成長記録</a:t>
                </a:r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78DD31-D417-0A9D-4C32-69F0B4836495}"/>
                </a:ext>
              </a:extLst>
            </p:cNvPr>
            <p:cNvSpPr/>
            <p:nvPr/>
          </p:nvSpPr>
          <p:spPr>
            <a:xfrm>
              <a:off x="1453453" y="293544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5193A8E9-7E97-F6C4-BF2D-68906EECC6C7}"/>
                </a:ext>
              </a:extLst>
            </p:cNvPr>
            <p:cNvSpPr/>
            <p:nvPr/>
          </p:nvSpPr>
          <p:spPr>
            <a:xfrm>
              <a:off x="1061567" y="299573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BA9CB75-32C4-B5C0-A8FC-BAC206A0A7D8}"/>
                </a:ext>
              </a:extLst>
            </p:cNvPr>
            <p:cNvSpPr/>
            <p:nvPr/>
          </p:nvSpPr>
          <p:spPr>
            <a:xfrm>
              <a:off x="1741506" y="286678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3E4C46A4-7CB6-7F28-CC0E-F7AB3854D45D}"/>
                </a:ext>
              </a:extLst>
            </p:cNvPr>
            <p:cNvSpPr/>
            <p:nvPr/>
          </p:nvSpPr>
          <p:spPr>
            <a:xfrm>
              <a:off x="1949171" y="2813192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7FC49A39-C3AB-D2FE-C1BE-5319A8AC7F82}"/>
                </a:ext>
              </a:extLst>
            </p:cNvPr>
            <p:cNvSpPr/>
            <p:nvPr/>
          </p:nvSpPr>
          <p:spPr>
            <a:xfrm>
              <a:off x="2302537" y="249834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2B820A9B-6546-0F87-C807-7F5142121A41}"/>
                </a:ext>
              </a:extLst>
            </p:cNvPr>
            <p:cNvSpPr/>
            <p:nvPr/>
          </p:nvSpPr>
          <p:spPr>
            <a:xfrm>
              <a:off x="2575516" y="2258858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6E097E39-7C3B-8337-327D-230E131EDC64}"/>
                </a:ext>
              </a:extLst>
            </p:cNvPr>
            <p:cNvSpPr/>
            <p:nvPr/>
          </p:nvSpPr>
          <p:spPr>
            <a:xfrm>
              <a:off x="2902888" y="4883279"/>
              <a:ext cx="360000" cy="360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🖋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91880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F40A71-DCA5-0F29-CC0B-51BC443B4D85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最初の画面</a:t>
            </a:r>
            <a:endParaRPr kumimoji="1" lang="en-US" altLang="ja-JP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76711BC-B43D-6F64-021E-B273C7819E49}"/>
              </a:ext>
            </a:extLst>
          </p:cNvPr>
          <p:cNvGrpSpPr/>
          <p:nvPr/>
        </p:nvGrpSpPr>
        <p:grpSpPr>
          <a:xfrm>
            <a:off x="588579" y="1166648"/>
            <a:ext cx="3037490" cy="5412828"/>
            <a:chOff x="588579" y="1166648"/>
            <a:chExt cx="3037490" cy="526568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C189257-E7F7-AA32-9A48-75C9C2B49AE9}"/>
                </a:ext>
              </a:extLst>
            </p:cNvPr>
            <p:cNvSpPr/>
            <p:nvPr/>
          </p:nvSpPr>
          <p:spPr>
            <a:xfrm>
              <a:off x="588579" y="1166648"/>
              <a:ext cx="3037490" cy="52656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00DC6BB-BA67-46F2-DCA2-8A0E3AA304E3}"/>
                </a:ext>
              </a:extLst>
            </p:cNvPr>
            <p:cNvSpPr/>
            <p:nvPr/>
          </p:nvSpPr>
          <p:spPr>
            <a:xfrm>
              <a:off x="798786" y="2039007"/>
              <a:ext cx="2638097" cy="426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31F0DBC-1F26-4176-9009-1704A86F0016}"/>
                </a:ext>
              </a:extLst>
            </p:cNvPr>
            <p:cNvSpPr/>
            <p:nvPr/>
          </p:nvSpPr>
          <p:spPr>
            <a:xfrm>
              <a:off x="945931" y="2249214"/>
              <a:ext cx="2312276" cy="4834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管理する野菜の名前</a:t>
              </a:r>
              <a:endParaRPr lang="en-US" altLang="ja-JP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C62B216-711A-F6AD-E8B3-4B5B39ADC1D0}"/>
                </a:ext>
              </a:extLst>
            </p:cNvPr>
            <p:cNvSpPr/>
            <p:nvPr/>
          </p:nvSpPr>
          <p:spPr>
            <a:xfrm>
              <a:off x="951191" y="2801005"/>
              <a:ext cx="2312276" cy="4834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管理する野菜の名前</a:t>
              </a:r>
              <a:endParaRPr lang="en-US" altLang="ja-JP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E7D226-8A11-6A12-EB4C-2833BD11F320}"/>
                </a:ext>
              </a:extLst>
            </p:cNvPr>
            <p:cNvSpPr/>
            <p:nvPr/>
          </p:nvSpPr>
          <p:spPr>
            <a:xfrm>
              <a:off x="951188" y="3358054"/>
              <a:ext cx="2312276" cy="4834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管理する野菜の名前</a:t>
              </a:r>
              <a:endParaRPr lang="en-US" altLang="ja-JP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4F9FBD2-E7E9-E2BF-8F8E-D0AA81E1FAC9}"/>
                </a:ext>
              </a:extLst>
            </p:cNvPr>
            <p:cNvSpPr/>
            <p:nvPr/>
          </p:nvSpPr>
          <p:spPr>
            <a:xfrm>
              <a:off x="956445" y="5475884"/>
              <a:ext cx="2312276" cy="4834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管理する野菜の名前</a:t>
              </a:r>
              <a:endParaRPr lang="en-US" altLang="ja-JP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D735A61-D1E9-6DD9-5821-0FA8301D14B1}"/>
                </a:ext>
              </a:extLst>
            </p:cNvPr>
            <p:cNvSpPr txBox="1"/>
            <p:nvPr/>
          </p:nvSpPr>
          <p:spPr>
            <a:xfrm>
              <a:off x="1912883" y="4156836"/>
              <a:ext cx="43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・・・</a:t>
              </a:r>
              <a:endParaRPr lang="en-US" altLang="ja-JP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BEE115F-26D1-C958-8B2E-468FA733E1AF}"/>
                </a:ext>
              </a:extLst>
            </p:cNvPr>
            <p:cNvSpPr/>
            <p:nvPr/>
          </p:nvSpPr>
          <p:spPr>
            <a:xfrm>
              <a:off x="588579" y="1166648"/>
              <a:ext cx="303749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野菜管理</a:t>
              </a: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830C30-B3F3-F931-40AF-F751996C53B2}"/>
              </a:ext>
            </a:extLst>
          </p:cNvPr>
          <p:cNvSpPr txBox="1"/>
          <p:nvPr/>
        </p:nvSpPr>
        <p:spPr>
          <a:xfrm>
            <a:off x="3636580" y="1066402"/>
            <a:ext cx="7504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ナビゲーションバー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タイトルはその画面に合わせて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追加ボタンでアラートを表示させてテーブルに管理するものを追加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74AF72-3117-4460-A4C6-0F5BF43528E0}"/>
              </a:ext>
            </a:extLst>
          </p:cNvPr>
          <p:cNvSpPr txBox="1"/>
          <p:nvPr/>
        </p:nvSpPr>
        <p:spPr>
          <a:xfrm>
            <a:off x="3783728" y="1989732"/>
            <a:ext cx="7157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テーブルビュー</a:t>
            </a:r>
            <a:endParaRPr kumimoji="1" lang="en-US" altLang="ja-JP" dirty="0"/>
          </a:p>
          <a:p>
            <a:r>
              <a:rPr kumimoji="1" lang="en-US" altLang="ja-JP" dirty="0"/>
              <a:t>  - </a:t>
            </a:r>
            <a:r>
              <a:rPr kumimoji="1" lang="ja-JP" altLang="en-US"/>
              <a:t>追加したものをセルで表示</a:t>
            </a:r>
            <a:endParaRPr kumimoji="1" lang="en-US" altLang="ja-JP" dirty="0"/>
          </a:p>
          <a:p>
            <a:r>
              <a:rPr kumimoji="1" lang="en-US" altLang="ja-JP" dirty="0"/>
              <a:t>    - </a:t>
            </a:r>
            <a:r>
              <a:rPr kumimoji="1" lang="ja-JP" altLang="en-US"/>
              <a:t>タップしたら次の画面に遷移するように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E1AD50D9-5F6D-A2F4-62BF-8E7BF4AF524C}"/>
              </a:ext>
            </a:extLst>
          </p:cNvPr>
          <p:cNvSpPr/>
          <p:nvPr/>
        </p:nvSpPr>
        <p:spPr>
          <a:xfrm>
            <a:off x="2848304" y="1292772"/>
            <a:ext cx="683172" cy="3783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218718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F40A71-DCA5-0F29-CC0B-51BC443B4D85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最初の画面</a:t>
            </a:r>
            <a:r>
              <a:rPr kumimoji="1" lang="en-US" altLang="ja-JP" dirty="0"/>
              <a:t> - </a:t>
            </a:r>
            <a:r>
              <a:rPr kumimoji="1" lang="ja-JP" altLang="en-US"/>
              <a:t>追加アラート</a:t>
            </a:r>
            <a:endParaRPr kumimoji="1" lang="en-US" altLang="ja-JP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CFCC478-0A57-84EC-75E6-736B018B27E1}"/>
              </a:ext>
            </a:extLst>
          </p:cNvPr>
          <p:cNvGrpSpPr/>
          <p:nvPr/>
        </p:nvGrpSpPr>
        <p:grpSpPr>
          <a:xfrm>
            <a:off x="698940" y="1480320"/>
            <a:ext cx="2459417" cy="2138855"/>
            <a:chOff x="3741683" y="2438400"/>
            <a:chExt cx="2469931" cy="2123090"/>
          </a:xfrm>
        </p:grpSpPr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327965FF-A5EC-8341-F205-1D3C097202A5}"/>
                </a:ext>
              </a:extLst>
            </p:cNvPr>
            <p:cNvSpPr/>
            <p:nvPr/>
          </p:nvSpPr>
          <p:spPr>
            <a:xfrm>
              <a:off x="3741683" y="2438400"/>
              <a:ext cx="2469931" cy="21230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8820E892-6405-3C6C-A10D-4C1D5BCF8CCB}"/>
                </a:ext>
              </a:extLst>
            </p:cNvPr>
            <p:cNvSpPr/>
            <p:nvPr/>
          </p:nvSpPr>
          <p:spPr>
            <a:xfrm>
              <a:off x="5265586" y="3997479"/>
              <a:ext cx="683172" cy="3783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追加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DD44AF6-EB5A-01AB-0A4C-841C0D6C275A}"/>
                </a:ext>
              </a:extLst>
            </p:cNvPr>
            <p:cNvSpPr txBox="1"/>
            <p:nvPr/>
          </p:nvSpPr>
          <p:spPr>
            <a:xfrm>
              <a:off x="4261944" y="2570172"/>
              <a:ext cx="1429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追加する名前を</a:t>
              </a:r>
              <a:endParaRPr kumimoji="1" lang="en-US" altLang="ja-JP" sz="1200" dirty="0"/>
            </a:p>
            <a:p>
              <a:r>
                <a:rPr kumimoji="1" lang="ja-JP" altLang="en-US" sz="1200"/>
                <a:t>入力してください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6077C48-BEDF-4E59-5093-8918D72FE2D1}"/>
                </a:ext>
              </a:extLst>
            </p:cNvPr>
            <p:cNvSpPr/>
            <p:nvPr/>
          </p:nvSpPr>
          <p:spPr>
            <a:xfrm>
              <a:off x="3983421" y="3284481"/>
              <a:ext cx="1944413" cy="3153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F1FAA19D-2AFE-3A23-2097-EEA858DDFE68}"/>
                </a:ext>
              </a:extLst>
            </p:cNvPr>
            <p:cNvSpPr/>
            <p:nvPr/>
          </p:nvSpPr>
          <p:spPr>
            <a:xfrm>
              <a:off x="3967566" y="3997479"/>
              <a:ext cx="1298021" cy="3783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キャンセル</a:t>
              </a: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67E6B6-F4ED-FA70-4B53-BD339B327D44}"/>
              </a:ext>
            </a:extLst>
          </p:cNvPr>
          <p:cNvSpPr txBox="1"/>
          <p:nvPr/>
        </p:nvSpPr>
        <p:spPr>
          <a:xfrm>
            <a:off x="3478923" y="1376855"/>
            <a:ext cx="6348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追加画面</a:t>
            </a:r>
            <a:r>
              <a:rPr kumimoji="1" lang="en-US" altLang="ja-JP" dirty="0"/>
              <a:t>(</a:t>
            </a:r>
            <a:r>
              <a:rPr kumimoji="1" lang="ja-JP" altLang="en-US"/>
              <a:t>画面上にアラート表示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- </a:t>
            </a:r>
            <a:r>
              <a:rPr kumimoji="1" lang="ja-JP" altLang="en-US"/>
              <a:t>テキストボックスに入力</a:t>
            </a:r>
            <a:endParaRPr kumimoji="1" lang="en-US" altLang="ja-JP" dirty="0"/>
          </a:p>
          <a:p>
            <a:r>
              <a:rPr lang="en-US" altLang="ja-JP" dirty="0"/>
              <a:t>    - </a:t>
            </a:r>
            <a:r>
              <a:rPr lang="ja-JP" altLang="en-US"/>
              <a:t>入力済みの場合のみ追加を押せるように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-</a:t>
            </a:r>
            <a:r>
              <a:rPr lang="ja-JP" altLang="en-US"/>
              <a:t>カテゴリー機能</a:t>
            </a:r>
            <a:r>
              <a:rPr lang="en-US" altLang="ja-JP" dirty="0"/>
              <a:t>(</a:t>
            </a:r>
            <a:r>
              <a:rPr lang="ja-JP" altLang="en-US"/>
              <a:t>メニューバーからカテゴリを選ぶ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  - </a:t>
            </a:r>
            <a:r>
              <a:rPr lang="ja-JP" altLang="en-US"/>
              <a:t>左丸を押すとメニューバーを表示して、選んだものに応じて表示を変える</a:t>
            </a:r>
            <a:endParaRPr lang="en-US" altLang="ja-JP" dirty="0"/>
          </a:p>
          <a:p>
            <a:r>
              <a:rPr lang="en-US" altLang="ja-JP" dirty="0"/>
              <a:t>    - </a:t>
            </a:r>
            <a:r>
              <a:rPr lang="ja-JP" altLang="en-US"/>
              <a:t>カテゴリーを選ばなくても登録はできるようにしたい</a:t>
            </a:r>
            <a:endParaRPr lang="en-US" altLang="ja-JP" dirty="0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493F44EB-A3BC-33D9-B2D6-BB8C106F9593}"/>
              </a:ext>
            </a:extLst>
          </p:cNvPr>
          <p:cNvSpPr/>
          <p:nvPr/>
        </p:nvSpPr>
        <p:spPr>
          <a:xfrm>
            <a:off x="939649" y="2702023"/>
            <a:ext cx="283779" cy="2972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316299C-08B5-F91E-00BC-D046FBA01798}"/>
              </a:ext>
            </a:extLst>
          </p:cNvPr>
          <p:cNvSpPr/>
          <p:nvPr/>
        </p:nvSpPr>
        <p:spPr>
          <a:xfrm>
            <a:off x="1345323" y="2702023"/>
            <a:ext cx="998483" cy="297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カテゴリー</a:t>
            </a:r>
          </a:p>
        </p:txBody>
      </p:sp>
    </p:spTree>
    <p:extLst>
      <p:ext uri="{BB962C8B-B14F-4D97-AF65-F5344CB8AC3E}">
        <p14:creationId xmlns:p14="http://schemas.microsoft.com/office/powerpoint/2010/main" val="57989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F40A71-DCA5-0F29-CC0B-51BC443B4D85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撮影画面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830C30-B3F3-F931-40AF-F751996C53B2}"/>
              </a:ext>
            </a:extLst>
          </p:cNvPr>
          <p:cNvSpPr txBox="1"/>
          <p:nvPr/>
        </p:nvSpPr>
        <p:spPr>
          <a:xfrm>
            <a:off x="3636580" y="1066402"/>
            <a:ext cx="7504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ナビゲーションバー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タイトルは前回タップしたセルの要素を表示する</a:t>
            </a:r>
            <a:endParaRPr lang="en-US" altLang="ja-JP" dirty="0"/>
          </a:p>
          <a:p>
            <a:r>
              <a:rPr lang="en-US" altLang="ja-JP" dirty="0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74AF72-3117-4460-A4C6-0F5BF43528E0}"/>
              </a:ext>
            </a:extLst>
          </p:cNvPr>
          <p:cNvSpPr txBox="1"/>
          <p:nvPr/>
        </p:nvSpPr>
        <p:spPr>
          <a:xfrm>
            <a:off x="3783728" y="1989732"/>
            <a:ext cx="715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撮影した画像</a:t>
            </a:r>
            <a:endParaRPr lang="en-US" altLang="ja-JP" dirty="0"/>
          </a:p>
          <a:p>
            <a:r>
              <a:rPr kumimoji="1" lang="en-US" altLang="ja-JP" dirty="0"/>
              <a:t>  - </a:t>
            </a:r>
            <a:r>
              <a:rPr kumimoji="1" lang="ja-JP" altLang="en-US"/>
              <a:t>「撮影すると画像が表示されます</a:t>
            </a:r>
            <a:r>
              <a:rPr lang="ja-JP" altLang="en-US"/>
              <a:t>」</a:t>
            </a:r>
            <a:r>
              <a:rPr kumimoji="1" lang="ja-JP" altLang="en-US"/>
              <a:t>と表示する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67E6B6-F4ED-FA70-4B53-BD339B327D44}"/>
              </a:ext>
            </a:extLst>
          </p:cNvPr>
          <p:cNvSpPr txBox="1"/>
          <p:nvPr/>
        </p:nvSpPr>
        <p:spPr>
          <a:xfrm>
            <a:off x="3636580" y="4314488"/>
            <a:ext cx="528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撮影ボタン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撮影したら、再撮影するにテキスト切り替え</a:t>
            </a:r>
            <a:endParaRPr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E350C1C-F7FA-7A2A-F2D7-96213F5A8849}"/>
              </a:ext>
            </a:extLst>
          </p:cNvPr>
          <p:cNvGrpSpPr/>
          <p:nvPr/>
        </p:nvGrpSpPr>
        <p:grpSpPr>
          <a:xfrm>
            <a:off x="301427" y="1113301"/>
            <a:ext cx="3037490" cy="5276195"/>
            <a:chOff x="4608776" y="1161396"/>
            <a:chExt cx="3037490" cy="5276195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F0B78219-B383-2415-D675-D9B84FBE4B09}"/>
                </a:ext>
              </a:extLst>
            </p:cNvPr>
            <p:cNvGrpSpPr/>
            <p:nvPr/>
          </p:nvGrpSpPr>
          <p:grpSpPr>
            <a:xfrm>
              <a:off x="4608776" y="1171908"/>
              <a:ext cx="3037490" cy="5265683"/>
              <a:chOff x="4608776" y="1171908"/>
              <a:chExt cx="3037490" cy="5265683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89E7780D-7302-4F60-8A7C-2AEE79062E04}"/>
                  </a:ext>
                </a:extLst>
              </p:cNvPr>
              <p:cNvSpPr/>
              <p:nvPr/>
            </p:nvSpPr>
            <p:spPr>
              <a:xfrm>
                <a:off x="4608776" y="1171908"/>
                <a:ext cx="3037490" cy="526568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角丸四角形 29">
                <a:extLst>
                  <a:ext uri="{FF2B5EF4-FFF2-40B4-BE49-F238E27FC236}">
                    <a16:creationId xmlns:a16="http://schemas.microsoft.com/office/drawing/2014/main" id="{60B941A6-1E82-8DE5-6D0D-7110E841F307}"/>
                  </a:ext>
                </a:extLst>
              </p:cNvPr>
              <p:cNvSpPr/>
              <p:nvPr/>
            </p:nvSpPr>
            <p:spPr>
              <a:xfrm>
                <a:off x="5423338" y="4435366"/>
                <a:ext cx="1418896" cy="388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撮影ボタン</a:t>
                </a:r>
                <a:endParaRPr kumimoji="1" lang="en-US" altLang="ja-JP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A8BA73CB-BDBA-E7C4-5EC9-0A4330A8E17E}"/>
                  </a:ext>
                </a:extLst>
              </p:cNvPr>
              <p:cNvSpPr/>
              <p:nvPr/>
            </p:nvSpPr>
            <p:spPr>
              <a:xfrm>
                <a:off x="5418084" y="5323489"/>
                <a:ext cx="1418896" cy="38888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/>
                  <a:t>記録ボタン</a:t>
                </a:r>
                <a:endParaRPr kumimoji="1" lang="en-US" altLang="ja-JP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8FC29D4-366A-D95C-DEF1-8615C55302AF}"/>
                  </a:ext>
                </a:extLst>
              </p:cNvPr>
              <p:cNvSpPr/>
              <p:nvPr/>
            </p:nvSpPr>
            <p:spPr>
              <a:xfrm>
                <a:off x="4981893" y="1807781"/>
                <a:ext cx="2291256" cy="21283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撮影した画像</a:t>
                </a:r>
              </a:p>
            </p:txBody>
          </p: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26A413F-9F84-1986-A8EF-CBFAE6A15D6F}"/>
                </a:ext>
              </a:extLst>
            </p:cNvPr>
            <p:cNvSpPr/>
            <p:nvPr/>
          </p:nvSpPr>
          <p:spPr>
            <a:xfrm>
              <a:off x="4608776" y="1161396"/>
              <a:ext cx="303749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トマト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887C32B-0213-D480-E2EF-E71412F4B438}"/>
              </a:ext>
            </a:extLst>
          </p:cNvPr>
          <p:cNvSpPr txBox="1"/>
          <p:nvPr/>
        </p:nvSpPr>
        <p:spPr>
          <a:xfrm>
            <a:off x="3636580" y="5275394"/>
            <a:ext cx="528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lang="ja-JP" altLang="en-US"/>
              <a:t>記録ボタン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撮影するまで非表示にする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ボタンをタップするとアラートを表示させ、大きさなどを入力させるように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54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F40A71-DCA5-0F29-CC0B-51BC443B4D85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撮影画面</a:t>
            </a:r>
            <a:r>
              <a:rPr kumimoji="1" lang="en-US" altLang="ja-JP" dirty="0"/>
              <a:t> - </a:t>
            </a:r>
            <a:r>
              <a:rPr kumimoji="1" lang="ja-JP" altLang="en-US"/>
              <a:t>記録アラート</a:t>
            </a:r>
            <a:endParaRPr kumimoji="1" lang="en-US" altLang="ja-JP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6FEE9B-65FF-AD55-6078-6135AD388D4E}"/>
              </a:ext>
            </a:extLst>
          </p:cNvPr>
          <p:cNvGrpSpPr/>
          <p:nvPr/>
        </p:nvGrpSpPr>
        <p:grpSpPr>
          <a:xfrm>
            <a:off x="719960" y="1585424"/>
            <a:ext cx="2459417" cy="2138855"/>
            <a:chOff x="3741683" y="2438400"/>
            <a:chExt cx="2469931" cy="2123090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6650922C-AEBD-8D76-A734-D1A19E7A876A}"/>
                </a:ext>
              </a:extLst>
            </p:cNvPr>
            <p:cNvSpPr/>
            <p:nvPr/>
          </p:nvSpPr>
          <p:spPr>
            <a:xfrm>
              <a:off x="3741683" y="2438400"/>
              <a:ext cx="2469931" cy="21230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9CF8481C-10CA-1B87-02E5-72265E43C9B9}"/>
                </a:ext>
              </a:extLst>
            </p:cNvPr>
            <p:cNvSpPr/>
            <p:nvPr/>
          </p:nvSpPr>
          <p:spPr>
            <a:xfrm>
              <a:off x="5286696" y="3767955"/>
              <a:ext cx="683172" cy="3783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記録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33A2051-E0A5-0C2B-D764-D289267607CE}"/>
                </a:ext>
              </a:extLst>
            </p:cNvPr>
            <p:cNvSpPr txBox="1"/>
            <p:nvPr/>
          </p:nvSpPr>
          <p:spPr>
            <a:xfrm>
              <a:off x="4261944" y="2570172"/>
              <a:ext cx="1429407" cy="458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野菜の大きさを</a:t>
              </a:r>
              <a:endParaRPr kumimoji="1" lang="en-US" altLang="ja-JP" sz="1200" dirty="0"/>
            </a:p>
            <a:p>
              <a:r>
                <a:rPr lang="ja-JP" altLang="en-US" sz="1200"/>
                <a:t>入力してください</a:t>
              </a:r>
              <a:endParaRPr kumimoji="1" lang="ja-JP" altLang="en-US" sz="120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9612DC6-C181-8625-BC4E-C7F4D11ECE6E}"/>
                </a:ext>
              </a:extLst>
            </p:cNvPr>
            <p:cNvSpPr/>
            <p:nvPr/>
          </p:nvSpPr>
          <p:spPr>
            <a:xfrm>
              <a:off x="3983421" y="3284481"/>
              <a:ext cx="1944413" cy="3153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6B478688-9467-1743-8377-C654E8454412}"/>
                </a:ext>
              </a:extLst>
            </p:cNvPr>
            <p:cNvSpPr/>
            <p:nvPr/>
          </p:nvSpPr>
          <p:spPr>
            <a:xfrm>
              <a:off x="3988675" y="3767955"/>
              <a:ext cx="1298021" cy="3783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キャンセル</a:t>
              </a: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59874C-D549-A11F-B9AC-62CB997D30E0}"/>
              </a:ext>
            </a:extLst>
          </p:cNvPr>
          <p:cNvSpPr txBox="1"/>
          <p:nvPr/>
        </p:nvSpPr>
        <p:spPr>
          <a:xfrm>
            <a:off x="3626069" y="1731521"/>
            <a:ext cx="528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記録画面</a:t>
            </a:r>
            <a:r>
              <a:rPr kumimoji="1" lang="en-US" altLang="ja-JP" dirty="0"/>
              <a:t>(</a:t>
            </a:r>
            <a:r>
              <a:rPr kumimoji="1" lang="ja-JP" altLang="en-US"/>
              <a:t>画面上にアラート表示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- </a:t>
            </a:r>
            <a:r>
              <a:rPr kumimoji="1" lang="ja-JP" altLang="en-US"/>
              <a:t>テキストボックスに入力</a:t>
            </a:r>
            <a:endParaRPr kumimoji="1" lang="en-US" altLang="ja-JP" dirty="0"/>
          </a:p>
          <a:p>
            <a:r>
              <a:rPr lang="en-US" altLang="ja-JP" dirty="0"/>
              <a:t>    - </a:t>
            </a:r>
            <a:r>
              <a:rPr lang="ja-JP" altLang="en-US"/>
              <a:t>入力済みの場合のみ記録を押せるように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925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F40A71-DCA5-0F29-CC0B-51BC443B4D85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管理画面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830C30-B3F3-F931-40AF-F751996C53B2}"/>
              </a:ext>
            </a:extLst>
          </p:cNvPr>
          <p:cNvSpPr txBox="1"/>
          <p:nvPr/>
        </p:nvSpPr>
        <p:spPr>
          <a:xfrm>
            <a:off x="3636580" y="903564"/>
            <a:ext cx="750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ナビゲーションバー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タイトルは</a:t>
            </a:r>
            <a:r>
              <a:rPr lang="en-US" altLang="ja-JP" dirty="0"/>
              <a:t> </a:t>
            </a:r>
            <a:r>
              <a:rPr lang="ja-JP" altLang="en-US"/>
              <a:t>前回のタイトル</a:t>
            </a:r>
            <a:r>
              <a:rPr lang="en-US" altLang="ja-JP" dirty="0"/>
              <a:t> + </a:t>
            </a:r>
            <a:r>
              <a:rPr lang="ja-JP" altLang="en-US"/>
              <a:t>の成長記録</a:t>
            </a:r>
            <a:r>
              <a:rPr lang="en-US" altLang="ja-JP" dirty="0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74AF72-3117-4460-A4C6-0F5BF43528E0}"/>
              </a:ext>
            </a:extLst>
          </p:cNvPr>
          <p:cNvSpPr txBox="1"/>
          <p:nvPr/>
        </p:nvSpPr>
        <p:spPr>
          <a:xfrm>
            <a:off x="3783728" y="1826894"/>
            <a:ext cx="7157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グラフビュー</a:t>
            </a:r>
            <a:endParaRPr kumimoji="1" lang="en-US" altLang="ja-JP" dirty="0"/>
          </a:p>
          <a:p>
            <a:r>
              <a:rPr lang="en-US" altLang="ja-JP" dirty="0"/>
              <a:t>  - y</a:t>
            </a:r>
            <a:r>
              <a:rPr lang="ja-JP" altLang="en-US"/>
              <a:t>軸に大きさ</a:t>
            </a:r>
            <a:r>
              <a:rPr lang="en-US" altLang="ja-JP" dirty="0"/>
              <a:t>, x</a:t>
            </a:r>
            <a:r>
              <a:rPr lang="ja-JP" altLang="en-US"/>
              <a:t>軸に日付のラベル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日付は、可変できるようにする</a:t>
            </a:r>
            <a:endParaRPr lang="en-US" altLang="ja-JP" dirty="0"/>
          </a:p>
          <a:p>
            <a:r>
              <a:rPr kumimoji="1" lang="en-US" altLang="ja-JP" dirty="0"/>
              <a:t>  - </a:t>
            </a:r>
            <a:r>
              <a:rPr kumimoji="1" lang="ja-JP" altLang="en-US"/>
              <a:t>点は、注目しているところだけ表示でも良い</a:t>
            </a:r>
            <a:r>
              <a:rPr kumimoji="1" lang="en-US" altLang="ja-JP" dirty="0"/>
              <a:t> </a:t>
            </a:r>
            <a:r>
              <a:rPr kumimoji="1" lang="en-US" altLang="ja-JP" dirty="0">
                <a:sym typeface="Wingdings" pitchFamily="2" charset="2"/>
              </a:rPr>
              <a:t></a:t>
            </a:r>
            <a:r>
              <a:rPr kumimoji="1" lang="en-US" altLang="ja-JP" dirty="0"/>
              <a:t> </a:t>
            </a:r>
            <a:r>
              <a:rPr kumimoji="1" lang="ja-JP" altLang="en-US"/>
              <a:t>多くの記録になりすぎると見えづらくなる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点の上に大きさの数値も表示する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画像と連携する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67E6B6-F4ED-FA70-4B53-BD339B327D44}"/>
              </a:ext>
            </a:extLst>
          </p:cNvPr>
          <p:cNvSpPr txBox="1"/>
          <p:nvPr/>
        </p:nvSpPr>
        <p:spPr>
          <a:xfrm>
            <a:off x="3636580" y="4151650"/>
            <a:ext cx="528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記録した画像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画像を表示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スライドで切り替えれる</a:t>
            </a:r>
            <a:endParaRPr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887C32B-0213-D480-E2EF-E71412F4B438}"/>
              </a:ext>
            </a:extLst>
          </p:cNvPr>
          <p:cNvSpPr txBox="1"/>
          <p:nvPr/>
        </p:nvSpPr>
        <p:spPr>
          <a:xfrm>
            <a:off x="3636580" y="5112556"/>
            <a:ext cx="528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撮影日時</a:t>
            </a:r>
            <a:r>
              <a:rPr kumimoji="1" lang="en-US" altLang="ja-JP" dirty="0"/>
              <a:t>, </a:t>
            </a:r>
            <a:r>
              <a:rPr kumimoji="1" lang="ja-JP" altLang="en-US"/>
              <a:t>大きさ</a:t>
            </a:r>
            <a:r>
              <a:rPr kumimoji="1" lang="en-US" altLang="ja-JP" dirty="0"/>
              <a:t> </a:t>
            </a:r>
            <a:r>
              <a:rPr kumimoji="1" lang="ja-JP" altLang="en-US"/>
              <a:t>などの各種情報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画像と連携する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- </a:t>
            </a:r>
            <a:r>
              <a:rPr lang="ja-JP" altLang="en-US"/>
              <a:t>メモ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メモを見れるスペース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画像と連携</a:t>
            </a:r>
            <a:endParaRPr lang="en-US" altLang="ja-JP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B1197FB-C0C6-2512-13F2-40A5D98CB513}"/>
              </a:ext>
            </a:extLst>
          </p:cNvPr>
          <p:cNvGrpSpPr/>
          <p:nvPr/>
        </p:nvGrpSpPr>
        <p:grpSpPr>
          <a:xfrm>
            <a:off x="399393" y="1066402"/>
            <a:ext cx="3037490" cy="5276193"/>
            <a:chOff x="399393" y="1066402"/>
            <a:chExt cx="3037490" cy="527619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F08B4C4C-5E6C-1F91-8F84-18D113F0C4F5}"/>
                </a:ext>
              </a:extLst>
            </p:cNvPr>
            <p:cNvGrpSpPr/>
            <p:nvPr/>
          </p:nvGrpSpPr>
          <p:grpSpPr>
            <a:xfrm>
              <a:off x="399393" y="1066402"/>
              <a:ext cx="3037490" cy="5276193"/>
              <a:chOff x="8586929" y="1166656"/>
              <a:chExt cx="3037490" cy="5276193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4C617C34-95CF-18A1-37EF-DCBCE833F36C}"/>
                  </a:ext>
                </a:extLst>
              </p:cNvPr>
              <p:cNvSpPr/>
              <p:nvPr/>
            </p:nvSpPr>
            <p:spPr>
              <a:xfrm>
                <a:off x="8586929" y="1177166"/>
                <a:ext cx="3037490" cy="526568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9F9913B-7F52-0F92-C5F5-3E5B143505D7}"/>
                  </a:ext>
                </a:extLst>
              </p:cNvPr>
              <p:cNvSpPr/>
              <p:nvPr/>
            </p:nvSpPr>
            <p:spPr>
              <a:xfrm>
                <a:off x="8786648" y="1828800"/>
                <a:ext cx="2680138" cy="1644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>
                <a:extLst>
                  <a:ext uri="{FF2B5EF4-FFF2-40B4-BE49-F238E27FC236}">
                    <a16:creationId xmlns:a16="http://schemas.microsoft.com/office/drawing/2014/main" id="{2A284C55-06F5-E481-A1CD-5F629002F9BE}"/>
                  </a:ext>
                </a:extLst>
              </p:cNvPr>
              <p:cNvSpPr/>
              <p:nvPr/>
            </p:nvSpPr>
            <p:spPr>
              <a:xfrm>
                <a:off x="9249103" y="2196662"/>
                <a:ext cx="1755228" cy="914400"/>
              </a:xfrm>
              <a:custGeom>
                <a:avLst/>
                <a:gdLst>
                  <a:gd name="connsiteX0" fmla="*/ 0 w 1755228"/>
                  <a:gd name="connsiteY0" fmla="*/ 914400 h 914400"/>
                  <a:gd name="connsiteX1" fmla="*/ 777766 w 1755228"/>
                  <a:gd name="connsiteY1" fmla="*/ 767255 h 914400"/>
                  <a:gd name="connsiteX2" fmla="*/ 1103587 w 1755228"/>
                  <a:gd name="connsiteY2" fmla="*/ 557048 h 914400"/>
                  <a:gd name="connsiteX3" fmla="*/ 1755228 w 1755228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228" h="914400">
                    <a:moveTo>
                      <a:pt x="0" y="914400"/>
                    </a:moveTo>
                    <a:cubicBezTo>
                      <a:pt x="296917" y="870607"/>
                      <a:pt x="593835" y="826814"/>
                      <a:pt x="777766" y="767255"/>
                    </a:cubicBezTo>
                    <a:cubicBezTo>
                      <a:pt x="961697" y="707696"/>
                      <a:pt x="940677" y="684924"/>
                      <a:pt x="1103587" y="557048"/>
                    </a:cubicBezTo>
                    <a:cubicBezTo>
                      <a:pt x="1266497" y="429172"/>
                      <a:pt x="1510862" y="214586"/>
                      <a:pt x="175522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237062D-12B4-FB38-09A2-114C0823B120}"/>
                  </a:ext>
                </a:extLst>
              </p:cNvPr>
              <p:cNvSpPr/>
              <p:nvPr/>
            </p:nvSpPr>
            <p:spPr>
              <a:xfrm>
                <a:off x="9249103" y="3547230"/>
                <a:ext cx="1870842" cy="127175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記録した画像</a:t>
                </a: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A1C019C-168A-0716-117C-A30AE5B6E5EE}"/>
                  </a:ext>
                </a:extLst>
              </p:cNvPr>
              <p:cNvSpPr/>
              <p:nvPr/>
            </p:nvSpPr>
            <p:spPr>
              <a:xfrm>
                <a:off x="8786648" y="4908331"/>
                <a:ext cx="1245537" cy="12507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/>
                  <a:t>撮影日時</a:t>
                </a:r>
                <a:endParaRPr kumimoji="1" lang="en-US" altLang="ja-JP" sz="1400" dirty="0"/>
              </a:p>
              <a:p>
                <a:pPr algn="ctr"/>
                <a:r>
                  <a:rPr lang="ja-JP" altLang="en-US" sz="1400"/>
                  <a:t>大きさ</a:t>
                </a:r>
                <a:endParaRPr lang="en-US" altLang="ja-JP" sz="1400" dirty="0"/>
              </a:p>
              <a:p>
                <a:pPr algn="ctr"/>
                <a:r>
                  <a:rPr lang="ja-JP" altLang="en-US" sz="1400"/>
                  <a:t>などの情報</a:t>
                </a:r>
                <a:endParaRPr kumimoji="1" lang="ja-JP" altLang="en-US" sz="140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F61A55D-1E8F-D604-6D75-1ABD357BF19C}"/>
                  </a:ext>
                </a:extLst>
              </p:cNvPr>
              <p:cNvSpPr/>
              <p:nvPr/>
            </p:nvSpPr>
            <p:spPr>
              <a:xfrm>
                <a:off x="10163544" y="4913590"/>
                <a:ext cx="1329516" cy="12507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/>
                  <a:t>メモ</a:t>
                </a:r>
                <a:endParaRPr kumimoji="1" lang="en-US" altLang="ja-JP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B9301EE-5620-C0B5-1EC5-4179105B7F43}"/>
                  </a:ext>
                </a:extLst>
              </p:cNvPr>
              <p:cNvSpPr/>
              <p:nvPr/>
            </p:nvSpPr>
            <p:spPr>
              <a:xfrm>
                <a:off x="8586929" y="1166656"/>
                <a:ext cx="3037490" cy="6096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solidFill>
                      <a:sysClr val="windowText" lastClr="000000"/>
                    </a:solidFill>
                  </a:rPr>
                  <a:t>トマトの成長記録</a:t>
                </a:r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1AD79559-2124-5BEC-6467-5BE05F564F07}"/>
                </a:ext>
              </a:extLst>
            </p:cNvPr>
            <p:cNvSpPr/>
            <p:nvPr/>
          </p:nvSpPr>
          <p:spPr>
            <a:xfrm>
              <a:off x="1453453" y="293544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3BAA40E5-8DFD-D112-9B88-7F3EA3C167D4}"/>
                </a:ext>
              </a:extLst>
            </p:cNvPr>
            <p:cNvSpPr/>
            <p:nvPr/>
          </p:nvSpPr>
          <p:spPr>
            <a:xfrm>
              <a:off x="1061567" y="299573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F58B3AD-452E-23FD-B047-84AE9A01B5A9}"/>
                </a:ext>
              </a:extLst>
            </p:cNvPr>
            <p:cNvSpPr/>
            <p:nvPr/>
          </p:nvSpPr>
          <p:spPr>
            <a:xfrm>
              <a:off x="1741506" y="286678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1C110ED-5241-9DCB-876E-4366C9C1242F}"/>
                </a:ext>
              </a:extLst>
            </p:cNvPr>
            <p:cNvSpPr/>
            <p:nvPr/>
          </p:nvSpPr>
          <p:spPr>
            <a:xfrm>
              <a:off x="1949171" y="2813192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AF02D458-E91B-C9B9-5348-28004367C85E}"/>
                </a:ext>
              </a:extLst>
            </p:cNvPr>
            <p:cNvSpPr/>
            <p:nvPr/>
          </p:nvSpPr>
          <p:spPr>
            <a:xfrm>
              <a:off x="2302537" y="249834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CDA84DA6-E3AD-1DE4-6FD8-82069D1C8625}"/>
                </a:ext>
              </a:extLst>
            </p:cNvPr>
            <p:cNvSpPr/>
            <p:nvPr/>
          </p:nvSpPr>
          <p:spPr>
            <a:xfrm>
              <a:off x="2575516" y="2258858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9D665A17-D346-9462-D095-688423C5023D}"/>
                </a:ext>
              </a:extLst>
            </p:cNvPr>
            <p:cNvSpPr/>
            <p:nvPr/>
          </p:nvSpPr>
          <p:spPr>
            <a:xfrm>
              <a:off x="2902888" y="4883279"/>
              <a:ext cx="360000" cy="360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🖋</a:t>
              </a:r>
              <a:endParaRPr kumimoji="1" lang="en-US" altLang="ja-JP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B6B0B4-A4D0-277E-A587-7290DAD968B2}"/>
              </a:ext>
            </a:extLst>
          </p:cNvPr>
          <p:cNvSpPr txBox="1"/>
          <p:nvPr/>
        </p:nvSpPr>
        <p:spPr>
          <a:xfrm>
            <a:off x="6905296" y="5943552"/>
            <a:ext cx="528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メモ編集ボタン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メモ変種画面に遷移する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472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85B3482-3100-BC63-39A0-0C0BE47BC129}"/>
              </a:ext>
            </a:extLst>
          </p:cNvPr>
          <p:cNvGrpSpPr/>
          <p:nvPr/>
        </p:nvGrpSpPr>
        <p:grpSpPr>
          <a:xfrm>
            <a:off x="399393" y="1066402"/>
            <a:ext cx="3037490" cy="5276193"/>
            <a:chOff x="8586929" y="1166656"/>
            <a:chExt cx="3037490" cy="527619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D1806E8-98BE-F4F8-B83A-C476AF53A431}"/>
                </a:ext>
              </a:extLst>
            </p:cNvPr>
            <p:cNvSpPr/>
            <p:nvPr/>
          </p:nvSpPr>
          <p:spPr>
            <a:xfrm>
              <a:off x="8586929" y="1177166"/>
              <a:ext cx="3037490" cy="52656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4612CD4-9E07-6BCB-F592-078D5B407844}"/>
                </a:ext>
              </a:extLst>
            </p:cNvPr>
            <p:cNvSpPr/>
            <p:nvPr/>
          </p:nvSpPr>
          <p:spPr>
            <a:xfrm>
              <a:off x="8786648" y="1828800"/>
              <a:ext cx="2680138" cy="16448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ここにメモを書く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5673B22-59BE-EE43-7F84-F99FB659C53D}"/>
                </a:ext>
              </a:extLst>
            </p:cNvPr>
            <p:cNvSpPr/>
            <p:nvPr/>
          </p:nvSpPr>
          <p:spPr>
            <a:xfrm>
              <a:off x="9377854" y="4260140"/>
              <a:ext cx="1329516" cy="6981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登録する</a:t>
              </a:r>
              <a:endParaRPr kumimoji="1" lang="en-US" altLang="ja-JP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EE02148-5578-267D-9B38-C55F165078A8}"/>
                </a:ext>
              </a:extLst>
            </p:cNvPr>
            <p:cNvSpPr/>
            <p:nvPr/>
          </p:nvSpPr>
          <p:spPr>
            <a:xfrm>
              <a:off x="8586929" y="1166656"/>
              <a:ext cx="303749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トマトのメモ編集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EF1090-87CD-BDDC-9180-FC53EFD06CFB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メモ編集画面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BD2BE6-FF4E-26DE-5138-8EC5B3309C97}"/>
              </a:ext>
            </a:extLst>
          </p:cNvPr>
          <p:cNvSpPr txBox="1"/>
          <p:nvPr/>
        </p:nvSpPr>
        <p:spPr>
          <a:xfrm>
            <a:off x="3636580" y="903564"/>
            <a:ext cx="750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ナビゲーションバー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タイトルは</a:t>
            </a:r>
            <a:r>
              <a:rPr lang="en-US" altLang="ja-JP" dirty="0"/>
              <a:t> </a:t>
            </a:r>
            <a:r>
              <a:rPr lang="ja-JP" altLang="en-US"/>
              <a:t>前回のタイトル</a:t>
            </a:r>
            <a:r>
              <a:rPr lang="en-US" altLang="ja-JP" dirty="0"/>
              <a:t> + </a:t>
            </a:r>
            <a:r>
              <a:rPr lang="ja-JP" altLang="en-US"/>
              <a:t>のメモ編集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04D263-2BE0-3B50-584A-56E317CF1531}"/>
              </a:ext>
            </a:extLst>
          </p:cNvPr>
          <p:cNvSpPr txBox="1"/>
          <p:nvPr/>
        </p:nvSpPr>
        <p:spPr>
          <a:xfrm>
            <a:off x="3783728" y="1826894"/>
            <a:ext cx="715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テキストビュー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メモを書いていく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9171E24-33B4-5737-CEB5-1A2901111CC7}"/>
              </a:ext>
            </a:extLst>
          </p:cNvPr>
          <p:cNvSpPr txBox="1"/>
          <p:nvPr/>
        </p:nvSpPr>
        <p:spPr>
          <a:xfrm>
            <a:off x="3636579" y="4151650"/>
            <a:ext cx="8156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 </a:t>
            </a:r>
            <a:r>
              <a:rPr lang="ja-JP" altLang="en-US"/>
              <a:t>登録ボタン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テキストびゅーに何か書かれていれば押せる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- </a:t>
            </a:r>
            <a:r>
              <a:rPr lang="ja-JP" altLang="en-US"/>
              <a:t>キャンセルボタン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前の画面に戻る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ナビゲーションバーの戻るでもいいけど、キャンセルがあったほうがわかりやすい気がする</a:t>
            </a:r>
            <a:endParaRPr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A2E933D-D836-CD7F-718D-2A378B0790D2}"/>
              </a:ext>
            </a:extLst>
          </p:cNvPr>
          <p:cNvSpPr/>
          <p:nvPr/>
        </p:nvSpPr>
        <p:spPr>
          <a:xfrm>
            <a:off x="1190318" y="4946359"/>
            <a:ext cx="1329516" cy="6981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キャンセル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099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564</Words>
  <Application>Microsoft Macintosh PowerPoint</Application>
  <PresentationFormat>ワイド画面</PresentationFormat>
  <Paragraphs>111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登惟 森</dc:creator>
  <cp:lastModifiedBy>登惟 森</cp:lastModifiedBy>
  <cp:revision>2</cp:revision>
  <dcterms:created xsi:type="dcterms:W3CDTF">2023-09-16T23:58:27Z</dcterms:created>
  <dcterms:modified xsi:type="dcterms:W3CDTF">2023-09-29T06:42:02Z</dcterms:modified>
</cp:coreProperties>
</file>