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D4BE-F9BA-4C90-81EF-2550FB1CB47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F2E7-AA02-4AD1-AB31-9E9B733AF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3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D4BE-F9BA-4C90-81EF-2550FB1CB47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F2E7-AA02-4AD1-AB31-9E9B733AF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2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D4BE-F9BA-4C90-81EF-2550FB1CB47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F2E7-AA02-4AD1-AB31-9E9B733AF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D4BE-F9BA-4C90-81EF-2550FB1CB47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F2E7-AA02-4AD1-AB31-9E9B733AF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1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D4BE-F9BA-4C90-81EF-2550FB1CB47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F2E7-AA02-4AD1-AB31-9E9B733AF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4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D4BE-F9BA-4C90-81EF-2550FB1CB47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F2E7-AA02-4AD1-AB31-9E9B733AF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9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D4BE-F9BA-4C90-81EF-2550FB1CB47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F2E7-AA02-4AD1-AB31-9E9B733AF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6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D4BE-F9BA-4C90-81EF-2550FB1CB47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F2E7-AA02-4AD1-AB31-9E9B733AF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7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D4BE-F9BA-4C90-81EF-2550FB1CB47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F2E7-AA02-4AD1-AB31-9E9B733AF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5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D4BE-F9BA-4C90-81EF-2550FB1CB47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F2E7-AA02-4AD1-AB31-9E9B733AF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0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D4BE-F9BA-4C90-81EF-2550FB1CB47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F2E7-AA02-4AD1-AB31-9E9B733AF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0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DD4BE-F9BA-4C90-81EF-2550FB1CB47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EF2E7-AA02-4AD1-AB31-9E9B733AF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4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6AC5D8C-729D-47A8-BD51-5725CABB8F4E}"/>
              </a:ext>
            </a:extLst>
          </p:cNvPr>
          <p:cNvSpPr txBox="1"/>
          <p:nvPr/>
        </p:nvSpPr>
        <p:spPr>
          <a:xfrm>
            <a:off x="3523376" y="33556"/>
            <a:ext cx="20133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12,000 assembled </a:t>
            </a:r>
            <a:r>
              <a:rPr lang="en-US" i="1" dirty="0"/>
              <a:t>Enterococcus </a:t>
            </a:r>
            <a:r>
              <a:rPr lang="en-US" dirty="0"/>
              <a:t>genomes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609AE7-9904-46C9-B56D-1B8A6F55B88B}"/>
              </a:ext>
            </a:extLst>
          </p:cNvPr>
          <p:cNvSpPr txBox="1"/>
          <p:nvPr/>
        </p:nvSpPr>
        <p:spPr>
          <a:xfrm>
            <a:off x="2161565" y="1600654"/>
            <a:ext cx="20133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Resistance genes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14AAE3-A995-4450-B98E-D635B0C35B3F}"/>
              </a:ext>
            </a:extLst>
          </p:cNvPr>
          <p:cNvSpPr txBox="1"/>
          <p:nvPr/>
        </p:nvSpPr>
        <p:spPr>
          <a:xfrm>
            <a:off x="4246228" y="1605945"/>
            <a:ext cx="20133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Plasmid identifiers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6D0521-6440-474E-A32C-C154DBE5EABC}"/>
              </a:ext>
            </a:extLst>
          </p:cNvPr>
          <p:cNvSpPr txBox="1"/>
          <p:nvPr/>
        </p:nvSpPr>
        <p:spPr>
          <a:xfrm>
            <a:off x="2744598" y="2051005"/>
            <a:ext cx="20133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Transposons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84FA155-D50A-4EB2-9627-35AC804758A6}"/>
              </a:ext>
            </a:extLst>
          </p:cNvPr>
          <p:cNvSpPr/>
          <p:nvPr/>
        </p:nvSpPr>
        <p:spPr>
          <a:xfrm rot="5400000">
            <a:off x="4300999" y="1079427"/>
            <a:ext cx="54458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0B90EA-BE34-4ACB-9125-678BA1E87E1F}"/>
              </a:ext>
            </a:extLst>
          </p:cNvPr>
          <p:cNvSpPr txBox="1"/>
          <p:nvPr/>
        </p:nvSpPr>
        <p:spPr>
          <a:xfrm>
            <a:off x="4900567" y="967168"/>
            <a:ext cx="171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Analyze at contig level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279DAAC-67A3-47E2-B02D-0774CB43EF51}"/>
              </a:ext>
            </a:extLst>
          </p:cNvPr>
          <p:cNvSpPr/>
          <p:nvPr/>
        </p:nvSpPr>
        <p:spPr>
          <a:xfrm rot="5400000">
            <a:off x="4290794" y="2813417"/>
            <a:ext cx="56499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E25EE9-A96E-40D4-8C42-C0C872DB505D}"/>
              </a:ext>
            </a:extLst>
          </p:cNvPr>
          <p:cNvSpPr txBox="1"/>
          <p:nvPr/>
        </p:nvSpPr>
        <p:spPr>
          <a:xfrm>
            <a:off x="3633831" y="3358532"/>
            <a:ext cx="20133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Report of features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CC9A9B0-F079-4C8B-9366-368DF65A8FE8}"/>
              </a:ext>
            </a:extLst>
          </p:cNvPr>
          <p:cNvSpPr/>
          <p:nvPr/>
        </p:nvSpPr>
        <p:spPr>
          <a:xfrm rot="5400000">
            <a:off x="4286446" y="3919626"/>
            <a:ext cx="62681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773BCF-C28A-44CA-BDE9-8CB61A277E32}"/>
              </a:ext>
            </a:extLst>
          </p:cNvPr>
          <p:cNvSpPr txBox="1"/>
          <p:nvPr/>
        </p:nvSpPr>
        <p:spPr>
          <a:xfrm>
            <a:off x="3751277" y="5895449"/>
            <a:ext cx="183019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Tool for users to answer biological questions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97A64D-DB89-4FF1-A3A3-EAE029417CC2}"/>
              </a:ext>
            </a:extLst>
          </p:cNvPr>
          <p:cNvSpPr txBox="1"/>
          <p:nvPr/>
        </p:nvSpPr>
        <p:spPr>
          <a:xfrm>
            <a:off x="4900567" y="2043929"/>
            <a:ext cx="20133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Other annotated features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6D0479-8999-457E-8434-8FDD70DCD676}"/>
              </a:ext>
            </a:extLst>
          </p:cNvPr>
          <p:cNvSpPr txBox="1"/>
          <p:nvPr/>
        </p:nvSpPr>
        <p:spPr>
          <a:xfrm>
            <a:off x="3751277" y="4444506"/>
            <a:ext cx="183019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back to known mobile elements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14483B-424F-4203-B7EB-75E270830987}"/>
              </a:ext>
            </a:extLst>
          </p:cNvPr>
          <p:cNvSpPr txBox="1"/>
          <p:nvPr/>
        </p:nvSpPr>
        <p:spPr>
          <a:xfrm>
            <a:off x="4900567" y="3767022"/>
            <a:ext cx="1568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results make sense?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BCE55DF-EE6E-4D9F-8FD1-D8F210B921EB}"/>
              </a:ext>
            </a:extLst>
          </p:cNvPr>
          <p:cNvSpPr/>
          <p:nvPr/>
        </p:nvSpPr>
        <p:spPr>
          <a:xfrm rot="5400000">
            <a:off x="4387454" y="5455078"/>
            <a:ext cx="4248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4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37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Tyson, Gregory</dc:creator>
  <cp:lastModifiedBy>Tyson, Gregory</cp:lastModifiedBy>
  <cp:revision>6</cp:revision>
  <dcterms:created xsi:type="dcterms:W3CDTF">2019-08-13T15:42:58Z</dcterms:created>
  <dcterms:modified xsi:type="dcterms:W3CDTF">2019-08-13T16:02:56Z</dcterms:modified>
</cp:coreProperties>
</file>