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687B-887E-449A-B72D-D92E088B1AE9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8BCE-F0FF-47A8-B6CC-0587F322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8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687B-887E-449A-B72D-D92E088B1AE9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8BCE-F0FF-47A8-B6CC-0587F322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3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687B-887E-449A-B72D-D92E088B1AE9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8BCE-F0FF-47A8-B6CC-0587F322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3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687B-887E-449A-B72D-D92E088B1AE9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8BCE-F0FF-47A8-B6CC-0587F322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687B-887E-449A-B72D-D92E088B1AE9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8BCE-F0FF-47A8-B6CC-0587F322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687B-887E-449A-B72D-D92E088B1AE9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8BCE-F0FF-47A8-B6CC-0587F322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8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687B-887E-449A-B72D-D92E088B1AE9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8BCE-F0FF-47A8-B6CC-0587F322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3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687B-887E-449A-B72D-D92E088B1AE9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8BCE-F0FF-47A8-B6CC-0587F322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687B-887E-449A-B72D-D92E088B1AE9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8BCE-F0FF-47A8-B6CC-0587F322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1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687B-887E-449A-B72D-D92E088B1AE9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8BCE-F0FF-47A8-B6CC-0587F322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1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A687B-887E-449A-B72D-D92E088B1AE9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8BCE-F0FF-47A8-B6CC-0587F322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687B-887E-449A-B72D-D92E088B1AE9}" type="datetimeFigureOut">
              <a:rPr lang="en-US" smtClean="0"/>
              <a:t>12/14/2014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58BCE-F0FF-47A8-B6CC-0587F3220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534400" cy="6400800"/>
          </a:xfrm>
        </p:spPr>
        <p:txBody>
          <a:bodyPr>
            <a:normAutofit fontScale="55000" lnSpcReduction="20000"/>
          </a:bodyPr>
          <a:lstStyle/>
          <a:p>
            <a:r>
              <a:rPr lang="en-US" sz="5100" b="1" dirty="0" smtClean="0">
                <a:solidFill>
                  <a:srgbClr val="00B050"/>
                </a:solidFill>
              </a:rPr>
              <a:t>Automation Test Demo on one of my recent project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-- Gang Hu [12/14/2014]</a:t>
            </a:r>
          </a:p>
          <a:p>
            <a:endParaRPr lang="en-US" dirty="0" smtClean="0"/>
          </a:p>
          <a:p>
            <a:pPr algn="l"/>
            <a:r>
              <a:rPr lang="en-US" sz="3600" dirty="0" smtClean="0">
                <a:solidFill>
                  <a:srgbClr val="002060"/>
                </a:solidFill>
              </a:rPr>
              <a:t>This demo separated </a:t>
            </a:r>
            <a:r>
              <a:rPr lang="en-US" sz="3600" dirty="0">
                <a:solidFill>
                  <a:srgbClr val="002060"/>
                </a:solidFill>
              </a:rPr>
              <a:t>into </a:t>
            </a:r>
            <a:r>
              <a:rPr lang="en-US" sz="3600" dirty="0" smtClean="0">
                <a:solidFill>
                  <a:srgbClr val="002060"/>
                </a:solidFill>
              </a:rPr>
              <a:t>two major parts with multiple videos:</a:t>
            </a:r>
            <a:endParaRPr lang="en-US" sz="3600" dirty="0">
              <a:solidFill>
                <a:srgbClr val="002060"/>
              </a:solidFill>
            </a:endParaRPr>
          </a:p>
          <a:p>
            <a:r>
              <a:rPr lang="en-US" sz="3600" dirty="0">
                <a:solidFill>
                  <a:srgbClr val="002060"/>
                </a:solidFill>
              </a:rPr>
              <a:t> 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- </a:t>
            </a:r>
            <a:r>
              <a:rPr lang="en-US" b="1" dirty="0" smtClean="0">
                <a:solidFill>
                  <a:srgbClr val="002060"/>
                </a:solidFill>
              </a:rPr>
              <a:t>Part </a:t>
            </a:r>
            <a:r>
              <a:rPr lang="en-US" b="1" dirty="0">
                <a:solidFill>
                  <a:srgbClr val="002060"/>
                </a:solidFill>
              </a:rPr>
              <a:t>I: Automation regression test using node.js + mocha + protractor + selenium: 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pPr lvl="2" algn="l"/>
            <a:r>
              <a:rPr lang="en-US" sz="3300" dirty="0">
                <a:solidFill>
                  <a:srgbClr val="002060"/>
                </a:solidFill>
              </a:rPr>
              <a:t>Regression QA test integration with AnthillPro, Perforce &amp; Rally </a:t>
            </a:r>
            <a:endParaRPr lang="en-US" sz="3300" dirty="0" smtClean="0">
              <a:solidFill>
                <a:srgbClr val="002060"/>
              </a:solidFill>
            </a:endParaRPr>
          </a:p>
          <a:p>
            <a:pPr lvl="2" algn="l"/>
            <a:endParaRPr lang="en-US" sz="3300" dirty="0">
              <a:solidFill>
                <a:srgbClr val="002060"/>
              </a:solidFill>
            </a:endParaRPr>
          </a:p>
          <a:p>
            <a:pPr lvl="2" algn="l"/>
            <a:r>
              <a:rPr lang="en-US" sz="3300" i="1" dirty="0">
                <a:solidFill>
                  <a:srgbClr val="002060"/>
                </a:solidFill>
              </a:rPr>
              <a:t>Automation Regression Test Infrastructure &amp; Test Drivers (</a:t>
            </a:r>
            <a:r>
              <a:rPr lang="en-US" sz="3300" i="1" dirty="0" err="1">
                <a:solidFill>
                  <a:srgbClr val="002060"/>
                </a:solidFill>
              </a:rPr>
              <a:t>nodejs</a:t>
            </a:r>
            <a:r>
              <a:rPr lang="en-US" sz="3300" i="1" dirty="0">
                <a:solidFill>
                  <a:srgbClr val="002060"/>
                </a:solidFill>
              </a:rPr>
              <a:t> + mocha + protractor + selenium)</a:t>
            </a:r>
            <a:endParaRPr lang="en-US" sz="3300" dirty="0">
              <a:solidFill>
                <a:srgbClr val="002060"/>
              </a:solidFill>
            </a:endParaRPr>
          </a:p>
          <a:p>
            <a:pPr algn="l"/>
            <a:r>
              <a:rPr lang="en-US" sz="3300" dirty="0">
                <a:solidFill>
                  <a:srgbClr val="002060"/>
                </a:solidFill>
              </a:rPr>
              <a:t> 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- </a:t>
            </a:r>
            <a:r>
              <a:rPr lang="en-US" b="1" dirty="0" smtClean="0">
                <a:solidFill>
                  <a:srgbClr val="002060"/>
                </a:solidFill>
              </a:rPr>
              <a:t>Part </a:t>
            </a:r>
            <a:r>
              <a:rPr lang="en-US" b="1" dirty="0">
                <a:solidFill>
                  <a:srgbClr val="002060"/>
                </a:solidFill>
              </a:rPr>
              <a:t>II: Automation load test and stress test using node.js + grunt + protractor + selenium and JMeter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pPr algn="l"/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pPr lvl="2" algn="l"/>
            <a:r>
              <a:rPr lang="en-US" sz="3300" dirty="0">
                <a:solidFill>
                  <a:srgbClr val="002060"/>
                </a:solidFill>
              </a:rPr>
              <a:t>Automation Concurrent Web GUI Load Test (</a:t>
            </a:r>
            <a:r>
              <a:rPr lang="en-US" sz="3300" dirty="0" err="1">
                <a:solidFill>
                  <a:srgbClr val="002060"/>
                </a:solidFill>
              </a:rPr>
              <a:t>nodejs</a:t>
            </a:r>
            <a:r>
              <a:rPr lang="en-US" sz="3300" dirty="0">
                <a:solidFill>
                  <a:srgbClr val="002060"/>
                </a:solidFill>
              </a:rPr>
              <a:t> + grunt + protractor + selenium)</a:t>
            </a:r>
          </a:p>
          <a:p>
            <a:pPr lvl="2" algn="l"/>
            <a:endParaRPr lang="en-US" sz="3300" dirty="0" smtClean="0">
              <a:solidFill>
                <a:srgbClr val="002060"/>
              </a:solidFill>
            </a:endParaRPr>
          </a:p>
          <a:p>
            <a:pPr lvl="2" algn="l"/>
            <a:r>
              <a:rPr lang="en-US" sz="3300" dirty="0" smtClean="0">
                <a:solidFill>
                  <a:srgbClr val="002060"/>
                </a:solidFill>
              </a:rPr>
              <a:t>Automation </a:t>
            </a:r>
            <a:r>
              <a:rPr lang="en-US" sz="3300" dirty="0">
                <a:solidFill>
                  <a:srgbClr val="002060"/>
                </a:solidFill>
              </a:rPr>
              <a:t>JMeter test (load/stress test</a:t>
            </a:r>
            <a:r>
              <a:rPr lang="en-US" sz="3300" dirty="0" smtClean="0">
                <a:solidFill>
                  <a:srgbClr val="002060"/>
                </a:solidFill>
              </a:rPr>
              <a:t>)</a:t>
            </a:r>
          </a:p>
          <a:p>
            <a:pPr lvl="3" algn="l"/>
            <a:endParaRPr lang="en-US" b="1" i="1" dirty="0">
              <a:solidFill>
                <a:srgbClr val="002060"/>
              </a:solidFill>
            </a:endParaRPr>
          </a:p>
          <a:p>
            <a:pPr lvl="3" algn="l"/>
            <a:endParaRPr lang="en-US" b="1" i="1" dirty="0" smtClean="0">
              <a:solidFill>
                <a:srgbClr val="002060"/>
              </a:solidFill>
            </a:endParaRPr>
          </a:p>
          <a:p>
            <a:pPr lvl="3" algn="l"/>
            <a:r>
              <a:rPr lang="en-US" sz="5100" b="1" i="1" dirty="0" smtClean="0">
                <a:solidFill>
                  <a:srgbClr val="002060"/>
                </a:solidFill>
              </a:rPr>
              <a:t>Demo now…</a:t>
            </a:r>
            <a:endParaRPr lang="en-US" sz="51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01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26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Nuance Communications,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2014-12-15T04:07:15Z</dcterms:created>
  <dcterms:modified xsi:type="dcterms:W3CDTF">2014-12-16T01:11:56Z</dcterms:modified>
</cp:coreProperties>
</file>