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8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8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83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1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3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6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1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9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D9AA-5601-4D76-9179-ACA0A8C392E7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1A1B-C434-4C24-BE8C-544C237FB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0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ckinsey.com/mgi/speaker-request-for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SBAL Sitemap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Contact Us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84690" y="169068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Us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219930" y="1658370"/>
            <a:ext cx="18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784690" y="3320947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Form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61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News &amp; Events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025473" y="1723006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Events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460713" y="1690688"/>
            <a:ext cx="18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025473" y="3353265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Photos and pictures from events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80456" y="1723006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915696" y="1690688"/>
            <a:ext cx="18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80456" y="3353265"/>
            <a:ext cx="1495529" cy="26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Can we automatically pull in news like a news feed on the consulting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56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Overview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310743" y="1838848"/>
            <a:ext cx="3456633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3416" y="2955890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About Us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31794" y="2955887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00172" y="2955886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Industries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68550" y="2955886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 Impact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636928" y="2955885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773684" y="2955883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Careers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205306" y="2955884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Leadership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773683" y="422107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Us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773683" y="5247685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News &amp;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07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About Us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24401" y="169068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About Us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0435" y="281777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Mission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641960" y="2049864"/>
            <a:ext cx="18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689798" y="281777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Vision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289161" y="2817777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Commitment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888524" y="281196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Philosophy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87887" y="2778372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087250" y="2778371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SBAL Edge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686613" y="2778370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Management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487886" y="3866056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Our Process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17" idx="2"/>
            <a:endCxn id="20" idx="0"/>
          </p:cNvCxnSpPr>
          <p:nvPr/>
        </p:nvCxnSpPr>
        <p:spPr>
          <a:xfrm flipH="1">
            <a:off x="7235651" y="3652579"/>
            <a:ext cx="1" cy="21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64229" y="5643039"/>
            <a:ext cx="7753978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Speaker Engagement – Form Example </a:t>
            </a:r>
            <a:r>
              <a:rPr lang="en-IN" dirty="0" smtClean="0">
                <a:hlinkClick r:id="rId2"/>
              </a:rPr>
              <a:t>(Click Here)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1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Services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24401" y="169068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0435" y="281777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Strategy &amp; Innovation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219929" y="1658370"/>
            <a:ext cx="40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 – To be Provided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689798" y="281777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Consumer Strategy &amp; Marketing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289161" y="2817777"/>
            <a:ext cx="1495529" cy="87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Performance Improvement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87887" y="2180496"/>
            <a:ext cx="1495529" cy="151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Sales Acceleration and Business Development Advisory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087250" y="2778371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Start-Ups 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686613" y="2778370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Business Transformation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888524" y="2817777"/>
            <a:ext cx="1495529" cy="87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Technology Strategy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0435" y="3678490"/>
            <a:ext cx="14955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Strategy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OD and Group Strategy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Performance Steering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IT Innovations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Implementation 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yriad Pro"/>
              <a:cs typeface="FrankRuehl" panose="020E05030601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9798" y="3705745"/>
            <a:ext cx="14955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Consumer Insights and Analytics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Market Research and Benchmarking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Marketing Strategy &amp; Brand Management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Product &amp; Brand Strategy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yriad Pro"/>
              <a:cs typeface="FrankRuehl" panose="020E0503060101010101" pitchFamily="3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9161" y="3705745"/>
            <a:ext cx="14955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Analyzing and enhancing business processes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Optimizing resources and increasing efficiencies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Technology intervention assessment and recommendations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KPI and KRA design and implementation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yriad Pro"/>
              <a:cs typeface="FrankRuehl" panose="020E0503060101010101" pitchFamily="34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6613" y="3678490"/>
            <a:ext cx="16671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Digital Transformation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Aligning to new competitive positioning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Improve financial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Lean processes and shorter time to markets.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Myriad Pro"/>
              <a:cs typeface="FrankRuehl" panose="020E050306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7250" y="3678490"/>
            <a:ext cx="14955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Financial and Business Planning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Organizational Structure Development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Investor Readiness &amp; Fund Raising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Fast-track to initial client exposures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87887" y="3725841"/>
            <a:ext cx="149552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Sales Organization &amp; Channel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Capability Development</a:t>
            </a:r>
            <a:endParaRPr lang="en-I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yriad Pro"/>
              <a:cs typeface="FrankRuehl" panose="020E0503060101010101" pitchFamily="34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8523" y="3705744"/>
            <a:ext cx="1495529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Business Analytics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BI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Big Data Solutions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Intelligent Automation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FrankRuehl" panose="020E0503060101010101" pitchFamily="34" charset="-79"/>
              </a:rPr>
              <a:t>Augmented Intelligence – Strategy and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Myriad Pro"/>
              <a:cs typeface="FrankRuehl" panose="020E0503060101010101" pitchFamily="34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982" y="6153610"/>
            <a:ext cx="11143622" cy="45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CASE STUDIES/VIDEO RELEVANT TO EACH SERVICE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11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Industries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24401" y="169068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Industries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0435" y="281777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Consumer Goods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219930" y="1658370"/>
            <a:ext cx="18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689798" y="281777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Healthcare &amp; </a:t>
            </a:r>
            <a:r>
              <a:rPr lang="en-IN" dirty="0" err="1" smtClean="0"/>
              <a:t>Pharma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289161" y="2817777"/>
            <a:ext cx="1495529" cy="87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SME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87887" y="2817776"/>
            <a:ext cx="1495529" cy="87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Technology &amp; Analytics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087250" y="2778371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Ecommerce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686613" y="2778370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Media, Telecom &amp; Entertainment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888524" y="2817777"/>
            <a:ext cx="1495529" cy="87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Retail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686613" y="4146620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Power Electronics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15592" y="4146620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Travel, Transport and Logistics	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987984" y="4146620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Travel, Transport and Logistics	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4190586" y="4146619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Capital Projects &amp; Infrastructure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94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Client Impact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24401" y="169068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 Impact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219930" y="1658370"/>
            <a:ext cx="18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385002" y="4381971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Case Study 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289161" y="2817777"/>
            <a:ext cx="1495529" cy="87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By Industry (Filter)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87887" y="2817776"/>
            <a:ext cx="1495529" cy="87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By Service (Filter)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787097" y="4366113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Case Study 5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748328" y="4399607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Case Study 4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810044" y="4392907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Case Study 3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600664" y="4381970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Case Study 2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468760" y="5814500"/>
            <a:ext cx="6164660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Real Life Simulation Game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9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Insights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84690" y="169068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219930" y="1658370"/>
            <a:ext cx="18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385002" y="4381971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Insight 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289161" y="2817777"/>
            <a:ext cx="1495529" cy="87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By Industry (Filter)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87887" y="2817776"/>
            <a:ext cx="1495529" cy="87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By Topic (Filter)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787097" y="4366113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Insight 5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748328" y="4399607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Insight 4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810044" y="4392907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Insight 3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600664" y="4381970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Insight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2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Leadership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84690" y="169068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Leadership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219930" y="1658370"/>
            <a:ext cx="18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880530" y="3406246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Leadership 1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715653" y="3406246"/>
            <a:ext cx="1667187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Leadership 2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389835" y="4895077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Article 1 On Leadership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724401" y="4895077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Article 2 On Leadership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058967" y="4895076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Article 3 On Leadership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99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Site Map – Careers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84690" y="1690688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Careers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219930" y="1658370"/>
            <a:ext cx="18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Generic Content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784690" y="3320947"/>
            <a:ext cx="1495529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List Roles and Contact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32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376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FrankRuehl</vt:lpstr>
      <vt:lpstr>Myriad Pro</vt:lpstr>
      <vt:lpstr>Office Theme</vt:lpstr>
      <vt:lpstr>SBAL Sitemap</vt:lpstr>
      <vt:lpstr>Site Map – Overview</vt:lpstr>
      <vt:lpstr>Site Map – About Us</vt:lpstr>
      <vt:lpstr>Site Map – Services</vt:lpstr>
      <vt:lpstr>Site Map – Industries</vt:lpstr>
      <vt:lpstr>Site Map – Client Impact</vt:lpstr>
      <vt:lpstr>Site Map – Insights</vt:lpstr>
      <vt:lpstr>Site Map – Leadership</vt:lpstr>
      <vt:lpstr>Site Map – Careers</vt:lpstr>
      <vt:lpstr>Site Map – Contact Us</vt:lpstr>
      <vt:lpstr>Site Map – News &amp;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SBAL Sitemap</dc:title>
  <dc:creator>Savio Fernandez</dc:creator>
  <cp:lastModifiedBy>Savio Fernandez</cp:lastModifiedBy>
  <cp:revision>10</cp:revision>
  <dcterms:created xsi:type="dcterms:W3CDTF">2020-01-02T06:57:35Z</dcterms:created>
  <dcterms:modified xsi:type="dcterms:W3CDTF">2020-01-02T10:53:42Z</dcterms:modified>
</cp:coreProperties>
</file>