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3C279-AF20-4CC8-AE1A-88E1B7A23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AB2B3-9C45-402E-BFFB-144D29168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D8A55-5988-47A8-8D05-26008232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0A262-8E6A-45E2-A02A-E382A834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283AE0-D3B1-457C-95B2-FDF52B98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0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829FF-B4F9-481C-A69E-8B0CA11B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C35755-05F2-4C08-8D80-CCFD117F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BD4C1-7F16-4958-A594-3773B676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11EE5C-91FF-48D0-AED1-B2AC4BEC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5B0B5-DFC1-4C80-B258-90216DD8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0C4917-169B-487E-8991-2E986CF01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BFCCCE-5847-43E3-8E1F-27843816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F56F2-97F0-4746-9C82-2D58A963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5E49A-102C-4FDE-A1EA-2B8C2038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2EFD4-7CAD-4988-B5F0-3F3A62B8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9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C4F8B-F537-4A79-9207-C9B13B71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B7C7F-18B5-4B56-B460-BC2F64E4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C4960-954A-4AC4-B3B8-B876E1FB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28DCD0-A625-4DAC-81E4-5F212266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BBC06-E4B7-4B28-926D-02E8995C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96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120D8-78A7-4DFA-8CDE-3ACFEFEE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79DA2-ACD1-48E4-8AA2-765478D9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7F1C7-3F5A-4827-8FCC-76CEB3B5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4A28F5-5E2E-4439-A726-2CCB5DA5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A0096E-46C9-487A-984C-9D13FCF5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25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29B54-D597-4B87-87AF-5142526C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2FF9A-1055-4416-A623-93702C78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EE39B6-BB18-49F8-A909-42372996B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3CC036-562F-40BC-995C-563CC43B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18D429-F69B-48FB-B4A9-828DB3A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3C6E11-22A7-4E40-A301-9195B90C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1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D9403-227A-4CE0-9584-301DEF95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3D87DA-704C-4043-B0A3-232E6C71C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8BCFD-5835-41EE-90DF-45EC8A6E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7FC0A8-B9FE-464B-B42B-B22D23FD2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A76A90-6F28-4226-A0D5-811EE9C3A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1FC5ED-D534-4487-A184-5DE96691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14177C-5989-4812-818B-45214F00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C7E23B-E5C9-4CC5-A789-9790E9FC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84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1BE0F-FEA5-4D58-83BF-139FDEA9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50368F-7BA9-4B90-9655-C498D411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B2AF56-7239-44D3-8B64-591C36A3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37DAF7-212E-43E9-A60C-3F3DC30D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59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D3AE1B-4749-4485-82DB-A150AD7C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B9ECBB-E102-44F2-B1A8-793370B1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10174E-C26D-47FE-954A-6F00B4BF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6CEE2-B46E-4488-8BC8-0F244D3D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984A9-751A-4926-9C49-7DCB755B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BBB4C3-4896-4A69-994A-EAE6E214B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52D34-A244-499F-A591-78282D8F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6F8440-CA2B-4141-998E-A9FE2BE7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36B3E-5BBD-4CEC-8264-B035FAA0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86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93057-0624-46D2-B1EF-BD8A9727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B80674-C342-4234-982C-C5488F714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011926-7E27-4112-9736-1F774978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8ECA4-D4C5-4D51-9F02-107CAFF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22B7F9-C59F-4D5F-93FF-E0F4D03B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1FB9E0-B5D2-4A68-91F8-280A35E9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950D04-CF81-4F1B-A271-C5220CB9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D60DB-4256-49CC-9853-FD46CD07E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A0B3D-652E-4520-97AD-EA8D34EBB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81D7-77F1-4ADA-9EE7-792BC4B89DE4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286B5-1833-4994-B2A4-89D77CAA5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166F16-3E57-4A19-B996-F977F633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34031-4630-4CAE-881F-69EB7B6167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7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D91D1-FEA4-41B8-A87C-7E98953AC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A7C53E-5C76-4FED-BD63-58A82E96E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4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BBE85-017B-4F85-8F47-CF44000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969E6-81F9-49CE-9C22-87986F7D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Link zur online-App:</a:t>
            </a:r>
          </a:p>
          <a:p>
            <a:pPr marL="0" indent="0">
              <a:buNone/>
            </a:pPr>
            <a:r>
              <a:rPr lang="de-DE" dirty="0"/>
              <a:t>https://ghubr-streamlit-herbstgesang-srcst-herbstgesang-fuvbvs.streamlit.app/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124647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Gerhard</dc:creator>
  <cp:lastModifiedBy>Gerhard</cp:lastModifiedBy>
  <cp:revision>1</cp:revision>
  <dcterms:created xsi:type="dcterms:W3CDTF">2025-01-05T10:39:54Z</dcterms:created>
  <dcterms:modified xsi:type="dcterms:W3CDTF">2025-01-05T10:40:24Z</dcterms:modified>
</cp:coreProperties>
</file>