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58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1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0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4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2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4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B375-AD37-4D68-B38C-6221E40953A7}" type="datetimeFigureOut">
              <a:rPr lang="en-GB" smtClean="0"/>
              <a:t>16/09/2016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52A3-3579-4FC7-8C43-320033834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3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36" idx="2"/>
          </p:cNvCxnSpPr>
          <p:nvPr/>
        </p:nvCxnSpPr>
        <p:spPr>
          <a:xfrm rot="5400000">
            <a:off x="4964193" y="1964135"/>
            <a:ext cx="1583101" cy="840084"/>
          </a:xfrm>
          <a:prstGeom prst="bentConnector3">
            <a:avLst>
              <a:gd name="adj1" fmla="val 99738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01752" y="3885586"/>
            <a:ext cx="1566378" cy="456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Spectrum DB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5954" y="1067612"/>
            <a:ext cx="963880" cy="952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Mobile client (phone)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1320" y="3498170"/>
            <a:ext cx="206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List of available channels</a:t>
            </a:r>
          </a:p>
        </p:txBody>
      </p:sp>
      <p:cxnSp>
        <p:nvCxnSpPr>
          <p:cNvPr id="29" name="Straight Arrow Connector 28"/>
          <p:cNvCxnSpPr>
            <a:stCxn id="8" idx="0"/>
            <a:endCxn id="87" idx="2"/>
          </p:cNvCxnSpPr>
          <p:nvPr/>
        </p:nvCxnSpPr>
        <p:spPr>
          <a:xfrm flipH="1" flipV="1">
            <a:off x="4355496" y="3285557"/>
            <a:ext cx="129445" cy="60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flipH="1" flipV="1">
            <a:off x="1689834" y="1543615"/>
            <a:ext cx="1756680" cy="43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272013" y="948352"/>
            <a:ext cx="1068483" cy="511605"/>
            <a:chOff x="6567055" y="3830761"/>
            <a:chExt cx="1068483" cy="511605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567055" y="4342366"/>
              <a:ext cx="8787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673932" y="3830761"/>
              <a:ext cx="95003" cy="502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87687" y="3839646"/>
              <a:ext cx="95003" cy="502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01440" y="3839646"/>
              <a:ext cx="95003" cy="502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96443" y="4049566"/>
              <a:ext cx="439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freq</a:t>
              </a:r>
              <a:endParaRPr lang="en-GB" sz="1200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19429" y="2533875"/>
            <a:ext cx="963880" cy="952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Mobile client (phone)</a:t>
            </a:r>
          </a:p>
        </p:txBody>
      </p:sp>
      <p:cxnSp>
        <p:nvCxnSpPr>
          <p:cNvPr id="44" name="Straight Arrow Connector 43"/>
          <p:cNvCxnSpPr>
            <a:endCxn id="42" idx="3"/>
          </p:cNvCxnSpPr>
          <p:nvPr/>
        </p:nvCxnSpPr>
        <p:spPr>
          <a:xfrm flipH="1">
            <a:off x="1683309" y="1759045"/>
            <a:ext cx="1734254" cy="12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783159" y="3190746"/>
            <a:ext cx="1068483" cy="502720"/>
            <a:chOff x="6567055" y="4635166"/>
            <a:chExt cx="1068483" cy="502720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567055" y="5137886"/>
              <a:ext cx="8787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96443" y="4845086"/>
              <a:ext cx="439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freq</a:t>
              </a:r>
              <a:endParaRPr lang="en-GB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80806" y="4635166"/>
              <a:ext cx="95003" cy="502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94557" y="4635166"/>
              <a:ext cx="95003" cy="502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1700802" y="2442633"/>
            <a:ext cx="1725560" cy="7365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07326" y="1755623"/>
            <a:ext cx="1719035" cy="5534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2013" y="2181022"/>
            <a:ext cx="108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LTE channel </a:t>
            </a:r>
            <a:br>
              <a:rPr lang="en-GB" sz="1400" dirty="0"/>
            </a:br>
            <a:r>
              <a:rPr lang="en-GB" sz="1400" dirty="0"/>
              <a:t>reports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53899" y="1594755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data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426826" y="579158"/>
            <a:ext cx="3051091" cy="2706399"/>
            <a:chOff x="6622217" y="1277460"/>
            <a:chExt cx="3051091" cy="2706399"/>
          </a:xfrm>
        </p:grpSpPr>
        <p:sp>
          <p:nvSpPr>
            <p:cNvPr id="75" name="Rectangle 74"/>
            <p:cNvSpPr/>
            <p:nvPr/>
          </p:nvSpPr>
          <p:spPr>
            <a:xfrm>
              <a:off x="6628858" y="1693443"/>
              <a:ext cx="1834663" cy="6671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LTE small cell SW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22217" y="2364914"/>
              <a:ext cx="1841304" cy="952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Intra-channel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Interference Management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625250" y="3318840"/>
              <a:ext cx="1838271" cy="6650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Channel selection</a:t>
              </a:r>
            </a:p>
          </p:txBody>
        </p:sp>
        <p:sp>
          <p:nvSpPr>
            <p:cNvPr id="82" name="Arc 81"/>
            <p:cNvSpPr/>
            <p:nvPr/>
          </p:nvSpPr>
          <p:spPr>
            <a:xfrm rot="2576208">
              <a:off x="8145289" y="2231342"/>
              <a:ext cx="630399" cy="638500"/>
            </a:xfrm>
            <a:prstGeom prst="arc">
              <a:avLst>
                <a:gd name="adj1" fmla="val 13653995"/>
                <a:gd name="adj2" fmla="val 2634253"/>
              </a:avLst>
            </a:prstGeom>
            <a:ln w="28575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252" y="1693443"/>
              <a:ext cx="1825269" cy="229041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6879" y="1277460"/>
              <a:ext cx="13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Access point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44592" y="23633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RB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44592" y="3188483"/>
              <a:ext cx="928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EARFCN</a:t>
              </a:r>
            </a:p>
          </p:txBody>
        </p:sp>
        <p:sp>
          <p:nvSpPr>
            <p:cNvPr id="78" name="Arc 77"/>
            <p:cNvSpPr/>
            <p:nvPr/>
          </p:nvSpPr>
          <p:spPr>
            <a:xfrm rot="2576208">
              <a:off x="8148322" y="3074572"/>
              <a:ext cx="630399" cy="638500"/>
            </a:xfrm>
            <a:prstGeom prst="arc">
              <a:avLst>
                <a:gd name="adj1" fmla="val 13653995"/>
                <a:gd name="adj2" fmla="val 2634253"/>
              </a:avLst>
            </a:prstGeom>
            <a:ln w="28575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5291334" y="734571"/>
            <a:ext cx="481400" cy="41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72734" y="506555"/>
            <a:ext cx="783189" cy="456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EPC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84190" y="1136595"/>
            <a:ext cx="783189" cy="456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265097" y="1355257"/>
            <a:ext cx="501472" cy="6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Bozidar Radunovic</dc:creator>
  <cp:lastModifiedBy>Bozidar Radunovic</cp:lastModifiedBy>
  <cp:revision>13</cp:revision>
  <dcterms:created xsi:type="dcterms:W3CDTF">2016-09-06T04:22:07Z</dcterms:created>
  <dcterms:modified xsi:type="dcterms:W3CDTF">2016-09-15T23:02:00Z</dcterms:modified>
</cp:coreProperties>
</file>