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00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94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1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9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37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9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7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0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0EED-CBD2-4F2E-AE40-D0191061D429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A25C-FB77-4955-BE69-D255B496E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5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50"/>
          <a:stretch/>
        </p:blipFill>
        <p:spPr>
          <a:xfrm>
            <a:off x="3533775" y="309452"/>
            <a:ext cx="5124450" cy="62866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62600" y="5054600"/>
            <a:ext cx="1320800" cy="292100"/>
          </a:xfrm>
          <a:prstGeom prst="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533774" y="4279900"/>
            <a:ext cx="314325" cy="292100"/>
          </a:xfrm>
          <a:prstGeom prst="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 rot="949497">
            <a:off x="4119945" y="6047457"/>
            <a:ext cx="876868" cy="199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 rot="16926766">
            <a:off x="6736145" y="5946632"/>
            <a:ext cx="876868" cy="199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6926766">
            <a:off x="7115165" y="4326220"/>
            <a:ext cx="876868" cy="199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6926766">
            <a:off x="7648565" y="2167220"/>
            <a:ext cx="876868" cy="199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777977">
            <a:off x="8243655" y="2244181"/>
            <a:ext cx="417956" cy="26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7140951">
            <a:off x="5649403" y="548102"/>
            <a:ext cx="722572" cy="169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756479">
            <a:off x="6505778" y="1323523"/>
            <a:ext cx="1435206" cy="239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441261" y="5342762"/>
            <a:ext cx="368300" cy="254000"/>
          </a:xfrm>
          <a:prstGeom prst="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7553599" y="368300"/>
            <a:ext cx="1104626" cy="450725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798339" y="6147187"/>
            <a:ext cx="3765132" cy="34877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73500" y="660400"/>
            <a:ext cx="4386056" cy="5765800"/>
          </a:xfrm>
          <a:custGeom>
            <a:avLst/>
            <a:gdLst>
              <a:gd name="connsiteX0" fmla="*/ 0 w 4396058"/>
              <a:gd name="connsiteY0" fmla="*/ 0 h 5765800"/>
              <a:gd name="connsiteX1" fmla="*/ 4178300 w 4396058"/>
              <a:gd name="connsiteY1" fmla="*/ 1066800 h 5765800"/>
              <a:gd name="connsiteX2" fmla="*/ 3429000 w 4396058"/>
              <a:gd name="connsiteY2" fmla="*/ 5765800 h 5765800"/>
              <a:gd name="connsiteX0" fmla="*/ 0 w 4363348"/>
              <a:gd name="connsiteY0" fmla="*/ 0 h 5765800"/>
              <a:gd name="connsiteX1" fmla="*/ 4178300 w 4363348"/>
              <a:gd name="connsiteY1" fmla="*/ 1066800 h 5765800"/>
              <a:gd name="connsiteX2" fmla="*/ 3429000 w 4363348"/>
              <a:gd name="connsiteY2" fmla="*/ 5765800 h 5765800"/>
              <a:gd name="connsiteX0" fmla="*/ 0 w 4428971"/>
              <a:gd name="connsiteY0" fmla="*/ 0 h 5765800"/>
              <a:gd name="connsiteX1" fmla="*/ 4178300 w 4428971"/>
              <a:gd name="connsiteY1" fmla="*/ 1066800 h 5765800"/>
              <a:gd name="connsiteX2" fmla="*/ 3429000 w 4428971"/>
              <a:gd name="connsiteY2" fmla="*/ 5765800 h 5765800"/>
              <a:gd name="connsiteX0" fmla="*/ 0 w 4428971"/>
              <a:gd name="connsiteY0" fmla="*/ 0 h 5765800"/>
              <a:gd name="connsiteX1" fmla="*/ 4178300 w 4428971"/>
              <a:gd name="connsiteY1" fmla="*/ 1066800 h 5765800"/>
              <a:gd name="connsiteX2" fmla="*/ 3429000 w 4428971"/>
              <a:gd name="connsiteY2" fmla="*/ 5765800 h 5765800"/>
              <a:gd name="connsiteX0" fmla="*/ 0 w 4386056"/>
              <a:gd name="connsiteY0" fmla="*/ 0 h 5765800"/>
              <a:gd name="connsiteX1" fmla="*/ 4178300 w 4386056"/>
              <a:gd name="connsiteY1" fmla="*/ 1066800 h 5765800"/>
              <a:gd name="connsiteX2" fmla="*/ 3429000 w 4386056"/>
              <a:gd name="connsiteY2" fmla="*/ 5765800 h 576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6056" h="5765800">
                <a:moveTo>
                  <a:pt x="0" y="0"/>
                </a:moveTo>
                <a:cubicBezTo>
                  <a:pt x="1879600" y="306916"/>
                  <a:pt x="3530600" y="728133"/>
                  <a:pt x="4178300" y="1066800"/>
                </a:cubicBezTo>
                <a:cubicBezTo>
                  <a:pt x="4826000" y="1405467"/>
                  <a:pt x="3784600" y="4226983"/>
                  <a:pt x="3429000" y="57658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279027" y="309452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Signal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6191" y="5781135"/>
            <a:ext cx="253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Interference</a:t>
            </a:r>
          </a:p>
        </p:txBody>
      </p:sp>
      <p:sp>
        <p:nvSpPr>
          <p:cNvPr id="25" name="Oval 24"/>
          <p:cNvSpPr/>
          <p:nvPr/>
        </p:nvSpPr>
        <p:spPr>
          <a:xfrm>
            <a:off x="8525362" y="4735092"/>
            <a:ext cx="235865" cy="23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8525362" y="6018493"/>
            <a:ext cx="235865" cy="231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7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Bozidar Radunovic</dc:creator>
  <cp:lastModifiedBy>Bozidar Radunovic</cp:lastModifiedBy>
  <cp:revision>3</cp:revision>
  <dcterms:created xsi:type="dcterms:W3CDTF">2016-09-09T15:25:13Z</dcterms:created>
  <dcterms:modified xsi:type="dcterms:W3CDTF">2016-09-09T15:33:08Z</dcterms:modified>
</cp:coreProperties>
</file>