
<file path=[Content_Types].xml><?xml version="1.0" encoding="utf-8"?>
<Types xmlns="http://schemas.openxmlformats.org/package/2006/content-types">
  <Default Extension="jp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7E55-7B9A-6132-BF63-AD695C34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293F2-3BB1-E068-C910-78B65592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A9BA2-8B13-8C03-8232-7EE632F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0801C-7D99-3713-2564-2AAA514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37D00-D7DD-1DEC-8B2C-0FF3483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FFF6-2EC9-9ED8-2C8B-DF2A80E2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DAC96-0820-5FC2-169E-71FAE464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40418-3A52-7623-D95C-553BEAF9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D12F-729F-4B15-A91F-0E1BA8F6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A467C-3B2C-5075-155F-2A01353F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FCD2-F659-F3E1-7D30-5EF8A2D6B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5E8AF-AC28-15D7-228A-BEE159B9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0484D-4955-A2F4-B246-822ABB3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C8D8F-FF8D-7331-B5EB-7C363A98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C6B1A-F3B1-D42F-00FF-AEE6C8C5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7E51-8220-2006-9B07-CF3B3746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6EEEA-06C6-FFF8-4D72-E3FFD3E4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9AC88-6487-E137-C0BE-D05CE8E2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FD8A-17F6-5852-234A-576F5BCD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21134-1E2A-1456-9762-DA9A7B7B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C766-0D93-E823-FFF8-1556697C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60971-B191-0FC5-5B1B-2866D6EA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7FAE6-AC8D-853C-9F6D-E5B6A0FF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D935-5EF1-38E0-16A2-4C1484D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203F-4944-D0C1-16CA-EC5EAD7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CC83-00D1-06B7-7D86-102C930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655B0-E72D-B3CD-511A-60A27720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6F738-5295-B0CE-4732-E0845FD0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5EF43-99B6-1358-5EB9-8E36896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ABE50-D72D-8190-0120-2639E98A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B593E-C7D1-E274-EDE8-ADEDCB4F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1029-B05F-EB9C-1FA2-0C2DD310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CEF6F-82FB-4989-7EFB-7789312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B74FB-44D1-ACC8-D1FD-49F1BD7C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C8F30-577D-4723-032F-B9D33304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C4B78-7DE8-DBAD-6E65-AA442A1CE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9E1193-E416-4AAB-D815-ECF9F698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1CCB8-D44A-6325-F0FC-F4D8E3A1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66DF8-563B-3A28-FD26-93777F3F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4233-B2F2-6698-D2DE-B2EEF580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F358E-A0BA-3F61-2003-9FF6E9A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0C1E07-0D26-9C00-3418-FDF2F8A1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A8BD2-ED40-7C2B-53C4-92709A6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971BA-5131-E88B-3582-C345051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4D635-D3C6-6E7B-FA61-22842D2A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2AF7F-1E86-0D7D-8B41-54990450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A446-9FED-198B-E3B2-EEF7A3BB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956DB-0D84-BED6-7EA3-EF6AF72A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B951C-B6BB-9346-E891-3B026331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CFFA8-18BB-CD3B-2934-99766752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0E6D7-B18F-887A-87C3-729065BA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9F2B7-00AE-16EA-FFA5-A540A74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63372-C7CD-3495-E7DA-2FDD6A32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B4E68-61C6-9F88-E2E2-EDEE63BA3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12F30-C546-40B1-597D-70B99653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4EB9A-373B-C2A6-8AEB-F113CA14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93460-D401-7EA7-858C-D694ACE9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4BCCF-4E89-509E-5EEE-3C86BA9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4FBB6-FF0B-8F41-557E-22D2CC0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070D3-A053-CEC8-C1DA-B2B4AB68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7EBE-69DF-89DE-E675-CEBC1DFC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D7A6-BAA1-4156-994B-365B25D6171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27D3-0F5D-0C66-CD4C-7C6D7EB0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BB23E-BE5E-E09A-10A2-AC3CB5AE4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spotify.com/2018-11-20/big-in-japan-how-anime-has-helped-japanese-music-go-global/" TargetMode="External"/><Relationship Id="rId2" Type="http://schemas.openxmlformats.org/officeDocument/2006/relationships/hyperlink" Target="https://www.crunchyroll.com/series/GY9PJ5KWR/narut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br.com/anime-about-making-music-why-inter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895D8-CF51-0AE1-DAEA-027721CF1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Anime Music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BBDF0-36C1-341E-4F06-D6EDA5EA5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Houming 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28CE-9A19-1CD6-9630-75ADA008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1E42881-3263-D67F-6F39-9746A219C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944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DF20C-2C93-888F-B187-BD5B463E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styles and genres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1A807-2F16-0A7D-17AE-8D754E13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3CF1-84C9-EBA3-C33C-22EF6F0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the Japanese music industry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7A8A0-A78D-8BC8-8597-EF889FBB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7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89E6B-6CB3-A0F3-E7E8-B0C6DC1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Fans enjoy and appreciate the music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FD2E2-31D5-E7F3-8D4D-943E1B49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6ED18-8AB9-9B7E-1687-A27A83A9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Cridited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CAA46-9146-35BA-28B9-21B167CA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www.crunchyroll.com</a:t>
            </a:r>
            <a:r>
              <a:rPr lang="en-US" dirty="0">
                <a:hlinkClick r:id="rId2"/>
              </a:rPr>
              <a:t>/series/GY9PJ5KWR/</a:t>
            </a:r>
            <a:r>
              <a:rPr lang="en-US" dirty="0" err="1">
                <a:hlinkClick r:id="rId2"/>
              </a:rPr>
              <a:t>naruto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newsroom.spotify.com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/2018-11-20/big-in-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japan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-how-anime-has-helped-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japanese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-music-go-global/</a:t>
            </a:r>
            <a:endParaRPr lang="en-US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www.cbr.com</a:t>
            </a:r>
            <a:r>
              <a:rPr lang="en-US" dirty="0">
                <a:hlinkClick r:id="rId4"/>
              </a:rPr>
              <a:t>/</a:t>
            </a:r>
            <a:r>
              <a:rPr lang="en-US">
                <a:hlinkClick r:id="rId4"/>
              </a:rPr>
              <a:t>anime-about-making-music-why-interesting/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4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主题​​</vt:lpstr>
      <vt:lpstr>Anime Music</vt:lpstr>
      <vt:lpstr>PowerPoint 演示文稿</vt:lpstr>
      <vt:lpstr>styles and genres</vt:lpstr>
      <vt:lpstr>Impact on the Japanese music industry</vt:lpstr>
      <vt:lpstr>How Fans enjoy and appreciate the music</vt:lpstr>
      <vt:lpstr>Cridited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Music</dc:title>
  <dc:creator>mario ge</dc:creator>
  <cp:lastModifiedBy>mario ge</cp:lastModifiedBy>
  <cp:revision>14</cp:revision>
  <dcterms:created xsi:type="dcterms:W3CDTF">2023-02-02T17:47:14Z</dcterms:created>
  <dcterms:modified xsi:type="dcterms:W3CDTF">2023-02-02T19:34:40Z</dcterms:modified>
</cp:coreProperties>
</file>