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1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2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7E55-7B9A-6132-BF63-AD695C342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A293F2-3BB1-E068-C910-78B655923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A9BA2-8B13-8C03-8232-7EE632F7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D7A6-BAA1-4156-994B-365B25D6171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0801C-7D99-3713-2564-2AAA5149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37D00-D7DD-1DEC-8B2C-0FF34835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CAE7-54F4-40E2-BAD7-6E15327E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6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2FFF6-2EC9-9ED8-2C8B-DF2A80E2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8DAC96-0820-5FC2-169E-71FAE464A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40418-3A52-7623-D95C-553BEAF9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D7A6-BAA1-4156-994B-365B25D6171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5D12F-729F-4B15-A91F-0E1BA8F6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A467C-3B2C-5075-155F-2A01353F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CAE7-54F4-40E2-BAD7-6E15327E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AAFCD2-F659-F3E1-7D30-5EF8A2D6B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55E8AF-AC28-15D7-228A-BEE159B94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0484D-4955-A2F4-B246-822ABB3B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D7A6-BAA1-4156-994B-365B25D6171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C8D8F-FF8D-7331-B5EB-7C363A98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C6B1A-F3B1-D42F-00FF-AEE6C8C5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CAE7-54F4-40E2-BAD7-6E15327E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8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17E51-8220-2006-9B07-CF3B3746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6EEEA-06C6-FFF8-4D72-E3FFD3E4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9AC88-6487-E137-C0BE-D05CE8E2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D7A6-BAA1-4156-994B-365B25D6171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EFD8A-17F6-5852-234A-576F5BCD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21134-1E2A-1456-9762-DA9A7B7B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CAE7-54F4-40E2-BAD7-6E15327E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7C766-0D93-E823-FFF8-1556697C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560971-B191-0FC5-5B1B-2866D6EA4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E7FAE6-AC8D-853C-9F6D-E5B6A0FF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D7A6-BAA1-4156-994B-365B25D6171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FD935-5EF1-38E0-16A2-4C1484DD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A203F-4944-D0C1-16CA-EC5EAD7A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CAE7-54F4-40E2-BAD7-6E15327E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4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ECC83-00D1-06B7-7D86-102C9301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655B0-E72D-B3CD-511A-60A27720B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D6F738-5295-B0CE-4732-E0845FD07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25EF43-99B6-1358-5EB9-8E36896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D7A6-BAA1-4156-994B-365B25D6171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ABE50-D72D-8190-0120-2639E98A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AB593E-C7D1-E274-EDE8-ADEDCB4F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CAE7-54F4-40E2-BAD7-6E15327E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E1029-B05F-EB9C-1FA2-0C2DD310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CEF6F-82FB-4989-7EFB-778931265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BB74FB-44D1-ACC8-D1FD-49F1BD7C0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DC8F30-577D-4723-032F-B9D33304B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2C4B78-7DE8-DBAD-6E65-AA442A1CE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9E1193-E416-4AAB-D815-ECF9F698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D7A6-BAA1-4156-994B-365B25D6171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E1CCB8-D44A-6325-F0FC-F4D8E3A1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866DF8-563B-3A28-FD26-93777F3F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CAE7-54F4-40E2-BAD7-6E15327E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8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C4233-B2F2-6698-D2DE-B2EEF580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5F358E-A0BA-3F61-2003-9FF6E9A5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D7A6-BAA1-4156-994B-365B25D6171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0C1E07-0D26-9C00-3418-FDF2F8A1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8A8BD2-ED40-7C2B-53C4-92709A69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CAE7-54F4-40E2-BAD7-6E15327E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8971BA-5131-E88B-3582-C3450510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D7A6-BAA1-4156-994B-365B25D6171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04D635-D3C6-6E7B-FA61-22842D2A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32AF7F-1E86-0D7D-8B41-54990450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CAE7-54F4-40E2-BAD7-6E15327E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1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1A446-9FED-198B-E3B2-EEF7A3BB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956DB-0D84-BED6-7EA3-EF6AF72AE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6B951C-B6BB-9346-E891-3B0263316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7CFFA8-18BB-CD3B-2934-99766752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D7A6-BAA1-4156-994B-365B25D6171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50E6D7-B18F-887A-87C3-729065BA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9F2B7-00AE-16EA-FFA5-A540A748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CAE7-54F4-40E2-BAD7-6E15327E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1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63372-C7CD-3495-E7DA-2FDD6A32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9B4E68-61C6-9F88-E2E2-EDEE63BA3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12F30-C546-40B1-597D-70B99653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54EB9A-373B-C2A6-8AEB-F113CA14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D7A6-BAA1-4156-994B-365B25D6171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93460-D401-7EA7-858C-D694ACE9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C4BCCF-4E89-509E-5EEE-3C86BA99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CAE7-54F4-40E2-BAD7-6E15327E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84FBB6-FF0B-8F41-557E-22D2CC0A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F070D3-A053-CEC8-C1DA-B2B4AB687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87EBE-69DF-89DE-E675-CEBC1DFC7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D7A6-BAA1-4156-994B-365B25D6171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F27D3-0F5D-0C66-CD4C-7C6D7EB00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BB23E-BE5E-E09A-10A2-AC3CB5AE4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8CAE7-54F4-40E2-BAD7-6E15327E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iloshluczynski.com/wp-content/uploads/2018/11/ART-SNAP-02s.jpg" TargetMode="External"/><Relationship Id="rId2" Type="http://schemas.openxmlformats.org/officeDocument/2006/relationships/hyperlink" Target="http://www.chinafacttours.com/photo/music/chinese-music/index-19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usic_of_China#/media/File:ConcertGroupPano.jpg" TargetMode="External"/><Relationship Id="rId4" Type="http://schemas.openxmlformats.org/officeDocument/2006/relationships/hyperlink" Target="https://www.chinaeducationaltours.com/guide/culture-chinese-music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818DE365-5029-2961-044E-A25B04EB7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19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376EE75-04D6-A2EE-6747-B6348DA46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The Beauty and Diversity of Chinese Music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33A72D-C4C0-F368-AC83-CFFF91CA5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Houming 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19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AC34D-3C5D-F6D7-9652-218B3A22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Introduction: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6E2F0-95AA-371F-9A45-8E9C23457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"Music is the art which is most nigh to tears and memories." - Oscar Wilde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文本&#10;&#10;中度可信度描述已自动生成">
            <a:extLst>
              <a:ext uri="{FF2B5EF4-FFF2-40B4-BE49-F238E27FC236}">
                <a16:creationId xmlns:a16="http://schemas.microsoft.com/office/drawing/2014/main" id="{2BDEC97A-A3A7-AC5B-87A1-955051C96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281" y="807593"/>
            <a:ext cx="5292492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362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3BEBB0D-E9C4-A09D-1D00-844F9698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The Different Styles of Chinese Music</a:t>
            </a: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39CDB278-CD40-66E4-2439-AF0ED72A5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411685"/>
            <a:ext cx="5140661" cy="3855495"/>
          </a:xfrm>
          <a:prstGeom prst="rect">
            <a:avLst/>
          </a:prstGeom>
        </p:spPr>
      </p:pic>
      <p:pic>
        <p:nvPicPr>
          <p:cNvPr id="7" name="图片 6" descr="图片包含 围栏, 站, 走, 女人&#10;&#10;描述已自动生成">
            <a:extLst>
              <a:ext uri="{FF2B5EF4-FFF2-40B4-BE49-F238E27FC236}">
                <a16:creationId xmlns:a16="http://schemas.microsoft.com/office/drawing/2014/main" id="{9E653330-877B-F81C-B325-DC81E4D381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" t="16718" r="14907" b="15236"/>
          <a:stretch/>
        </p:blipFill>
        <p:spPr>
          <a:xfrm>
            <a:off x="7103086" y="2399494"/>
            <a:ext cx="3360768" cy="38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8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163A8F-89A8-1284-09A6-D40E3E0D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2" y="1144769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The Instruments Used in Chinese Music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图片 12" descr="图示&#10;&#10;描述已自动生成">
            <a:extLst>
              <a:ext uri="{FF2B5EF4-FFF2-40B4-BE49-F238E27FC236}">
                <a16:creationId xmlns:a16="http://schemas.microsoft.com/office/drawing/2014/main" id="{8A9A4E55-CFC2-A62D-8413-FB3C35904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967" y="379158"/>
            <a:ext cx="2048255" cy="2926079"/>
          </a:xfrm>
          <a:prstGeom prst="rect">
            <a:avLst/>
          </a:prstGeom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42B0336C-D01D-84EE-3E83-580C7A45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0" y="379158"/>
            <a:ext cx="3657600" cy="292608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C7289C97-A475-7121-17C4-8EDED2BE3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51" y="4256176"/>
            <a:ext cx="3675888" cy="1260304"/>
          </a:xfrm>
          <a:prstGeom prst="rect">
            <a:avLst/>
          </a:prstGeom>
        </p:spPr>
      </p:pic>
      <p:pic>
        <p:nvPicPr>
          <p:cNvPr id="16" name="图片 15" descr="图示&#10;&#10;描述已自动生成">
            <a:extLst>
              <a:ext uri="{FF2B5EF4-FFF2-40B4-BE49-F238E27FC236}">
                <a16:creationId xmlns:a16="http://schemas.microsoft.com/office/drawing/2014/main" id="{F952816D-BC44-DE3C-C2B7-F5BBB81FC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477" y="3423290"/>
            <a:ext cx="365760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5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4D216572-C74A-FD33-8969-D833601E3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" r="23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7827946-E903-B0B6-5A29-6FDD1D8D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Guzheng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60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D55590F-244A-E9C9-B85D-4F2AAC66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Dizi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内容占位符 4" descr="图片包含 游戏机, 桌子&#10;&#10;描述已自动生成">
            <a:extLst>
              <a:ext uri="{FF2B5EF4-FFF2-40B4-BE49-F238E27FC236}">
                <a16:creationId xmlns:a16="http://schemas.microsoft.com/office/drawing/2014/main" id="{BA959EB7-C53A-F2E4-07CC-3ECD57BD2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789840"/>
            <a:ext cx="6408836" cy="51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7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0BB421-AC05-D831-742A-5BC8C066F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erhu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内容占位符 8" descr="图片包含 游戏机&#10;&#10;描述已自动生成">
            <a:extLst>
              <a:ext uri="{FF2B5EF4-FFF2-40B4-BE49-F238E27FC236}">
                <a16:creationId xmlns:a16="http://schemas.microsoft.com/office/drawing/2014/main" id="{6446E7C8-F305-A10A-2E7A-7AE9ABEAD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491" y="625684"/>
            <a:ext cx="4882565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8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F6F8481-FB8B-A5BE-00F6-173350E6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Impact of Chinese Music on Culture and Society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 descr="图片包含 人, 男人, 桌子, 穿着&#10;&#10;描述已自动生成">
            <a:extLst>
              <a:ext uri="{FF2B5EF4-FFF2-40B4-BE49-F238E27FC236}">
                <a16:creationId xmlns:a16="http://schemas.microsoft.com/office/drawing/2014/main" id="{CCBC0FE6-1AFA-9642-E66F-D9C4D6F55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856061"/>
            <a:ext cx="11496821" cy="33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0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6AD9A-B876-EF97-0292-32E05A71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you:	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2EB60-44D7-2574-88FA-0DC8B1D32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www.chinafacttours.com</a:t>
            </a:r>
            <a:r>
              <a:rPr lang="en-US" dirty="0">
                <a:hlinkClick r:id="rId2"/>
              </a:rPr>
              <a:t>/photo/music/</a:t>
            </a:r>
            <a:r>
              <a:rPr lang="en-US" dirty="0" err="1">
                <a:hlinkClick r:id="rId2"/>
              </a:rPr>
              <a:t>chinese</a:t>
            </a:r>
            <a:r>
              <a:rPr lang="en-US" dirty="0">
                <a:hlinkClick r:id="rId2"/>
              </a:rPr>
              <a:t>-music/index-19.html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miloshluczynski.com</a:t>
            </a:r>
            <a:r>
              <a:rPr lang="en-US" dirty="0">
                <a:hlinkClick r:id="rId3"/>
              </a:rPr>
              <a:t>/wp-content/uploads/2018/11/ART-SNAP-02s.jpg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www.chinaeducationaltours.com</a:t>
            </a:r>
            <a:r>
              <a:rPr lang="en-US" dirty="0">
                <a:hlinkClick r:id="rId4"/>
              </a:rPr>
              <a:t>/guide/culture-</a:t>
            </a:r>
            <a:r>
              <a:rPr lang="en-US" dirty="0" err="1">
                <a:hlinkClick r:id="rId4"/>
              </a:rPr>
              <a:t>chinese</a:t>
            </a:r>
            <a:r>
              <a:rPr lang="en-US" dirty="0">
                <a:hlinkClick r:id="rId4"/>
              </a:rPr>
              <a:t>-</a:t>
            </a:r>
            <a:r>
              <a:rPr lang="en-US" dirty="0" err="1">
                <a:hlinkClick r:id="rId4"/>
              </a:rPr>
              <a:t>music.htm</a:t>
            </a:r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en.wikipedia.org</a:t>
            </a:r>
            <a:r>
              <a:rPr lang="en-US" dirty="0">
                <a:hlinkClick r:id="rId5"/>
              </a:rPr>
              <a:t>/wiki/</a:t>
            </a:r>
            <a:r>
              <a:rPr lang="en-US" dirty="0" err="1">
                <a:hlinkClick r:id="rId5"/>
              </a:rPr>
              <a:t>Music_of_China</a:t>
            </a:r>
            <a:r>
              <a:rPr lang="en-US" dirty="0">
                <a:hlinkClick r:id="rId5"/>
              </a:rPr>
              <a:t>#/media/</a:t>
            </a:r>
            <a:r>
              <a:rPr lang="en-US" dirty="0" err="1">
                <a:hlinkClick r:id="rId5"/>
              </a:rPr>
              <a:t>File:ConcertGroupPano.jpg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4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124</Words>
  <Application>Microsoft Office PowerPoint</Application>
  <PresentationFormat>宽屏</PresentationFormat>
  <Paragraphs>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主题​​</vt:lpstr>
      <vt:lpstr>The Beauty and Diversity of Chinese Music</vt:lpstr>
      <vt:lpstr>Introduction:</vt:lpstr>
      <vt:lpstr>The Different Styles of Chinese Music</vt:lpstr>
      <vt:lpstr>The Instruments Used in Chinese Music</vt:lpstr>
      <vt:lpstr>Guzheng</vt:lpstr>
      <vt:lpstr>Dizi </vt:lpstr>
      <vt:lpstr>erhu </vt:lpstr>
      <vt:lpstr>The Impact of Chinese Music on Culture and Society</vt:lpstr>
      <vt:lpstr>Thank you: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Music</dc:title>
  <dc:creator>mario ge</dc:creator>
  <cp:lastModifiedBy>mario ge</cp:lastModifiedBy>
  <cp:revision>52</cp:revision>
  <dcterms:created xsi:type="dcterms:W3CDTF">2023-02-02T17:47:14Z</dcterms:created>
  <dcterms:modified xsi:type="dcterms:W3CDTF">2023-02-07T17:52:35Z</dcterms:modified>
</cp:coreProperties>
</file>