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8773-0BC2-4CB6-94B2-48CB2DE01C4A}" type="datetimeFigureOut">
              <a:rPr lang="hu-HU" smtClean="0"/>
              <a:t>2016.05.10.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3E10-A6D6-4DDA-8C73-7D95253DB2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067736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8773-0BC2-4CB6-94B2-48CB2DE01C4A}" type="datetimeFigureOut">
              <a:rPr lang="hu-HU" smtClean="0"/>
              <a:t>2016.05.10.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3E10-A6D6-4DDA-8C73-7D95253DB2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9152768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8773-0BC2-4CB6-94B2-48CB2DE01C4A}" type="datetimeFigureOut">
              <a:rPr lang="hu-HU" smtClean="0"/>
              <a:t>2016.05.10.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3E10-A6D6-4DDA-8C73-7D95253DB2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6104684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8773-0BC2-4CB6-94B2-48CB2DE01C4A}" type="datetimeFigureOut">
              <a:rPr lang="hu-HU" smtClean="0"/>
              <a:t>2016.05.10.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3E10-A6D6-4DDA-8C73-7D95253DB2E1}" type="slidenum">
              <a:rPr lang="hu-HU" smtClean="0"/>
              <a:t>‹#›</a:t>
            </a:fld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292994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8773-0BC2-4CB6-94B2-48CB2DE01C4A}" type="datetimeFigureOut">
              <a:rPr lang="hu-HU" smtClean="0"/>
              <a:t>2016.05.10.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3E10-A6D6-4DDA-8C73-7D95253DB2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1711059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8773-0BC2-4CB6-94B2-48CB2DE01C4A}" type="datetimeFigureOut">
              <a:rPr lang="hu-HU" smtClean="0"/>
              <a:t>2016.05.10.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3E10-A6D6-4DDA-8C73-7D95253DB2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6592769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8773-0BC2-4CB6-94B2-48CB2DE01C4A}" type="datetimeFigureOut">
              <a:rPr lang="hu-HU" smtClean="0"/>
              <a:t>2016.05.10.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3E10-A6D6-4DDA-8C73-7D95253DB2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479918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8773-0BC2-4CB6-94B2-48CB2DE01C4A}" type="datetimeFigureOut">
              <a:rPr lang="hu-HU" smtClean="0"/>
              <a:t>2016.05.10.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3E10-A6D6-4DDA-8C73-7D95253DB2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6906230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8773-0BC2-4CB6-94B2-48CB2DE01C4A}" type="datetimeFigureOut">
              <a:rPr lang="hu-HU" smtClean="0"/>
              <a:t>2016.05.10.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3E10-A6D6-4DDA-8C73-7D95253DB2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058599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8773-0BC2-4CB6-94B2-48CB2DE01C4A}" type="datetimeFigureOut">
              <a:rPr lang="hu-HU" smtClean="0"/>
              <a:t>2016.05.10.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3E10-A6D6-4DDA-8C73-7D95253DB2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100809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8773-0BC2-4CB6-94B2-48CB2DE01C4A}" type="datetimeFigureOut">
              <a:rPr lang="hu-HU" smtClean="0"/>
              <a:t>2016.05.10.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3E10-A6D6-4DDA-8C73-7D95253DB2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418665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8773-0BC2-4CB6-94B2-48CB2DE01C4A}" type="datetimeFigureOut">
              <a:rPr lang="hu-HU" smtClean="0"/>
              <a:t>2016.05.10.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3E10-A6D6-4DDA-8C73-7D95253DB2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434151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8773-0BC2-4CB6-94B2-48CB2DE01C4A}" type="datetimeFigureOut">
              <a:rPr lang="hu-HU" smtClean="0"/>
              <a:t>2016.05.10.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3E10-A6D6-4DDA-8C73-7D95253DB2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64224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8773-0BC2-4CB6-94B2-48CB2DE01C4A}" type="datetimeFigureOut">
              <a:rPr lang="hu-HU" smtClean="0"/>
              <a:t>2016.05.10.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3E10-A6D6-4DDA-8C73-7D95253DB2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212947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8773-0BC2-4CB6-94B2-48CB2DE01C4A}" type="datetimeFigureOut">
              <a:rPr lang="hu-HU" smtClean="0"/>
              <a:t>2016.05.10.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3E10-A6D6-4DDA-8C73-7D95253DB2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818304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8773-0BC2-4CB6-94B2-48CB2DE01C4A}" type="datetimeFigureOut">
              <a:rPr lang="hu-HU" smtClean="0"/>
              <a:t>2016.05.10.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3E10-A6D6-4DDA-8C73-7D95253DB2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52642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8773-0BC2-4CB6-94B2-48CB2DE01C4A}" type="datetimeFigureOut">
              <a:rPr lang="hu-HU" smtClean="0"/>
              <a:t>2016.05.10.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3E10-A6D6-4DDA-8C73-7D95253DB2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861944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C3C8773-0BC2-4CB6-94B2-48CB2DE01C4A}" type="datetimeFigureOut">
              <a:rPr lang="hu-HU" smtClean="0"/>
              <a:t>2016.05.10.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A643E10-A6D6-4DDA-8C73-7D95253DB2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042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transition spd="slow">
    <p:push dir="u"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935037"/>
          </a:xfrm>
        </p:spPr>
        <p:txBody>
          <a:bodyPr>
            <a:normAutofit fontScale="90000"/>
          </a:bodyPr>
          <a:lstStyle/>
          <a:p>
            <a:r>
              <a:rPr lang="hu-HU" dirty="0" err="1" smtClean="0"/>
              <a:t>MDconverter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143000" y="3038475"/>
            <a:ext cx="6858000" cy="809625"/>
          </a:xfrm>
        </p:spPr>
        <p:txBody>
          <a:bodyPr>
            <a:normAutofit/>
          </a:bodyPr>
          <a:lstStyle/>
          <a:p>
            <a:r>
              <a:rPr lang="hu-HU" dirty="0" smtClean="0"/>
              <a:t>Konvertáljon gyorsan és egyszerűen Markdown formátumba!</a:t>
            </a:r>
          </a:p>
          <a:p>
            <a:endParaRPr lang="hu-HU" dirty="0"/>
          </a:p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46" y="1252539"/>
            <a:ext cx="7888908" cy="43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40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Köszönjük a figyelmet!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Készítették:</a:t>
            </a:r>
          </a:p>
          <a:p>
            <a:r>
              <a:rPr lang="hu-HU" dirty="0" err="1" smtClean="0"/>
              <a:t>Babinszki</a:t>
            </a:r>
            <a:r>
              <a:rPr lang="hu-HU" dirty="0" smtClean="0"/>
              <a:t> Attila</a:t>
            </a:r>
          </a:p>
          <a:p>
            <a:r>
              <a:rPr lang="hu-HU" dirty="0" smtClean="0"/>
              <a:t>Báthory Hunor</a:t>
            </a:r>
          </a:p>
          <a:p>
            <a:r>
              <a:rPr lang="hu-HU" dirty="0" smtClean="0"/>
              <a:t>Sipos József Máté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25625"/>
            <a:ext cx="3996114" cy="299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27573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Konvertáljon fájlokat!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Platformfüggetlen</a:t>
            </a:r>
          </a:p>
          <a:p>
            <a:r>
              <a:rPr lang="hu-HU" dirty="0" smtClean="0"/>
              <a:t>Meglévő dokumentumait MD-be konvertálja, előkészítve a nyomtatáshoz.</a:t>
            </a:r>
          </a:p>
          <a:p>
            <a:r>
              <a:rPr lang="hu-HU" dirty="0" smtClean="0"/>
              <a:t>Grafikus interfésszel rendelkezik</a:t>
            </a:r>
          </a:p>
          <a:p>
            <a:r>
              <a:rPr lang="hu-HU" dirty="0" smtClean="0"/>
              <a:t>Támogatott formátumok:</a:t>
            </a:r>
          </a:p>
          <a:p>
            <a:pPr marL="981075" indent="-514350">
              <a:buFont typeface="+mj-lt"/>
              <a:buAutoNum type="arabicPeriod"/>
            </a:pPr>
            <a:r>
              <a:rPr lang="hu-HU" dirty="0" smtClean="0"/>
              <a:t>DOC/DOCX</a:t>
            </a:r>
          </a:p>
          <a:p>
            <a:pPr marL="981075" indent="-514350">
              <a:buFont typeface="+mj-lt"/>
              <a:buAutoNum type="arabicPeriod"/>
            </a:pPr>
            <a:r>
              <a:rPr lang="hu-HU" dirty="0" smtClean="0"/>
              <a:t>TXT</a:t>
            </a:r>
          </a:p>
          <a:p>
            <a:pPr marL="981075" indent="-514350">
              <a:buFont typeface="+mj-lt"/>
              <a:buAutoNum type="arabicPeriod"/>
            </a:pPr>
            <a:r>
              <a:rPr lang="hu-HU" dirty="0" smtClean="0"/>
              <a:t>HTML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68561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277619"/>
          </a:xfrm>
        </p:spPr>
        <p:txBody>
          <a:bodyPr>
            <a:normAutofit/>
          </a:bodyPr>
          <a:lstStyle/>
          <a:p>
            <a:pPr algn="ctr"/>
            <a:r>
              <a:rPr lang="hu-HU" dirty="0" smtClean="0"/>
              <a:t>Szerkezet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48" y="1449978"/>
            <a:ext cx="8029703" cy="4919754"/>
          </a:xfrm>
        </p:spPr>
      </p:pic>
    </p:spTree>
    <p:extLst>
      <p:ext uri="{BB962C8B-B14F-4D97-AF65-F5344CB8AC3E}">
        <p14:creationId xmlns:p14="http://schemas.microsoft.com/office/powerpoint/2010/main" val="1401336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38032"/>
          </a:xfrm>
        </p:spPr>
        <p:txBody>
          <a:bodyPr/>
          <a:lstStyle/>
          <a:p>
            <a:pPr algn="ctr"/>
            <a:r>
              <a:rPr lang="hu-HU" dirty="0" smtClean="0"/>
              <a:t>Főmenü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1872314" y="4825685"/>
            <a:ext cx="170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Fájlok tallózása:</a:t>
            </a:r>
            <a:endParaRPr lang="hu-HU" dirty="0"/>
          </a:p>
        </p:txBody>
      </p:sp>
      <p:sp>
        <p:nvSpPr>
          <p:cNvPr id="8" name="Szövegdoboz 7"/>
          <p:cNvSpPr txBox="1"/>
          <p:nvPr/>
        </p:nvSpPr>
        <p:spPr>
          <a:xfrm>
            <a:off x="5293895" y="1655545"/>
            <a:ext cx="1934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Bemenet és kimenet egyszerű felületen</a:t>
            </a:r>
            <a:endParaRPr lang="hu-HU" dirty="0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03159"/>
            <a:ext cx="4191000" cy="2257425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150" y="3031261"/>
            <a:ext cx="46482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481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Fejlett hibakezelés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Üres bemenetre</a:t>
            </a:r>
          </a:p>
          <a:p>
            <a:r>
              <a:rPr lang="hu-HU" dirty="0" smtClean="0"/>
              <a:t>Egyező bemenetre</a:t>
            </a:r>
          </a:p>
          <a:p>
            <a:r>
              <a:rPr lang="hu-HU" dirty="0" smtClean="0"/>
              <a:t>Kiterjesztéshibákra</a:t>
            </a:r>
          </a:p>
          <a:p>
            <a:endParaRPr lang="hu-HU" dirty="0"/>
          </a:p>
          <a:p>
            <a:r>
              <a:rPr lang="hu-HU" dirty="0" smtClean="0"/>
              <a:t>A program a bemenő fájl kiterjesztése alapján dönti el mit kell tennie. A felhasználónak ezzel nem kell foglalkoznia.</a:t>
            </a:r>
          </a:p>
          <a:p>
            <a:r>
              <a:rPr lang="hu-HU" dirty="0" smtClean="0"/>
              <a:t> A kimeneti fájl nevét tetszőlegesen megadhatja.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825625"/>
            <a:ext cx="31051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779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403628"/>
            <a:ext cx="7886700" cy="1097913"/>
          </a:xfrm>
        </p:spPr>
        <p:txBody>
          <a:bodyPr>
            <a:normAutofit/>
          </a:bodyPr>
          <a:lstStyle/>
          <a:p>
            <a:pPr algn="ctr"/>
            <a:r>
              <a:rPr lang="hu-HU" dirty="0" smtClean="0"/>
              <a:t>HTML konverzió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5694" y="3028754"/>
            <a:ext cx="2801238" cy="1592071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738815"/>
            <a:ext cx="45910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58533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365126"/>
            <a:ext cx="760095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70266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TXT linkkonverzióval és DOCX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61" y="1915427"/>
            <a:ext cx="8247078" cy="378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63023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Zárszó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program modulárisan bővíthető, igény esetén akár weblapokat is tud konvertálni.</a:t>
            </a:r>
          </a:p>
          <a:p>
            <a:r>
              <a:rPr lang="hu-HU" dirty="0" smtClean="0"/>
              <a:t>Ezen funkció már implementálásra került és működik, viszont mivel nem volt feladat, rejtve van.</a:t>
            </a:r>
          </a:p>
          <a:p>
            <a:r>
              <a:rPr lang="hu-HU" dirty="0" smtClean="0"/>
              <a:t>Reméljük elnyerte tetszésüket a program, és a mi csapatunkat választják.</a:t>
            </a:r>
          </a:p>
        </p:txBody>
      </p:sp>
    </p:spTree>
    <p:extLst>
      <p:ext uri="{BB962C8B-B14F-4D97-AF65-F5344CB8AC3E}">
        <p14:creationId xmlns:p14="http://schemas.microsoft.com/office/powerpoint/2010/main" val="101154614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élység">
  <a:themeElements>
    <a:clrScheme name="Mélység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Mélység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élység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TM04033923[[fn=Mélység]]</Template>
  <TotalTime>319</TotalTime>
  <Words>137</Words>
  <Application>Microsoft Office PowerPoint</Application>
  <PresentationFormat>Diavetítés a képernyőre (4:3 oldalarány)</PresentationFormat>
  <Paragraphs>32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3" baseType="lpstr">
      <vt:lpstr>Arial</vt:lpstr>
      <vt:lpstr>Corbel</vt:lpstr>
      <vt:lpstr>Mélység</vt:lpstr>
      <vt:lpstr>MDconverter</vt:lpstr>
      <vt:lpstr>Konvertáljon fájlokat!</vt:lpstr>
      <vt:lpstr>Szerkezet</vt:lpstr>
      <vt:lpstr>Főmenü</vt:lpstr>
      <vt:lpstr>Fejlett hibakezelés</vt:lpstr>
      <vt:lpstr>HTML konverzió</vt:lpstr>
      <vt:lpstr>PowerPoint-bemutató</vt:lpstr>
      <vt:lpstr>TXT linkkonverzióval és DOCX</vt:lpstr>
      <vt:lpstr>Zárszó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MDconverter</dc:title>
  <dc:creator>Sipos Máté</dc:creator>
  <cp:lastModifiedBy>Sipos Máté</cp:lastModifiedBy>
  <cp:revision>22</cp:revision>
  <dcterms:created xsi:type="dcterms:W3CDTF">2016-05-10T21:32:12Z</dcterms:created>
  <dcterms:modified xsi:type="dcterms:W3CDTF">2016-05-11T02:51:33Z</dcterms:modified>
</cp:coreProperties>
</file>