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92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16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1329-EDD0-453F-A602-FCD1155EA61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B45783-80F9-40EF-808E-F845FBC6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6EEFE-17A1-6881-7E12-210367D1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764" y="2965450"/>
            <a:ext cx="6534996" cy="13208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7200" dirty="0"/>
              <a:t>THANKS!!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1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tx1"/>
                </a:solidFill>
              </a:rPr>
              <a:t>HOW TO OVERCOME ECONOMICAL ISSUES IN PAKISTAN.</a:t>
            </a:r>
            <a:endParaRPr lang="en-US" sz="6600" b="1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chemeClr val="tx1"/>
                </a:solidFill>
              </a:rPr>
              <a:t>PRESENTED BY GHULAM MUSTAFA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186055"/>
            <a:ext cx="12191365" cy="13258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92D050"/>
            </a:outerShdw>
          </a:effectLst>
        </p:spPr>
        <p:txBody>
          <a:bodyPr/>
          <a:lstStyle/>
          <a:p>
            <a:r>
              <a:rPr lang="en-US" dirty="0"/>
              <a:t>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INTRODUCTION OF ECONOMY.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ECONOMICAL ISSUES OF PAKISTAN.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SOLUTION OF </a:t>
            </a:r>
            <a:r>
              <a:rPr lang="en-US" dirty="0">
                <a:sym typeface="+mn-ea"/>
              </a:rPr>
              <a:t>ECONOMICAL ISSUES OF PAKISTAN.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sz="6600" dirty="0"/>
              <a:t>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PRODUCTION OF GOODS.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CONSUMPTION OF GOODS.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EXCHANGE OF GOODS AND SERVICES.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CF42-CFDE-80F6-9A7E-7F1C14F51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12490"/>
            <a:ext cx="8387622" cy="317277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" y="290830"/>
            <a:ext cx="12191365" cy="122047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ym typeface="+mn-ea"/>
              </a:rPr>
              <a:t>  </a:t>
            </a:r>
            <a:r>
              <a:rPr lang="en-US" sz="6700" dirty="0">
                <a:sym typeface="+mn-ea"/>
              </a:rPr>
              <a:t> </a:t>
            </a:r>
            <a:r>
              <a:rPr lang="en-US" sz="6000" dirty="0">
                <a:sym typeface="+mn-ea"/>
              </a:rPr>
              <a:t>ECONOMICAL ISSUES OF PAKISTAN.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PAKISTAN IS IN DEBT TRAP.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POLITICAL INTEREFERENCE.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INFLATION.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23383-E8DE-0810-EAC7-307D3C9F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386656" cy="30235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sym typeface="+mn-ea"/>
              </a:rPr>
              <a:t>PAKISTAN IS IN DEBT TRAP.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Pakistan-De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822" y="2933700"/>
            <a:ext cx="3579118" cy="3314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7460" y="1897380"/>
            <a:ext cx="7144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THE LOAN WHICH HAS TAKEN FOR RUNNING THE COUNTRY.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E1DE0-8CF7-C429-79AE-2980336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02" y="2933700"/>
            <a:ext cx="3435033" cy="33147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365125"/>
            <a:ext cx="12191365" cy="132588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6700" dirty="0">
                <a:sym typeface="+mn-ea"/>
              </a:rPr>
              <a:t>POLITICAL INTEREFERENCE.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POLITIC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90" y="3239770"/>
            <a:ext cx="7360919" cy="36182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4855" y="2183765"/>
            <a:ext cx="9450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HAVING  NOT PROPER POLITICS, IT EFFECTS BADLY ON ECONOMICS.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92" y="364014"/>
            <a:ext cx="8596668" cy="13208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50800" dir="5400000" algn="ctr" rotWithShape="0">
              <a:srgbClr val="92D050"/>
            </a:outerShdw>
          </a:effectLst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700" dirty="0">
                <a:sym typeface="+mn-ea"/>
              </a:rPr>
              <a:t>INFLATION.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prices-keep-soaring-as-inflation-rockets-to-21-month-high-in-pakistan-1638341672-93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77" y="2246314"/>
            <a:ext cx="8546283" cy="3881437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61013" y="1761808"/>
            <a:ext cx="694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/>
              <a:t>DECERASING OF EXPORT AND INCREASING OF IMPORT.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91335" y="2242185"/>
            <a:ext cx="676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4000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 fontScale="90000"/>
          </a:bodyPr>
          <a:lstStyle/>
          <a:p>
            <a:r>
              <a:rPr lang="en-US" b="1" dirty="0">
                <a:sym typeface="+mn-ea"/>
              </a:rPr>
              <a:t>SOLUTION OF ECONOMICAL ISSUES OF PAKISTAN.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71E1-220A-6FF9-9FFB-2ACA8924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DECREASE  IN CORRUPTION.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PRODUCTION OF AGRICULTURAL  GOODS.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BUILT MORE INDUSTRIES.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DECREASE POVERTY.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WOMEN EDUCATION.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44F7-E7D9-101E-8EF4-D09CDC29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43400"/>
            <a:ext cx="8729555" cy="226313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137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HOW TO OVERCOME ECONOMICAL ISSUES IN PAKISTAN.</vt:lpstr>
      <vt:lpstr>CONTENT.</vt:lpstr>
      <vt:lpstr>ECONOMY</vt:lpstr>
      <vt:lpstr>   ECONOMICAL ISSUES OF PAKISTAN. </vt:lpstr>
      <vt:lpstr>PAKISTAN IS IN DEBT TRAP. </vt:lpstr>
      <vt:lpstr>POLITICAL INTEREFERENCE. </vt:lpstr>
      <vt:lpstr> INFLATION.  </vt:lpstr>
      <vt:lpstr>SOLUTION OF ECONOMICAL ISSUES OF PAKISTAN. 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sure as the spring will follow the winter, prosperity and economic growth will  follow recession.</dc:title>
  <dc:creator>Student</dc:creator>
  <cp:lastModifiedBy>Unknown User</cp:lastModifiedBy>
  <cp:revision>9</cp:revision>
  <dcterms:created xsi:type="dcterms:W3CDTF">2022-12-03T07:53:00Z</dcterms:created>
  <dcterms:modified xsi:type="dcterms:W3CDTF">2022-12-04T16:20:37Z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41B960A47014450EA3344359931DEC0C</vt:lpwstr>
  </property>
  <property fmtid="{D5CDD505-2E9C-101B-9397-08002B2CF9AE}" pid="3" name="KSOProductBuildVer">
    <vt:lpwstr>1033-11.2.0.11417</vt:lpwstr>
  </property>
</Properties>
</file>