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7b743b9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7b743b9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7b743b9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7b743b9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7b743b9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7b743b9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b743b9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b743b9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7b743b9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7b743b9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7b743b9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7b743b9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 - Retail Analytics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OList can manage its Inventory to reduce any unnecessary costs?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306050" y="4195750"/>
            <a:ext cx="8569200" cy="0"/>
          </a:xfrm>
          <a:prstGeom prst="straightConnector1">
            <a:avLst/>
          </a:prstGeom>
          <a:noFill/>
          <a:ln cap="flat" cmpd="sng" w="9525">
            <a:solidFill>
              <a:srgbClr val="F4F5F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493625" y="4254975"/>
            <a:ext cx="1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Sadanand Ghule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508650" y="42549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ghulesadanand@gmail.com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at our disposal is known as "Retail dataset." It is an excel spreadsheet.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excel file contains five worksheets: orders, order items, customers, payments, and products.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 lot of duplicates and null values in our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jupyter notebook, we filter the values and produce a separate cleaned file.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Following completion of the treatment, the cleaned data was exported to the Retail dataset cleaned excel file with the same sheet names.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Tableau is used for visualising data on various items and product categories, as well as for Market Basket Analysis.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Market Basket Analysis, we must build a distinct dataset using the original dataset in Excel.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Finally, a market basket analysis for various combinations is performed.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98100" y="3119825"/>
            <a:ext cx="7631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F4F5F7"/>
                </a:solidFill>
              </a:rPr>
              <a:t>“Knowledge is power in business, and data is the fuel that creates this power“</a:t>
            </a:r>
            <a:endParaRPr b="1" sz="1550">
              <a:solidFill>
                <a:srgbClr val="F4F5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F4F5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F4F5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OList is one such e-commerce company that has faced some losses recently</a:t>
            </a:r>
            <a:endParaRPr sz="16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They want to manage their inventory very well so as to reduce any unnecessary costs that they might be bearing.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6" name="Google Shape;10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Need to identify top revenue-generating products and use Market Basket Analysis to identify individual product categories and combinations that can help with sales growth.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Visualisations</a:t>
            </a:r>
            <a:endParaRPr b="1"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Revenue and Orders by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 Most Ordered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20 revenue-generating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 Basket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and Orders by Category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00" y="1120850"/>
            <a:ext cx="7097084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Most Ordered Products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1061600"/>
            <a:ext cx="84141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revenue-generating products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1101100"/>
            <a:ext cx="84141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Basket Analysis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072629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425" y="1170200"/>
            <a:ext cx="2300375" cy="1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6" name="Google Shape;146;p20"/>
          <p:cNvSpPr/>
          <p:nvPr/>
        </p:nvSpPr>
        <p:spPr>
          <a:xfrm>
            <a:off x="1980296" y="22459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1980286" y="23834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Top Category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>
            <a:off x="2608632" y="1657115"/>
            <a:ext cx="198900" cy="593656"/>
            <a:chOff x="777447" y="1610215"/>
            <a:chExt cx="198900" cy="593656"/>
          </a:xfrm>
        </p:grpSpPr>
        <p:cxnSp>
          <p:nvCxnSpPr>
            <p:cNvPr id="149" name="Google Shape;149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957738" y="4325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Toys are most ordered and generate 76.23 % revenue alone</a:t>
            </a:r>
            <a:endParaRPr sz="1600"/>
          </a:p>
        </p:txBody>
      </p:sp>
      <p:sp>
        <p:nvSpPr>
          <p:cNvPr descr="Background pointer shape in timeline graphic" id="152" name="Google Shape;152;p20"/>
          <p:cNvSpPr/>
          <p:nvPr/>
        </p:nvSpPr>
        <p:spPr>
          <a:xfrm>
            <a:off x="3456416" y="22459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765679" y="23834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80% orders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323995" y="2985858"/>
            <a:ext cx="198900" cy="593656"/>
            <a:chOff x="2223534" y="2938958"/>
            <a:chExt cx="198900" cy="593656"/>
          </a:xfrm>
        </p:grpSpPr>
        <p:cxnSp>
          <p:nvCxnSpPr>
            <p:cNvPr id="155" name="Google Shape;155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2883687" y="3804625"/>
            <a:ext cx="2339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toys, health_beauty, and bed_bath_table are 80.38% of total orders.  </a:t>
            </a:r>
            <a:endParaRPr sz="1600"/>
          </a:p>
        </p:txBody>
      </p:sp>
      <p:sp>
        <p:nvSpPr>
          <p:cNvPr descr="Background pointer shape in timeline graphic" id="158" name="Google Shape;158;p20"/>
          <p:cNvSpPr/>
          <p:nvPr/>
        </p:nvSpPr>
        <p:spPr>
          <a:xfrm>
            <a:off x="5111336" y="22459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5407117" y="23834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80% revenue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5958907" y="16571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4943457" y="4325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Toys, health_beauty, and watches_gift combined generated 80.56% of the revenues</a:t>
            </a:r>
            <a:endParaRPr sz="1600"/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 rot="10800000">
            <a:off x="325800" y="2016400"/>
            <a:ext cx="1654500" cy="1204500"/>
          </a:xfrm>
          <a:prstGeom prst="flowChartDelay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504125" y="2387800"/>
            <a:ext cx="14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F5F7"/>
                </a:solidFill>
                <a:latin typeface="Roboto"/>
                <a:ea typeface="Roboto"/>
                <a:cs typeface="Roboto"/>
                <a:sym typeface="Roboto"/>
              </a:rPr>
              <a:t>Key Insights</a:t>
            </a:r>
            <a:endParaRPr b="1" sz="1800">
              <a:solidFill>
                <a:srgbClr val="F4F5F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8975" y="163900"/>
            <a:ext cx="44436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278175" y="1841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 discounts on things that work nicely in combination with toys.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Our Target customers are parents and Target consumers are newly born and young </a:t>
            </a:r>
            <a:r>
              <a:rPr lang="en"/>
              <a:t>children</a:t>
            </a:r>
            <a:endParaRPr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Concentrate on the categories that accounted for more than </a:t>
            </a:r>
            <a:r>
              <a:rPr b="1" lang="en"/>
              <a:t>80% of total revenue</a:t>
            </a:r>
            <a:r>
              <a:rPr lang="en"/>
              <a:t>. Always keep them on hand and, if necessary, restock ahead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our analysis, customers should be recommended to purchase toys in conjunction with other things that complement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