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90F5-CD28-4243-82D3-09022249909E}" type="datetimeFigureOut">
              <a:rPr lang="en-US" smtClean="0"/>
              <a:t>26/05/13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E72-15D3-453B-AF6F-0A65E894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90F5-CD28-4243-82D3-09022249909E}" type="datetimeFigureOut">
              <a:rPr lang="en-US" smtClean="0"/>
              <a:t>26/05/13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E72-15D3-453B-AF6F-0A65E894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3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90F5-CD28-4243-82D3-09022249909E}" type="datetimeFigureOut">
              <a:rPr lang="en-US" smtClean="0"/>
              <a:t>26/05/13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E72-15D3-453B-AF6F-0A65E894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8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90F5-CD28-4243-82D3-09022249909E}" type="datetimeFigureOut">
              <a:rPr lang="en-US" smtClean="0"/>
              <a:t>26/05/13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E72-15D3-453B-AF6F-0A65E894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3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90F5-CD28-4243-82D3-09022249909E}" type="datetimeFigureOut">
              <a:rPr lang="en-US" smtClean="0"/>
              <a:t>26/05/13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E72-15D3-453B-AF6F-0A65E894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5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90F5-CD28-4243-82D3-09022249909E}" type="datetimeFigureOut">
              <a:rPr lang="en-US" smtClean="0"/>
              <a:t>26/05/13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E72-15D3-453B-AF6F-0A65E894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8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90F5-CD28-4243-82D3-09022249909E}" type="datetimeFigureOut">
              <a:rPr lang="en-US" smtClean="0"/>
              <a:t>26/05/13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E72-15D3-453B-AF6F-0A65E894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90F5-CD28-4243-82D3-09022249909E}" type="datetimeFigureOut">
              <a:rPr lang="en-US" smtClean="0"/>
              <a:t>26/05/13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E72-15D3-453B-AF6F-0A65E894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2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90F5-CD28-4243-82D3-09022249909E}" type="datetimeFigureOut">
              <a:rPr lang="en-US" smtClean="0"/>
              <a:t>26/05/13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E72-15D3-453B-AF6F-0A65E894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1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90F5-CD28-4243-82D3-09022249909E}" type="datetimeFigureOut">
              <a:rPr lang="en-US" smtClean="0"/>
              <a:t>26/05/13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E72-15D3-453B-AF6F-0A65E894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90F5-CD28-4243-82D3-09022249909E}" type="datetimeFigureOut">
              <a:rPr lang="en-US" smtClean="0"/>
              <a:t>26/05/13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E72-15D3-453B-AF6F-0A65E894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4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90F5-CD28-4243-82D3-09022249909E}" type="datetimeFigureOut">
              <a:rPr lang="en-US" smtClean="0"/>
              <a:t>26/05/13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12E72-15D3-453B-AF6F-0A65E894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2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99992" y="404664"/>
            <a:ext cx="0" cy="590465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Magnetic Disk 6"/>
          <p:cNvSpPr/>
          <p:nvPr/>
        </p:nvSpPr>
        <p:spPr>
          <a:xfrm>
            <a:off x="5148064" y="764704"/>
            <a:ext cx="952172" cy="15121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Database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860032" y="2708920"/>
            <a:ext cx="151216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WebAPI</a:t>
            </a:r>
            <a:r>
              <a:rPr lang="en-GB" sz="1600" dirty="0" smtClean="0"/>
              <a:t> / </a:t>
            </a:r>
            <a:r>
              <a:rPr lang="en-GB" sz="1600" dirty="0" err="1" smtClean="0"/>
              <a:t>ServiceStack</a:t>
            </a:r>
            <a:endParaRPr lang="en-GB" sz="1600" dirty="0" smtClean="0"/>
          </a:p>
          <a:p>
            <a:pPr algn="ctr"/>
            <a:r>
              <a:rPr lang="en-GB" sz="1600" dirty="0" smtClean="0"/>
              <a:t>(JSON + REST)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699792" y="2708920"/>
            <a:ext cx="1512168" cy="16561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Core Logic</a:t>
            </a:r>
            <a:br>
              <a:rPr lang="en-GB" sz="1600" dirty="0" smtClean="0"/>
            </a:br>
            <a:r>
              <a:rPr lang="en-GB" sz="1600" dirty="0" smtClean="0"/>
              <a:t>REST Client</a:t>
            </a:r>
            <a:br>
              <a:rPr lang="en-GB" sz="1600" dirty="0" smtClean="0"/>
            </a:br>
            <a:r>
              <a:rPr lang="en-GB" sz="1600" dirty="0" smtClean="0"/>
              <a:t>Caching</a:t>
            </a:r>
          </a:p>
          <a:p>
            <a:pPr algn="ctr"/>
            <a:r>
              <a:rPr lang="en-GB" sz="1600" dirty="0" err="1" smtClean="0"/>
              <a:t>ViewModels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Navigation</a:t>
            </a:r>
            <a:endParaRPr lang="en-GB" sz="1600" dirty="0" smtClean="0"/>
          </a:p>
        </p:txBody>
      </p:sp>
      <p:sp>
        <p:nvSpPr>
          <p:cNvPr id="14" name="Flowchart: Magnetic Disk 13"/>
          <p:cNvSpPr/>
          <p:nvPr/>
        </p:nvSpPr>
        <p:spPr>
          <a:xfrm>
            <a:off x="2879812" y="852558"/>
            <a:ext cx="1152128" cy="151216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SQLite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67544" y="1484784"/>
            <a:ext cx="1512168" cy="792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UI (Win8)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7544" y="2708920"/>
            <a:ext cx="1512168" cy="792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UI (WP8)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7544" y="3944089"/>
            <a:ext cx="1512168" cy="792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UI (Droid)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7544" y="5114707"/>
            <a:ext cx="1512168" cy="792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UI (</a:t>
            </a:r>
            <a:r>
              <a:rPr lang="en-GB" sz="1600" dirty="0" err="1" smtClean="0"/>
              <a:t>iOS</a:t>
            </a:r>
            <a:r>
              <a:rPr lang="en-GB" sz="1600" dirty="0" smtClean="0"/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79912" y="4581128"/>
            <a:ext cx="1512168" cy="7920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Shared</a:t>
            </a:r>
          </a:p>
          <a:p>
            <a:pPr algn="ctr"/>
            <a:r>
              <a:rPr lang="en-GB" sz="1600" dirty="0" smtClean="0"/>
              <a:t>Entities / DTO’s</a:t>
            </a:r>
            <a:endParaRPr lang="en-GB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052767" y="332656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92080" y="323364"/>
            <a:ext cx="71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46452" y="4131028"/>
            <a:ext cx="373355" cy="335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PCL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707904" y="5140433"/>
            <a:ext cx="373355" cy="36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PCL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74419" y="5589240"/>
            <a:ext cx="929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MonoTouch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29726" y="4437112"/>
            <a:ext cx="90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MonoDroid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63901" y="3212976"/>
            <a:ext cx="795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Silverlight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048" y="1988840"/>
            <a:ext cx="593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WinRT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15" idx="3"/>
            <a:endCxn id="13" idx="1"/>
          </p:cNvCxnSpPr>
          <p:nvPr/>
        </p:nvCxnSpPr>
        <p:spPr>
          <a:xfrm>
            <a:off x="1979712" y="1880828"/>
            <a:ext cx="72008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3"/>
            <a:endCxn id="13" idx="1"/>
          </p:cNvCxnSpPr>
          <p:nvPr/>
        </p:nvCxnSpPr>
        <p:spPr>
          <a:xfrm>
            <a:off x="1979712" y="3104964"/>
            <a:ext cx="72008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" idx="3"/>
            <a:endCxn id="13" idx="1"/>
          </p:cNvCxnSpPr>
          <p:nvPr/>
        </p:nvCxnSpPr>
        <p:spPr>
          <a:xfrm flipV="1">
            <a:off x="1979712" y="3537012"/>
            <a:ext cx="720080" cy="80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3"/>
            <a:endCxn id="13" idx="1"/>
          </p:cNvCxnSpPr>
          <p:nvPr/>
        </p:nvCxnSpPr>
        <p:spPr>
          <a:xfrm flipV="1">
            <a:off x="1979712" y="3537012"/>
            <a:ext cx="720080" cy="1973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4" idx="3"/>
            <a:endCxn id="13" idx="0"/>
          </p:cNvCxnSpPr>
          <p:nvPr/>
        </p:nvCxnSpPr>
        <p:spPr>
          <a:xfrm>
            <a:off x="3455876" y="2364726"/>
            <a:ext cx="0" cy="344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3"/>
            <a:endCxn id="12" idx="1"/>
          </p:cNvCxnSpPr>
          <p:nvPr/>
        </p:nvCxnSpPr>
        <p:spPr>
          <a:xfrm flipV="1">
            <a:off x="4211960" y="3429000"/>
            <a:ext cx="6480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3"/>
            <a:endCxn id="12" idx="0"/>
          </p:cNvCxnSpPr>
          <p:nvPr/>
        </p:nvCxnSpPr>
        <p:spPr>
          <a:xfrm flipH="1">
            <a:off x="5616116" y="2276872"/>
            <a:ext cx="803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80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</TotalTime>
  <Words>40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</dc:creator>
  <cp:lastModifiedBy>Geoffrey Huntley</cp:lastModifiedBy>
  <cp:revision>5</cp:revision>
  <dcterms:created xsi:type="dcterms:W3CDTF">2013-01-27T18:31:39Z</dcterms:created>
  <dcterms:modified xsi:type="dcterms:W3CDTF">2013-05-26T10:33:30Z</dcterms:modified>
</cp:coreProperties>
</file>