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10/1/2019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22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89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2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A6FB5C-2D49-44F6-B783-425DD3157E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15730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9BE585-5F79-474B-863E-43156A1C5257}"/>
              </a:ext>
            </a:extLst>
          </p:cNvPr>
          <p:cNvSpPr/>
          <p:nvPr/>
        </p:nvSpPr>
        <p:spPr>
          <a:xfrm>
            <a:off x="1447799" y="1411615"/>
            <a:ext cx="1698831" cy="1585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class:</a:t>
            </a:r>
          </a:p>
          <a:p>
            <a:pPr algn="ctr"/>
            <a:endParaRPr lang="en-US" dirty="0"/>
          </a:p>
          <a:p>
            <a:pPr algn="ctr"/>
            <a:r>
              <a:rPr lang="en-US" b="1" dirty="0" err="1"/>
              <a:t>Sepeda</a:t>
            </a:r>
            <a:r>
              <a:rPr lang="en-US" dirty="0"/>
              <a:t> 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B2E9F43-74D7-408F-9A93-A0FD3E3094C4}"/>
              </a:ext>
            </a:extLst>
          </p:cNvPr>
          <p:cNvSpPr/>
          <p:nvPr/>
        </p:nvSpPr>
        <p:spPr>
          <a:xfrm>
            <a:off x="3685309" y="196214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1C55F6-E4E5-4DC1-8E9E-0C09872B56B1}"/>
              </a:ext>
            </a:extLst>
          </p:cNvPr>
          <p:cNvSpPr/>
          <p:nvPr/>
        </p:nvSpPr>
        <p:spPr>
          <a:xfrm>
            <a:off x="5202396" y="1493425"/>
            <a:ext cx="2223640" cy="1174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Property: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/>
              <a:t>Pedal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/>
              <a:t>Rem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 err="1"/>
              <a:t>Roda</a:t>
            </a:r>
            <a:r>
              <a:rPr lang="en-US" dirty="0"/>
              <a:t> </a:t>
            </a:r>
          </a:p>
          <a:p>
            <a:pPr algn="ctr"/>
            <a:endParaRPr lang="en-US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2066AFD-88D2-47C7-AFB2-12CB5899B829}"/>
              </a:ext>
            </a:extLst>
          </p:cNvPr>
          <p:cNvSpPr/>
          <p:nvPr/>
        </p:nvSpPr>
        <p:spPr>
          <a:xfrm rot="1760949">
            <a:off x="3451969" y="287684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76B3091-FD12-41BE-AA5C-B1E6975A93C2}"/>
              </a:ext>
            </a:extLst>
          </p:cNvPr>
          <p:cNvSpPr/>
          <p:nvPr/>
        </p:nvSpPr>
        <p:spPr>
          <a:xfrm>
            <a:off x="5202395" y="3043672"/>
            <a:ext cx="2403749" cy="11747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Method: 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 err="1"/>
              <a:t>Berjalan</a:t>
            </a:r>
            <a:endParaRPr lang="en-US" dirty="0"/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 err="1"/>
              <a:t>Berhenti</a:t>
            </a:r>
            <a:endParaRPr lang="en-US" dirty="0"/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 err="1"/>
              <a:t>Belok</a:t>
            </a:r>
            <a:endParaRPr lang="en-US" dirty="0"/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18" name="Rectangle: Diagonal Corners Rounded 17">
            <a:extLst>
              <a:ext uri="{FF2B5EF4-FFF2-40B4-BE49-F238E27FC236}">
                <a16:creationId xmlns:a16="http://schemas.microsoft.com/office/drawing/2014/main" id="{3F307E38-E35D-43CF-8C18-294C0B9CDE1D}"/>
              </a:ext>
            </a:extLst>
          </p:cNvPr>
          <p:cNvSpPr/>
          <p:nvPr/>
        </p:nvSpPr>
        <p:spPr>
          <a:xfrm>
            <a:off x="1505603" y="4239327"/>
            <a:ext cx="2048143" cy="1174743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Objek</a:t>
            </a:r>
            <a:r>
              <a:rPr lang="en-US" dirty="0"/>
              <a:t>:</a:t>
            </a:r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en-US" dirty="0"/>
              <a:t>Sepeda1</a:t>
            </a:r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en-US" dirty="0"/>
              <a:t>Sepeda2 </a:t>
            </a:r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en-US" dirty="0"/>
              <a:t>Sepeda3 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DC14475-D26E-4FA1-A307-09E7142FA404}"/>
              </a:ext>
            </a:extLst>
          </p:cNvPr>
          <p:cNvSpPr/>
          <p:nvPr/>
        </p:nvSpPr>
        <p:spPr>
          <a:xfrm rot="5400000">
            <a:off x="1848302" y="332783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5F9871-D639-479D-9927-767444E9AFDA}"/>
              </a:ext>
            </a:extLst>
          </p:cNvPr>
          <p:cNvSpPr/>
          <p:nvPr/>
        </p:nvSpPr>
        <p:spPr>
          <a:xfrm>
            <a:off x="4664212" y="203521"/>
            <a:ext cx="2364832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KONSEP</a:t>
            </a:r>
          </a:p>
        </p:txBody>
      </p:sp>
    </p:spTree>
    <p:extLst>
      <p:ext uri="{BB962C8B-B14F-4D97-AF65-F5344CB8AC3E}">
        <p14:creationId xmlns:p14="http://schemas.microsoft.com/office/powerpoint/2010/main" val="27611369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412C24"/>
      </a:dk2>
      <a:lt2>
        <a:srgbClr val="E2E8E5"/>
      </a:lt2>
      <a:accent1>
        <a:srgbClr val="C696AA"/>
      </a:accent1>
      <a:accent2>
        <a:srgbClr val="BA7F7F"/>
      </a:accent2>
      <a:accent3>
        <a:srgbClr val="BE9D87"/>
      </a:accent3>
      <a:accent4>
        <a:srgbClr val="ADA476"/>
      </a:accent4>
      <a:accent5>
        <a:srgbClr val="9EA87F"/>
      </a:accent5>
      <a:accent6>
        <a:srgbClr val="8AAE77"/>
      </a:accent6>
      <a:hlink>
        <a:srgbClr val="578F77"/>
      </a:hlink>
      <a:folHlink>
        <a:srgbClr val="7F7F7F"/>
      </a:folHlink>
    </a:clrScheme>
    <a:fontScheme name="Savon">
      <a:majorFont>
        <a:latin typeface="Century School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19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Century Schoolbook</vt:lpstr>
      <vt:lpstr>Courier New</vt:lpstr>
      <vt:lpstr>Franklin Gothic Book</vt:lpstr>
      <vt:lpstr>Garamond</vt:lpstr>
      <vt:lpstr>Wingdings</vt:lpstr>
      <vt:lpstr>SavonVTI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2</cp:revision>
  <dcterms:created xsi:type="dcterms:W3CDTF">2019-10-01T13:12:09Z</dcterms:created>
  <dcterms:modified xsi:type="dcterms:W3CDTF">2019-10-01T14:23:49Z</dcterms:modified>
</cp:coreProperties>
</file>