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{BF174591-A2C3-40DF-A752-9544C2FBB2F0}tf78438558_win32</Template>
  <TotalTime>2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Gaylon Husband</dc:creator>
  <cp:lastModifiedBy>Gaylon Husband</cp:lastModifiedBy>
  <cp:revision>1</cp:revision>
  <dcterms:created xsi:type="dcterms:W3CDTF">2020-10-16T09:59:21Z</dcterms:created>
  <dcterms:modified xsi:type="dcterms:W3CDTF">2020-10-16T10:01:45Z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