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49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300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921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88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63376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6534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2481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7620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253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199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5627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756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401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160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296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4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52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090341-E9C6-4DF0-AB38-168817EB5174}" type="datetimeFigureOut">
              <a:rPr lang="en-DK" smtClean="0"/>
              <a:t>24/01/2024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5691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AE5DEE-EEA7-82E1-45DC-4EFA6F8B4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en-GB" dirty="0"/>
              <a:t>Reactive and event-based systems exam</a:t>
            </a:r>
            <a:endParaRPr lang="en-DK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415FA8-A91C-8D39-1798-3E02810A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r>
              <a:rPr lang="en-GB" dirty="0"/>
              <a:t>Assignment 3 – Choreographies in ccs and </a:t>
            </a:r>
            <a:r>
              <a:rPr lang="en-GB" dirty="0" err="1"/>
              <a:t>jolie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4604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5A23-7663-8AC6-89E9-FCFC8CBD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1596177"/>
          </a:xfrm>
        </p:spPr>
        <p:txBody>
          <a:bodyPr/>
          <a:lstStyle/>
          <a:p>
            <a:r>
              <a:rPr lang="en-GB" dirty="0"/>
              <a:t>Interface diagrams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7587-34F1-BF06-7C04-B7B5960580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3150227" cy="3424107"/>
          </a:xfrm>
        </p:spPr>
        <p:txBody>
          <a:bodyPr/>
          <a:lstStyle/>
          <a:p>
            <a:r>
              <a:rPr lang="en-GB" dirty="0"/>
              <a:t>Depicts the channels between the participants</a:t>
            </a:r>
          </a:p>
          <a:p>
            <a:r>
              <a:rPr lang="en-GB" dirty="0"/>
              <a:t>Doesn’t say anything about what is exchanged, only </a:t>
            </a:r>
            <a:r>
              <a:rPr lang="en-GB"/>
              <a:t>the channels</a:t>
            </a:r>
            <a:endParaRPr lang="en-DK" dirty="0"/>
          </a:p>
        </p:txBody>
      </p:sp>
      <p:pic>
        <p:nvPicPr>
          <p:cNvPr id="7" name="Picture 6" descr="A black background with white ovals&#10;&#10;Description automatically generated">
            <a:extLst>
              <a:ext uri="{FF2B5EF4-FFF2-40B4-BE49-F238E27FC236}">
                <a16:creationId xmlns:a16="http://schemas.microsoft.com/office/drawing/2014/main" id="{0734E8DE-125B-D901-631E-673907A5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79" y="1710892"/>
            <a:ext cx="5591608" cy="44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63F1-7234-CE36-2BBD-43249CB8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Transition system</a:t>
            </a:r>
            <a:endParaRPr lang="en-DK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D190-61F1-BF9D-B48C-568D586D7F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34640"/>
            <a:ext cx="4228694" cy="5292664"/>
          </a:xfrm>
        </p:spPr>
        <p:txBody>
          <a:bodyPr>
            <a:noAutofit/>
          </a:bodyPr>
          <a:lstStyle/>
          <a:p>
            <a:r>
              <a:rPr lang="en-US" sz="1800" cap="none" dirty="0"/>
              <a:t>S_0 = (</a:t>
            </a:r>
            <a:r>
              <a:rPr lang="en-US" sz="1800" cap="none" dirty="0" err="1"/>
              <a:t>Buyer|Seller|Shipper</a:t>
            </a:r>
            <a:r>
              <a:rPr lang="en-US" sz="1800" cap="none" dirty="0"/>
              <a:t>)\Channels</a:t>
            </a:r>
          </a:p>
          <a:p>
            <a:pPr lvl="1"/>
            <a:r>
              <a:rPr lang="en-US" cap="none" dirty="0"/>
              <a:t>Channels = (Ask2sell, Quote2buy, Details2buy, Accept2sell, Reject2sell, Order2ship)</a:t>
            </a:r>
          </a:p>
          <a:p>
            <a:r>
              <a:rPr lang="en-US" sz="1800" cap="none" dirty="0"/>
              <a:t>S_1 = (Buyer_1|Seller_1|Shipper)\Channels</a:t>
            </a:r>
          </a:p>
          <a:p>
            <a:r>
              <a:rPr lang="en-US" sz="1800" cap="none" dirty="0"/>
              <a:t>S_2 = (Buyer_2|Seller_2|Shipper)\Channels</a:t>
            </a:r>
          </a:p>
          <a:p>
            <a:r>
              <a:rPr lang="en-US" sz="1800" cap="none" dirty="0"/>
              <a:t>S_3 = (Buyer_3|0|Shipper_1)\Channels</a:t>
            </a:r>
          </a:p>
          <a:p>
            <a:r>
              <a:rPr lang="en-US" sz="1800" cap="none" dirty="0"/>
              <a:t>S_4 = (Buyer_4|Seller_4|Shipper)\Channels</a:t>
            </a:r>
          </a:p>
          <a:p>
            <a:r>
              <a:rPr lang="en-US" sz="1800" cap="none" dirty="0"/>
              <a:t>S_5 = (0|0|0)\Channels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F98DA0-0016-2D50-4C46-8339691E54A5}"/>
                  </a:ext>
                </a:extLst>
              </p:cNvPr>
              <p:cNvSpPr txBox="1"/>
              <p:nvPr/>
            </p:nvSpPr>
            <p:spPr>
              <a:xfrm>
                <a:off x="5261113" y="1140556"/>
                <a:ext cx="6326668" cy="4545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en-US" sz="1400" dirty="0"/>
                  <a:t>Buyer_1 </a:t>
                </a:r>
                <a:r>
                  <a:rPr lang="en-US" sz="1400" cap="none" dirty="0"/>
                  <a:t>= </a:t>
                </a:r>
                <a:r>
                  <a:rPr lang="en-US" sz="1400" b="0" i="0" dirty="0">
                    <a:effectLst/>
                  </a:rPr>
                  <a:t>quote2buy(price).</a:t>
                </a:r>
                <a:br>
                  <a:rPr lang="en-US" sz="1400" dirty="0"/>
                </a:br>
                <a:r>
                  <a:rPr lang="en-US" sz="1400" dirty="0"/>
                  <a:t>	</a:t>
                </a:r>
                <a:r>
                  <a:rPr lang="en-US" sz="1400" b="0" i="0" dirty="0">
                    <a:effectLst/>
                  </a:rPr>
                  <a:t>(if (price &lt; 20) then</a:t>
                </a:r>
                <a:br>
                  <a:rPr lang="en-US" sz="1400" dirty="0"/>
                </a:b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𝑎𝑐𝑐𝑒𝑝𝑡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(”Ok to buy chips for ” + price).details2buy(invoice).0</a:t>
                </a:r>
                <a:br>
                  <a:rPr lang="en-US" sz="1400" dirty="0"/>
                </a:br>
                <a:r>
                  <a:rPr lang="en-US" sz="1400" dirty="0"/>
                  <a:t>	</a:t>
                </a:r>
                <a:r>
                  <a:rPr lang="en-US" sz="1400" b="0" i="0" dirty="0">
                    <a:effectLst/>
                  </a:rPr>
                  <a:t>else </a:t>
                </a:r>
              </a:p>
              <a:p>
                <a:pPr lvl="2"/>
                <a:r>
                  <a:rPr lang="en-US" sz="1400" dirty="0"/>
                  <a:t>	</a:t>
                </a:r>
                <a:r>
                  <a:rPr lang="en-US" sz="14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(”Not ok to buy chips for ” + price).0)</a:t>
                </a:r>
                <a:endParaRPr lang="en-US" sz="1400" dirty="0"/>
              </a:p>
              <a:p>
                <a:pPr lvl="1"/>
                <a:r>
                  <a:rPr lang="en-US" sz="1400" b="0" i="0" dirty="0">
                    <a:effectLst/>
                  </a:rPr>
                  <a:t>Buyer 2 = (if (17 &lt; 20) then</a:t>
                </a:r>
                <a:br>
                  <a:rPr lang="en-US" sz="1400" dirty="0"/>
                </a:br>
                <a:r>
                  <a:rPr lang="en-US" sz="1400" dirty="0"/>
                  <a:t>	</a:t>
                </a:r>
                <a:r>
                  <a:rPr lang="en-US" sz="14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𝑎𝑐𝑐𝑒𝑝𝑡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(”Ok to buy chips for ” + 17).details2buy(invoice).0</a:t>
                </a:r>
                <a:br>
                  <a:rPr lang="en-US" sz="1400" dirty="0"/>
                </a:br>
                <a:r>
                  <a:rPr lang="en-US" sz="1400" b="0" i="0" dirty="0">
                    <a:effectLst/>
                  </a:rPr>
                  <a:t>else </a:t>
                </a:r>
              </a:p>
              <a:p>
                <a:pPr lvl="1"/>
                <a:r>
                  <a:rPr lang="en-US" sz="1400" dirty="0"/>
                  <a:t>	</a:t>
                </a:r>
                <a:r>
                  <a:rPr lang="en-US" sz="14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(”Not ok to buy chips for ” + 17).0)</a:t>
                </a:r>
                <a:br>
                  <a:rPr lang="en-US" sz="1400" dirty="0"/>
                </a:br>
                <a:r>
                  <a:rPr lang="en-US" sz="1400" b="0" i="0" dirty="0">
                    <a:effectLst/>
                  </a:rPr>
                  <a:t>Buyer 3 = details2buy(invoice).0</a:t>
                </a:r>
              </a:p>
              <a:p>
                <a:pPr lvl="1"/>
                <a:br>
                  <a:rPr lang="en-US" sz="1400" dirty="0"/>
                </a:br>
                <a:r>
                  <a:rPr lang="en-US" sz="1400" b="0" i="0" dirty="0">
                    <a:effectLst/>
                  </a:rPr>
                  <a:t>Seller 1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  <m:t>𝑞𝑢𝑜𝑡𝑒</m:t>
                        </m:r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(17).(accept2sell(order).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effectLst/>
                  </a:rPr>
                  <a:t>p(order).0+</a:t>
                </a:r>
                <a:br>
                  <a:rPr lang="en-US" sz="1400" dirty="0"/>
                </a:br>
                <a:r>
                  <a:rPr lang="en-US" sz="1400" b="0" i="0" dirty="0">
                    <a:effectLst/>
                  </a:rPr>
                  <a:t>reject2sell(order).0)</a:t>
                </a:r>
              </a:p>
              <a:p>
                <a:pPr lvl="1"/>
                <a:r>
                  <a:rPr lang="en-US" sz="1400" b="0" i="0" dirty="0">
                    <a:effectLst/>
                  </a:rPr>
                  <a:t>Seller 2 = (accept2sell(order).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(order).0+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(order).0)</a:t>
                </a:r>
              </a:p>
              <a:p>
                <a:pPr lvl="1"/>
                <a:r>
                  <a:rPr lang="en-US" sz="1400" b="0" i="0" dirty="0">
                    <a:effectLst/>
                  </a:rPr>
                  <a:t>Seller 3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(”Ok to buy chips for 17”).0</a:t>
                </a:r>
              </a:p>
              <a:p>
                <a:pPr lvl="1"/>
                <a:br>
                  <a:rPr lang="en-US" sz="1400" dirty="0"/>
                </a:br>
                <a:r>
                  <a:rPr lang="en-US" sz="1400" b="0" i="0" dirty="0">
                    <a:effectLst/>
                  </a:rPr>
                  <a:t>Shipper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(product).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(”invoice for ” + product).0</a:t>
                </a:r>
                <a:br>
                  <a:rPr lang="en-US" sz="1400" dirty="0"/>
                </a:br>
                <a:r>
                  <a:rPr lang="en-US" sz="1400" b="0" i="0" dirty="0">
                    <a:effectLst/>
                  </a:rPr>
                  <a:t>Shipper 1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(”invoice for Ok to buy chips for 17”).0</a:t>
                </a:r>
                <a:endParaRPr lang="en-US" sz="1400" cap="none" dirty="0"/>
              </a:p>
              <a:p>
                <a:endParaRPr lang="en-US" sz="1400" cap="none" dirty="0"/>
              </a:p>
              <a:p>
                <a:endParaRPr lang="en-DK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F98DA0-0016-2D50-4C46-8339691E5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13" y="1140556"/>
                <a:ext cx="6326668" cy="4545796"/>
              </a:xfrm>
              <a:prstGeom prst="rect">
                <a:avLst/>
              </a:prstGeom>
              <a:blipFill>
                <a:blip r:embed="rId2"/>
                <a:stretch>
                  <a:fillRect t="-13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3A003EC-A890-3CC2-4A79-FFEA8EEE7E61}"/>
              </a:ext>
            </a:extLst>
          </p:cNvPr>
          <p:cNvSpPr txBox="1"/>
          <p:nvPr/>
        </p:nvSpPr>
        <p:spPr>
          <a:xfrm>
            <a:off x="5897218" y="5394278"/>
            <a:ext cx="410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Transitionsystem</a:t>
            </a:r>
            <a:r>
              <a:rPr lang="en-US" b="1" dirty="0"/>
              <a:t> then becomes:</a:t>
            </a:r>
            <a:br>
              <a:rPr lang="en-US" b="1" dirty="0"/>
            </a:br>
            <a:r>
              <a:rPr lang="en-US" b="1" dirty="0"/>
              <a:t>S_0 </a:t>
            </a:r>
            <a:r>
              <a:rPr lang="en-US" b="1" dirty="0">
                <a:sym typeface="Wingdings" panose="05000000000000000000" pitchFamily="2" charset="2"/>
              </a:rPr>
              <a:t> S_1  S_2  S_3  S_4  S_5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28919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92EA-486B-4B47-34AA-4C5F6B23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Relaxed seller</a:t>
            </a:r>
            <a:endParaRPr lang="en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F4D0E-475A-5C59-90CE-123D15A6FC5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399" y="1048500"/>
                <a:ext cx="4810540" cy="3424107"/>
              </a:xfrm>
            </p:spPr>
            <p:txBody>
              <a:bodyPr/>
              <a:lstStyle/>
              <a:p>
                <a:r>
                  <a:rPr lang="en-US" cap="none" dirty="0"/>
                  <a:t>Two sellers:</a:t>
                </a:r>
              </a:p>
              <a:p>
                <a:pPr lvl="1"/>
                <a:r>
                  <a:rPr lang="en-US" b="0" i="0" cap="none" dirty="0" err="1">
                    <a:effectLst/>
                  </a:rPr>
                  <a:t>Seller_original</a:t>
                </a:r>
                <a:r>
                  <a:rPr lang="en-US" b="0" i="0" cap="none" dirty="0">
                    <a:effectLst/>
                  </a:rPr>
                  <a:t> = </a:t>
                </a:r>
              </a:p>
              <a:p>
                <a:pPr marL="457200" lvl="1" indent="0">
                  <a:buNone/>
                </a:pPr>
                <a:r>
                  <a:rPr lang="en-US" b="0" i="0" cap="none" dirty="0">
                    <a:effectLst/>
                  </a:rPr>
                  <a:t>Ask2sell(product).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𝑞𝑢𝑜𝑡𝑒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</m:oMath>
                </a14:m>
                <a:r>
                  <a:rPr lang="en-US" b="0" i="0" cap="none" dirty="0">
                    <a:effectLst/>
                  </a:rPr>
                  <a:t>(17).</a:t>
                </a:r>
                <a:br>
                  <a:rPr lang="en-US" cap="none" dirty="0"/>
                </a:br>
                <a:r>
                  <a:rPr lang="en-US" b="0" i="0" cap="none" dirty="0">
                    <a:effectLst/>
                  </a:rPr>
                  <a:t>(Accept2sell(order).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b="0" i="0" cap="none" dirty="0">
                    <a:effectLst/>
                  </a:rPr>
                  <a:t>(order).0+</a:t>
                </a:r>
                <a:br>
                  <a:rPr lang="en-US" cap="none" dirty="0"/>
                </a:br>
                <a:r>
                  <a:rPr lang="en-US" b="0" i="0" cap="none" dirty="0">
                    <a:effectLst/>
                  </a:rPr>
                  <a:t>reject2sell(order).0)</a:t>
                </a:r>
                <a:endParaRPr lang="en-US" cap="none" dirty="0"/>
              </a:p>
              <a:p>
                <a:pPr lvl="1"/>
                <a:r>
                  <a:rPr lang="en-US" b="0" i="0" cap="none" dirty="0" err="1">
                    <a:effectLst/>
                  </a:rPr>
                  <a:t>Seller_relaxed</a:t>
                </a:r>
                <a:r>
                  <a:rPr lang="en-US" b="0" i="0" cap="none" dirty="0">
                    <a:effectLst/>
                  </a:rPr>
                  <a:t> =</a:t>
                </a:r>
              </a:p>
              <a:p>
                <a:pPr marL="457200" lvl="1" indent="0">
                  <a:buNone/>
                </a:pPr>
                <a:r>
                  <a:rPr lang="en-US" cap="none" dirty="0"/>
                  <a:t>a</a:t>
                </a:r>
                <a:r>
                  <a:rPr lang="en-US" b="0" i="0" cap="none" dirty="0">
                    <a:effectLst/>
                  </a:rPr>
                  <a:t>sk2sell(product).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𝑞𝑢𝑜𝑡𝑒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</m:oMath>
                </a14:m>
                <a:r>
                  <a:rPr lang="en-US" b="0" i="0" cap="none" dirty="0">
                    <a:effectLst/>
                  </a:rPr>
                  <a:t>(17).0 |</a:t>
                </a:r>
                <a:br>
                  <a:rPr lang="en-US" cap="none" dirty="0"/>
                </a:br>
                <a:r>
                  <a:rPr lang="en-US" b="0" i="0" cap="none" dirty="0">
                    <a:effectLst/>
                  </a:rPr>
                  <a:t>accept2sell(order).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b="0" i="0" cap="none" dirty="0">
                    <a:effectLst/>
                  </a:rPr>
                  <a:t>(order).0 |</a:t>
                </a:r>
                <a:br>
                  <a:rPr lang="en-US" cap="none" dirty="0"/>
                </a:br>
                <a:r>
                  <a:rPr lang="en-US" b="0" i="0" cap="none" dirty="0">
                    <a:effectLst/>
                  </a:rPr>
                  <a:t>reject2sell(order).0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F4D0E-475A-5C59-90CE-123D15A6F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399" y="1048500"/>
                <a:ext cx="4810540" cy="3424107"/>
              </a:xfrm>
              <a:blipFill>
                <a:blip r:embed="rId2"/>
                <a:stretch>
                  <a:fillRect l="-1141" b="-71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2A3DB1-A4D5-C3F5-0A70-BE66653EC0C6}"/>
              </a:ext>
            </a:extLst>
          </p:cNvPr>
          <p:cNvSpPr txBox="1"/>
          <p:nvPr/>
        </p:nvSpPr>
        <p:spPr>
          <a:xfrm>
            <a:off x="5724939" y="1120676"/>
            <a:ext cx="5179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Relaxed uses concurrent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more sequential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depends on the buyer. If the buyer’s the same, we can’t see the difference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Sellers are reacting to buyer’s 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Essential part is the buyer’s response to the price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Always the same for the fixed price of 17</a:t>
            </a:r>
          </a:p>
        </p:txBody>
      </p:sp>
    </p:spTree>
    <p:extLst>
      <p:ext uri="{BB962C8B-B14F-4D97-AF65-F5344CB8AC3E}">
        <p14:creationId xmlns:p14="http://schemas.microsoft.com/office/powerpoint/2010/main" val="404517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00BB-896E-4EA3-C65A-EB3A0628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</a:t>
            </a:r>
            <a:endParaRPr lang="en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E6624-7C4E-663B-63CF-99AC68513A7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18767" y="1671850"/>
                <a:ext cx="5877965" cy="43517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b="0" i="0" dirty="0">
                    <a:effectLst/>
                  </a:rPr>
                  <a:t>Buyer2=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(”chips”).quote2buy(price).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(”chips”).quote2buy2(price2).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</a:rPr>
                  <a:t>(if (price &lt; 20 or price2 &lt; 20) then</a:t>
                </a:r>
                <a:br>
                  <a:rPr lang="en-US" sz="1600" dirty="0"/>
                </a:br>
                <a:r>
                  <a:rPr lang="en-US" sz="1600" dirty="0"/>
                  <a:t>	</a:t>
                </a:r>
                <a:r>
                  <a:rPr lang="en-US" sz="1600" b="0" i="0" dirty="0">
                    <a:effectLst/>
                  </a:rPr>
                  <a:t>(if (price &lt; price2) then</a:t>
                </a:r>
                <a:br>
                  <a:rPr lang="en-US" sz="1600" dirty="0"/>
                </a:br>
                <a:r>
                  <a:rPr lang="en-US" sz="1600" dirty="0"/>
                  <a:t>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𝑎𝑐𝑐𝑒𝑝𝑡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(”Ok to buy chips for ” + price)</a:t>
                </a:r>
                <a:br>
                  <a:rPr lang="en-US" sz="1600" dirty="0"/>
                </a:br>
                <a:r>
                  <a:rPr lang="en-US" sz="1600" dirty="0"/>
                  <a:t>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2(”Not ok to buy chips for ” + 		price).details2buy(invoice).0)</a:t>
                </a:r>
                <a:br>
                  <a:rPr lang="en-US" sz="1600" dirty="0"/>
                </a:br>
                <a:r>
                  <a:rPr lang="en-US" sz="1600" dirty="0"/>
                  <a:t>	</a:t>
                </a:r>
                <a:r>
                  <a:rPr lang="en-US" sz="1600" b="0" i="0" dirty="0">
                    <a:effectLst/>
                  </a:rPr>
                  <a:t>else</a:t>
                </a:r>
                <a:br>
                  <a:rPr lang="en-US" sz="1600" dirty="0"/>
                </a:br>
                <a:r>
                  <a:rPr lang="en-US" sz="1600" dirty="0"/>
                  <a:t>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𝑎𝑐𝑐𝑒𝑝𝑡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2(”Ok to buy chips for ” + 			price)</a:t>
                </a:r>
                <a:br>
                  <a:rPr lang="en-US" sz="1600" dirty="0"/>
                </a:br>
                <a:r>
                  <a:rPr lang="en-US" sz="1600" dirty="0"/>
                  <a:t>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(”Not ok to buy chips for ” + 			price).details2buy(invoice).0)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</a:rPr>
                  <a:t>else</a:t>
                </a:r>
                <a:br>
                  <a:rPr lang="en-US" sz="1600" dirty="0"/>
                </a:br>
                <a:r>
                  <a:rPr lang="en-US" sz="1600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(”Not ok to buy chips for ” + price).</a:t>
                </a:r>
                <a:br>
                  <a:rPr lang="en-US" sz="1600" dirty="0"/>
                </a:br>
                <a:r>
                  <a:rPr lang="en-US" sz="1600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(”Not ok to buy chips for ” + price).0)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E6624-7C4E-663B-63CF-99AC68513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18767" y="1671850"/>
                <a:ext cx="5877965" cy="4351760"/>
              </a:xfrm>
              <a:blipFill>
                <a:blip r:embed="rId2"/>
                <a:stretch>
                  <a:fillRect l="-415" r="-41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D63E3DE-19A6-BE19-8318-7BCEA0A44D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1252" y="1754180"/>
                <a:ext cx="5112202" cy="4351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Seller = </a:t>
                </a:r>
              </a:p>
              <a:p>
                <a:pPr marL="0" indent="0">
                  <a:buNone/>
                </a:pPr>
                <a:r>
                  <a:rPr lang="en-US" sz="1600" b="0" i="0" dirty="0">
                    <a:effectLst/>
                  </a:rPr>
                  <a:t>ask2sell(product).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𝑞𝑢𝑜𝑡𝑒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(17).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</a:rPr>
                  <a:t>(accept2sell(order).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(order).0+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</a:rPr>
                  <a:t>reject2sell(order).0)</a:t>
                </a:r>
                <a:br>
                  <a:rPr lang="en-US" sz="1600" dirty="0"/>
                </a:br>
                <a:endParaRPr lang="en-US" sz="16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effectLst/>
                  </a:rPr>
                  <a:t>Seller2 = </a:t>
                </a:r>
              </a:p>
              <a:p>
                <a:pPr marL="0" indent="0">
                  <a:buNone/>
                </a:pPr>
                <a:r>
                  <a:rPr lang="en-US" sz="1600" b="0" i="0" dirty="0">
                    <a:effectLst/>
                  </a:rPr>
                  <a:t>ask2sell2(product).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𝑞𝑢𝑜𝑡𝑒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b="0" i="0" dirty="0">
                    <a:effectLst/>
                  </a:rPr>
                  <a:t>(21).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</a:rPr>
                  <a:t>(accept2sell2(order).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(order).0+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</a:rPr>
                  <a:t>reject2sell(order).0)</a:t>
                </a:r>
                <a:endParaRPr lang="en-DK" sz="1600" dirty="0"/>
              </a:p>
              <a:p>
                <a:endParaRPr lang="en-DK" sz="1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D63E3DE-19A6-BE19-8318-7BCEA0A44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252" y="1754180"/>
                <a:ext cx="5112202" cy="4351760"/>
              </a:xfrm>
              <a:prstGeom prst="rect">
                <a:avLst/>
              </a:prstGeom>
              <a:blipFill>
                <a:blip r:embed="rId3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18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8299-C4CA-4291-E6E9-484B4924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Parallel</a:t>
            </a:r>
            <a:endParaRPr lang="en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C0818-DE13-9817-9401-35D7AB53960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183545"/>
                <a:ext cx="6703934" cy="5292881"/>
              </a:xfrm>
            </p:spPr>
            <p:txBody>
              <a:bodyPr>
                <a:normAutofit/>
              </a:bodyPr>
              <a:lstStyle/>
              <a:p>
                <a:r>
                  <a:rPr lang="en-US" sz="1800" cap="none" dirty="0"/>
                  <a:t>Buyer2=</a:t>
                </a:r>
                <a:br>
                  <a:rPr lang="en-US" sz="1800" b="0" i="0" cap="none" dirty="0">
                    <a:effectLst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(”chips”).quote2buy(price).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.price.0</a:t>
                </a:r>
                <a:br>
                  <a:rPr lang="en-US" sz="1800" cap="none" dirty="0"/>
                </a:br>
                <a:r>
                  <a:rPr lang="en-US" sz="1800" b="0" i="0" cap="none" dirty="0">
                    <a:effectLst/>
                  </a:rPr>
                  <a:t>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(”chips”).quote2buy2(price2).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.price2.0</a:t>
                </a:r>
                <a:br>
                  <a:rPr lang="en-US" sz="1800" cap="none" dirty="0"/>
                </a:br>
                <a:r>
                  <a:rPr lang="en-US" sz="1800" b="0" i="0" cap="none" dirty="0">
                    <a:effectLst/>
                  </a:rPr>
                  <a:t>| J1.J2.If (price &lt; 20 or price2 &lt; 20) then</a:t>
                </a:r>
                <a:br>
                  <a:rPr lang="en-US" sz="1800" cap="none" dirty="0"/>
                </a:br>
                <a:r>
                  <a:rPr lang="en-US" sz="1800" b="0" i="0" cap="none" dirty="0">
                    <a:effectLst/>
                  </a:rPr>
                  <a:t>(if (price &lt; price2) then</a:t>
                </a:r>
                <a:br>
                  <a:rPr lang="en-US" sz="1800" cap="none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𝑐𝑐𝑒𝑝𝑡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(”ok to buy chips for ” + price)</a:t>
                </a:r>
                <a:br>
                  <a:rPr lang="en-US" sz="1800" cap="none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(”not ok to buy chips for ” + price).Details2buy(invoice).0)</a:t>
                </a:r>
                <a:br>
                  <a:rPr lang="en-US" sz="1800" cap="none" dirty="0"/>
                </a:br>
                <a:r>
                  <a:rPr lang="en-US" sz="1800" b="0" i="0" cap="none" dirty="0">
                    <a:effectLst/>
                  </a:rPr>
                  <a:t>else</a:t>
                </a:r>
                <a:br>
                  <a:rPr lang="en-US" sz="1800" cap="none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𝑐𝑐𝑒𝑝𝑡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(”ok to buy chips for ” + price)</a:t>
                </a:r>
                <a:br>
                  <a:rPr lang="en-US" sz="1800" cap="none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(”not ok to buy chips for ” + price).Details2buy(invoice).0)</a:t>
                </a:r>
                <a:br>
                  <a:rPr lang="en-US" sz="1800" cap="none" dirty="0"/>
                </a:br>
                <a:r>
                  <a:rPr lang="en-US" sz="1800" b="0" i="0" cap="none" dirty="0">
                    <a:effectLst/>
                  </a:rPr>
                  <a:t>else</a:t>
                </a:r>
                <a:br>
                  <a:rPr lang="en-US" sz="1800" cap="none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(”not ok to buy chips for ” + price).</a:t>
                </a:r>
                <a:br>
                  <a:rPr lang="en-US" sz="1800" cap="none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(”not ok to buy chips for ” + price).0)</a:t>
                </a:r>
                <a:endParaRPr lang="en-DK" sz="1800" cap="non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C0818-DE13-9817-9401-35D7AB539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183545"/>
                <a:ext cx="6703934" cy="5292881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6E3696C-AED1-D420-47E3-DBC94E8E5F7C}"/>
              </a:ext>
            </a:extLst>
          </p:cNvPr>
          <p:cNvSpPr txBox="1"/>
          <p:nvPr/>
        </p:nvSpPr>
        <p:spPr>
          <a:xfrm>
            <a:off x="8023344" y="1368162"/>
            <a:ext cx="3485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Buyer initiates processes simultaneously and checks prices concurrently.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Potentially more efficient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have to wait for price to be checked before we can check price2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may be easier to debug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1379266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333</TotalTime>
  <Words>889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Tw Cen MT</vt:lpstr>
      <vt:lpstr>Droplet</vt:lpstr>
      <vt:lpstr>Reactive and event-based systems exam</vt:lpstr>
      <vt:lpstr>Interface diagrams</vt:lpstr>
      <vt:lpstr>Transition system</vt:lpstr>
      <vt:lpstr>Relaxed seller</vt:lpstr>
      <vt:lpstr>Sequential</vt:lpstr>
      <vt:lpstr>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Daniel Friis-Hansen</dc:creator>
  <cp:lastModifiedBy>Albert Daniel Friis-Hansen</cp:lastModifiedBy>
  <cp:revision>7</cp:revision>
  <dcterms:created xsi:type="dcterms:W3CDTF">2024-01-22T15:26:33Z</dcterms:created>
  <dcterms:modified xsi:type="dcterms:W3CDTF">2024-01-24T16:38:36Z</dcterms:modified>
</cp:coreProperties>
</file>