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9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30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921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88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337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653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248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7620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25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19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62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75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01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16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29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4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52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090341-E9C6-4DF0-AB38-168817EB5174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69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AE5DEE-EEA7-82E1-45DC-4EFA6F8B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GB" dirty="0"/>
              <a:t>Reactive and event-based systems exam</a:t>
            </a:r>
            <a:endParaRPr lang="en-DK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415FA8-A91C-8D39-1798-3E02810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 lang="en-GB" dirty="0"/>
              <a:t>Assignment 3 – Choreographies in ccs and </a:t>
            </a:r>
            <a:r>
              <a:rPr lang="en-GB" dirty="0" err="1"/>
              <a:t>jolie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4604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5A23-7663-8AC6-89E9-FCFC8CBD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GB" dirty="0"/>
              <a:t>Interface diagrams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7587-34F1-BF06-7C04-B7B5960580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3150227" cy="3424107"/>
          </a:xfrm>
        </p:spPr>
        <p:txBody>
          <a:bodyPr/>
          <a:lstStyle/>
          <a:p>
            <a:r>
              <a:rPr lang="en-GB" dirty="0"/>
              <a:t>Depicts the channels between the participants</a:t>
            </a:r>
          </a:p>
          <a:p>
            <a:r>
              <a:rPr lang="en-GB" dirty="0"/>
              <a:t>Doesn’t say anything about what is exchanged, only </a:t>
            </a:r>
            <a:r>
              <a:rPr lang="en-GB"/>
              <a:t>the channels</a:t>
            </a:r>
            <a:endParaRPr lang="en-DK" dirty="0"/>
          </a:p>
        </p:txBody>
      </p:sp>
      <p:pic>
        <p:nvPicPr>
          <p:cNvPr id="7" name="Picture 6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0734E8DE-125B-D901-631E-673907A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79" y="1710892"/>
            <a:ext cx="5591608" cy="44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3F1-7234-CE36-2BBD-43249CB8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D190-61F1-BF9D-B48C-568D586D7F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19973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Reactive and event-based systems exam</vt:lpstr>
      <vt:lpstr>Interface diagrams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Daniel Friis-Hansen</dc:creator>
  <cp:lastModifiedBy>Albert Daniel Friis-Hansen</cp:lastModifiedBy>
  <cp:revision>2</cp:revision>
  <dcterms:created xsi:type="dcterms:W3CDTF">2024-01-22T15:26:33Z</dcterms:created>
  <dcterms:modified xsi:type="dcterms:W3CDTF">2024-01-22T15:51:58Z</dcterms:modified>
</cp:coreProperties>
</file>