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323" r:id="rId4"/>
    <p:sldId id="324" r:id="rId5"/>
    <p:sldId id="301" r:id="rId6"/>
    <p:sldId id="314" r:id="rId7"/>
    <p:sldId id="270" r:id="rId8"/>
    <p:sldId id="265" r:id="rId9"/>
    <p:sldId id="280" r:id="rId10"/>
    <p:sldId id="274" r:id="rId11"/>
    <p:sldId id="319" r:id="rId12"/>
    <p:sldId id="320" r:id="rId13"/>
    <p:sldId id="326" r:id="rId14"/>
    <p:sldId id="327" r:id="rId15"/>
    <p:sldId id="328" r:id="rId16"/>
    <p:sldId id="329" r:id="rId17"/>
    <p:sldId id="321" r:id="rId18"/>
    <p:sldId id="322" r:id="rId19"/>
    <p:sldId id="275" r:id="rId20"/>
    <p:sldId id="325" r:id="rId21"/>
    <p:sldId id="31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8"/>
  </p:normalViewPr>
  <p:slideViewPr>
    <p:cSldViewPr>
      <p:cViewPr varScale="1">
        <p:scale>
          <a:sx n="108" d="100"/>
          <a:sy n="108" d="100"/>
        </p:scale>
        <p:origin x="816" y="102"/>
      </p:cViewPr>
      <p:guideLst/>
    </p:cSldViewPr>
  </p:slideViewPr>
  <p:notesTextViewPr>
    <p:cViewPr>
      <p:scale>
        <a:sx n="1" d="1"/>
        <a:sy n="1" d="1"/>
      </p:scale>
      <p:origin x="0" y="0"/>
    </p:cViewPr>
  </p:notesTextViewPr>
  <p:sorterViewPr>
    <p:cViewPr>
      <p:scale>
        <a:sx n="33" d="100"/>
        <a:sy n="33" d="100"/>
      </p:scale>
      <p:origin x="0" y="0"/>
    </p:cViewPr>
  </p:sorter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B6EC6-F0D6-4FBB-AE45-67293B88E00B}" type="datetimeFigureOut">
              <a:rPr lang="en-US" smtClean="0"/>
              <a:t>3/18/2022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22305-EA56-459C-A41F-676AFCBD5CD9}" type="slidenum">
              <a:rPr lang="en-US" smtClean="0"/>
              <a:t>‹#›</a:t>
            </a:fld>
            <a:endParaRPr lang="en-US"/>
          </a:p>
        </p:txBody>
      </p:sp>
    </p:spTree>
    <p:extLst>
      <p:ext uri="{BB962C8B-B14F-4D97-AF65-F5344CB8AC3E}">
        <p14:creationId xmlns:p14="http://schemas.microsoft.com/office/powerpoint/2010/main" val="251722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31561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99223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223309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1138431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26493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4147332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3262737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2361478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190699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0138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6214951" y="0"/>
            <a:ext cx="2835378" cy="4256894"/>
          </a:xfrm>
          <a:solidFill>
            <a:schemeClr val="bg1">
              <a:lumMod val="95000"/>
            </a:schemeClr>
          </a:solidFill>
        </p:spPr>
        <p:txBody>
          <a:bodyPr>
            <a:normAutofit/>
          </a:bodyPr>
          <a:lstStyle>
            <a:lvl1pPr>
              <a:defRPr sz="1400"/>
            </a:lvl1pPr>
          </a:lstStyle>
          <a:p>
            <a:endParaRPr lang="en-US"/>
          </a:p>
        </p:txBody>
      </p:sp>
      <p:sp>
        <p:nvSpPr>
          <p:cNvPr id="10" name="Picture Placeholder 2"/>
          <p:cNvSpPr>
            <a:spLocks noGrp="1"/>
          </p:cNvSpPr>
          <p:nvPr>
            <p:ph type="pic" sz="quarter" idx="11"/>
          </p:nvPr>
        </p:nvSpPr>
        <p:spPr>
          <a:xfrm>
            <a:off x="9356622" y="1033155"/>
            <a:ext cx="2872621" cy="4256894"/>
          </a:xfrm>
          <a:solidFill>
            <a:schemeClr val="bg1">
              <a:lumMod val="95000"/>
            </a:schemeClr>
          </a:solidFill>
        </p:spPr>
        <p:txBody>
          <a:bodyPr>
            <a:normAutofit/>
          </a:bodyPr>
          <a:lstStyle>
            <a:lvl1pPr>
              <a:defRPr sz="1400"/>
            </a:lvl1pPr>
          </a:lstStyle>
          <a:p>
            <a:endParaRPr lang="en-US"/>
          </a:p>
        </p:txBody>
      </p:sp>
      <p:sp>
        <p:nvSpPr>
          <p:cNvPr id="11" name="Picture Placeholder 2"/>
          <p:cNvSpPr>
            <a:spLocks noGrp="1"/>
          </p:cNvSpPr>
          <p:nvPr>
            <p:ph type="pic" sz="quarter" idx="12"/>
          </p:nvPr>
        </p:nvSpPr>
        <p:spPr>
          <a:xfrm>
            <a:off x="4779617" y="4554074"/>
            <a:ext cx="4307954" cy="1512736"/>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341145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855885" y="593917"/>
            <a:ext cx="4707136" cy="6264083"/>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3163552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12" name="Picture Placeholder 2"/>
          <p:cNvSpPr>
            <a:spLocks noGrp="1"/>
          </p:cNvSpPr>
          <p:nvPr>
            <p:ph type="pic" sz="quarter" idx="10"/>
          </p:nvPr>
        </p:nvSpPr>
        <p:spPr>
          <a:xfrm>
            <a:off x="218718" y="1888435"/>
            <a:ext cx="4394240" cy="4393096"/>
          </a:xfrm>
        </p:spPr>
        <p:txBody>
          <a:bodyPr>
            <a:normAutofit/>
          </a:bodyPr>
          <a:lstStyle>
            <a:lvl1pPr>
              <a:defRPr sz="1400"/>
            </a:lvl1pPr>
          </a:lstStyle>
          <a:p>
            <a:endParaRPr lang="en-US"/>
          </a:p>
        </p:txBody>
      </p:sp>
      <p:sp>
        <p:nvSpPr>
          <p:cNvPr id="13" name="Picture Placeholder 2"/>
          <p:cNvSpPr>
            <a:spLocks noGrp="1"/>
          </p:cNvSpPr>
          <p:nvPr>
            <p:ph type="pic" sz="quarter" idx="11"/>
          </p:nvPr>
        </p:nvSpPr>
        <p:spPr>
          <a:xfrm>
            <a:off x="4834852" y="-46107"/>
            <a:ext cx="3794561" cy="3226629"/>
          </a:xfrm>
        </p:spPr>
        <p:txBody>
          <a:bodyPr>
            <a:normAutofit/>
          </a:bodyPr>
          <a:lstStyle>
            <a:lvl1pPr>
              <a:defRPr sz="1400"/>
            </a:lvl1pPr>
          </a:lstStyle>
          <a:p>
            <a:endParaRPr lang="en-US"/>
          </a:p>
        </p:txBody>
      </p:sp>
      <p:sp>
        <p:nvSpPr>
          <p:cNvPr id="14" name="Picture Placeholder 2"/>
          <p:cNvSpPr>
            <a:spLocks noGrp="1"/>
          </p:cNvSpPr>
          <p:nvPr>
            <p:ph type="pic" sz="quarter" idx="13"/>
          </p:nvPr>
        </p:nvSpPr>
        <p:spPr>
          <a:xfrm>
            <a:off x="7560608" y="3671128"/>
            <a:ext cx="3794561" cy="3186872"/>
          </a:xfrm>
        </p:spPr>
        <p:txBody>
          <a:bodyPr>
            <a:normAutofit/>
          </a:bodyPr>
          <a:lstStyle>
            <a:lvl1pPr>
              <a:defRPr sz="1400"/>
            </a:lvl1pPr>
          </a:lstStyle>
          <a:p>
            <a:endParaRPr lang="en-US"/>
          </a:p>
        </p:txBody>
      </p:sp>
    </p:spTree>
    <p:extLst>
      <p:ext uri="{BB962C8B-B14F-4D97-AF65-F5344CB8AC3E}">
        <p14:creationId xmlns:p14="http://schemas.microsoft.com/office/powerpoint/2010/main" val="215878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10" name="Picture Placeholder 2"/>
          <p:cNvSpPr>
            <a:spLocks noGrp="1"/>
          </p:cNvSpPr>
          <p:nvPr>
            <p:ph type="pic" sz="quarter" idx="11"/>
          </p:nvPr>
        </p:nvSpPr>
        <p:spPr>
          <a:xfrm>
            <a:off x="0" y="0"/>
            <a:ext cx="12192000" cy="3761509"/>
          </a:xfrm>
        </p:spPr>
        <p:txBody>
          <a:bodyPr>
            <a:normAutofit/>
          </a:bodyPr>
          <a:lstStyle>
            <a:lvl1pPr>
              <a:defRPr sz="1400"/>
            </a:lvl1pPr>
          </a:lstStyle>
          <a:p>
            <a:endParaRPr lang="en-US"/>
          </a:p>
        </p:txBody>
      </p:sp>
    </p:spTree>
    <p:extLst>
      <p:ext uri="{BB962C8B-B14F-4D97-AF65-F5344CB8AC3E}">
        <p14:creationId xmlns:p14="http://schemas.microsoft.com/office/powerpoint/2010/main" val="2881843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1_Placeholder">
    <p:spTree>
      <p:nvGrpSpPr>
        <p:cNvPr id="1" name=""/>
        <p:cNvGrpSpPr/>
        <p:nvPr/>
      </p:nvGrpSpPr>
      <p:grpSpPr>
        <a:xfrm>
          <a:off x="0" y="0"/>
          <a:ext cx="0" cy="0"/>
          <a:chOff x="0" y="0"/>
          <a:chExt cx="0" cy="0"/>
        </a:xfrm>
      </p:grpSpPr>
      <p:sp>
        <p:nvSpPr>
          <p:cNvPr id="7" name="Picture Placeholder 2"/>
          <p:cNvSpPr>
            <a:spLocks noGrp="1"/>
          </p:cNvSpPr>
          <p:nvPr>
            <p:ph type="pic" sz="quarter" idx="24"/>
          </p:nvPr>
        </p:nvSpPr>
        <p:spPr>
          <a:xfrm>
            <a:off x="0" y="0"/>
            <a:ext cx="5938960" cy="6873240"/>
          </a:xfrm>
          <a:solidFill>
            <a:schemeClr val="bg1">
              <a:lumMod val="95000"/>
            </a:schemeClr>
          </a:solidFill>
        </p:spPr>
        <p:txBody>
          <a:bodyPr>
            <a:normAutofit/>
          </a:bodyPr>
          <a:lstStyle>
            <a:lvl1pPr>
              <a:defRPr sz="1400"/>
            </a:lvl1pPr>
          </a:lstStyle>
          <a:p>
            <a:endParaRPr lang="en-US"/>
          </a:p>
        </p:txBody>
      </p:sp>
      <p:sp>
        <p:nvSpPr>
          <p:cNvPr id="9" name="Picture Placeholder 2"/>
          <p:cNvSpPr>
            <a:spLocks noGrp="1"/>
          </p:cNvSpPr>
          <p:nvPr>
            <p:ph type="pic" sz="quarter" idx="25"/>
          </p:nvPr>
        </p:nvSpPr>
        <p:spPr>
          <a:xfrm>
            <a:off x="6253040" y="7620"/>
            <a:ext cx="5938960" cy="685038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573301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4_Placeholder">
    <p:spTree>
      <p:nvGrpSpPr>
        <p:cNvPr id="1" name=""/>
        <p:cNvGrpSpPr/>
        <p:nvPr/>
      </p:nvGrpSpPr>
      <p:grpSpPr>
        <a:xfrm>
          <a:off x="0" y="0"/>
          <a:ext cx="0" cy="0"/>
          <a:chOff x="0" y="0"/>
          <a:chExt cx="0" cy="0"/>
        </a:xfrm>
      </p:grpSpPr>
      <p:sp>
        <p:nvSpPr>
          <p:cNvPr id="3" name="Picture Placeholder 2"/>
          <p:cNvSpPr>
            <a:spLocks noGrp="1"/>
          </p:cNvSpPr>
          <p:nvPr>
            <p:ph type="pic" sz="quarter" idx="24"/>
          </p:nvPr>
        </p:nvSpPr>
        <p:spPr>
          <a:xfrm>
            <a:off x="0" y="0"/>
            <a:ext cx="5938960" cy="687324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2162208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2_Placeholder">
    <p:spTree>
      <p:nvGrpSpPr>
        <p:cNvPr id="1" name=""/>
        <p:cNvGrpSpPr/>
        <p:nvPr/>
      </p:nvGrpSpPr>
      <p:grpSpPr>
        <a:xfrm>
          <a:off x="0" y="0"/>
          <a:ext cx="0" cy="0"/>
          <a:chOff x="0" y="0"/>
          <a:chExt cx="0" cy="0"/>
        </a:xfrm>
      </p:grpSpPr>
      <p:sp>
        <p:nvSpPr>
          <p:cNvPr id="18" name="Picture Placeholder 2"/>
          <p:cNvSpPr>
            <a:spLocks noGrp="1"/>
          </p:cNvSpPr>
          <p:nvPr>
            <p:ph type="pic" sz="quarter" idx="24"/>
          </p:nvPr>
        </p:nvSpPr>
        <p:spPr>
          <a:xfrm>
            <a:off x="0" y="0"/>
            <a:ext cx="2899044" cy="4225159"/>
          </a:xfr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5"/>
          </p:nvPr>
        </p:nvSpPr>
        <p:spPr>
          <a:xfrm>
            <a:off x="3097652" y="0"/>
            <a:ext cx="2899044" cy="4225159"/>
          </a:xfrm>
          <a:solidFill>
            <a:schemeClr val="bg1">
              <a:lumMod val="95000"/>
            </a:schemeClr>
          </a:solidFill>
        </p:spPr>
        <p:txBody>
          <a:bodyPr>
            <a:normAutofit/>
          </a:bodyPr>
          <a:lstStyle>
            <a:lvl1pPr>
              <a:defRPr sz="1400"/>
            </a:lvl1pPr>
          </a:lstStyle>
          <a:p>
            <a:endParaRPr lang="en-US"/>
          </a:p>
        </p:txBody>
      </p:sp>
      <p:sp>
        <p:nvSpPr>
          <p:cNvPr id="20" name="Picture Placeholder 2"/>
          <p:cNvSpPr>
            <a:spLocks noGrp="1"/>
          </p:cNvSpPr>
          <p:nvPr>
            <p:ph type="pic" sz="quarter" idx="26"/>
          </p:nvPr>
        </p:nvSpPr>
        <p:spPr>
          <a:xfrm>
            <a:off x="6195303" y="0"/>
            <a:ext cx="2899044" cy="4225159"/>
          </a:xfrm>
          <a:solidFill>
            <a:schemeClr val="bg1">
              <a:lumMod val="95000"/>
            </a:schemeClr>
          </a:solidFill>
        </p:spPr>
        <p:txBody>
          <a:bodyPr>
            <a:normAutofit/>
          </a:bodyPr>
          <a:lstStyle>
            <a:lvl1pPr>
              <a:defRPr sz="1400"/>
            </a:lvl1pPr>
          </a:lstStyle>
          <a:p>
            <a:endParaRPr lang="en-US"/>
          </a:p>
        </p:txBody>
      </p:sp>
      <p:sp>
        <p:nvSpPr>
          <p:cNvPr id="21" name="Picture Placeholder 2"/>
          <p:cNvSpPr>
            <a:spLocks noGrp="1"/>
          </p:cNvSpPr>
          <p:nvPr>
            <p:ph type="pic" sz="quarter" idx="27"/>
          </p:nvPr>
        </p:nvSpPr>
        <p:spPr>
          <a:xfrm>
            <a:off x="9292956" y="0"/>
            <a:ext cx="2899044" cy="4225159"/>
          </a:xfrm>
          <a:solidFill>
            <a:schemeClr val="bg1">
              <a:lumMod val="95000"/>
            </a:schemeClr>
          </a:solidFill>
        </p:spPr>
        <p:txBody>
          <a:bodyPr>
            <a:normAutofit/>
          </a:bodyPr>
          <a:lstStyle>
            <a:lvl1pPr>
              <a:defRPr sz="1400"/>
            </a:lvl1pPr>
          </a:lstStyle>
          <a:p>
            <a:endParaRPr lang="en-US"/>
          </a:p>
        </p:txBody>
      </p:sp>
      <p:sp>
        <p:nvSpPr>
          <p:cNvPr id="22" name="Picture Placeholder 2"/>
          <p:cNvSpPr>
            <a:spLocks noGrp="1"/>
          </p:cNvSpPr>
          <p:nvPr>
            <p:ph type="pic" sz="quarter" idx="28"/>
          </p:nvPr>
        </p:nvSpPr>
        <p:spPr>
          <a:xfrm>
            <a:off x="-1" y="4462168"/>
            <a:ext cx="5996697" cy="2395833"/>
          </a:xfrm>
          <a:solidFill>
            <a:schemeClr val="bg1">
              <a:lumMod val="95000"/>
            </a:schemeClr>
          </a:solidFill>
        </p:spPr>
        <p:txBody>
          <a:bodyPr>
            <a:normAutofit/>
          </a:bodyPr>
          <a:lstStyle>
            <a:lvl1pPr>
              <a:defRPr sz="1400"/>
            </a:lvl1pPr>
          </a:lstStyle>
          <a:p>
            <a:endParaRPr lang="en-US"/>
          </a:p>
        </p:txBody>
      </p:sp>
      <p:sp>
        <p:nvSpPr>
          <p:cNvPr id="23" name="Picture Placeholder 2"/>
          <p:cNvSpPr>
            <a:spLocks noGrp="1"/>
          </p:cNvSpPr>
          <p:nvPr>
            <p:ph type="pic" sz="quarter" idx="29"/>
          </p:nvPr>
        </p:nvSpPr>
        <p:spPr>
          <a:xfrm>
            <a:off x="6195303" y="4462167"/>
            <a:ext cx="5996697" cy="2395833"/>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2100718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_Placeholder">
    <p:spTree>
      <p:nvGrpSpPr>
        <p:cNvPr id="1" name=""/>
        <p:cNvGrpSpPr/>
        <p:nvPr/>
      </p:nvGrpSpPr>
      <p:grpSpPr>
        <a:xfrm>
          <a:off x="0" y="0"/>
          <a:ext cx="0" cy="0"/>
          <a:chOff x="0" y="0"/>
          <a:chExt cx="0" cy="0"/>
        </a:xfrm>
      </p:grpSpPr>
      <p:sp>
        <p:nvSpPr>
          <p:cNvPr id="15" name="Picture Placeholder 2"/>
          <p:cNvSpPr>
            <a:spLocks noGrp="1"/>
          </p:cNvSpPr>
          <p:nvPr>
            <p:ph type="pic" sz="quarter" idx="25"/>
          </p:nvPr>
        </p:nvSpPr>
        <p:spPr>
          <a:xfrm>
            <a:off x="0" y="0"/>
            <a:ext cx="12192000" cy="3429000"/>
          </a:xfrm>
          <a:solidFill>
            <a:schemeClr val="bg1">
              <a:lumMod val="95000"/>
            </a:schemeClr>
          </a:solidFill>
        </p:spPr>
        <p:txBody>
          <a:bodyPr>
            <a:normAutofit/>
          </a:bodyPr>
          <a:lstStyle>
            <a:lvl1pPr>
              <a:defRPr sz="1400"/>
            </a:lvl1pPr>
          </a:lstStyle>
          <a:p>
            <a:endParaRPr lang="en-US"/>
          </a:p>
        </p:txBody>
      </p:sp>
      <p:sp>
        <p:nvSpPr>
          <p:cNvPr id="16" name="Picture Placeholder 2"/>
          <p:cNvSpPr>
            <a:spLocks noGrp="1"/>
          </p:cNvSpPr>
          <p:nvPr>
            <p:ph type="pic" sz="quarter" idx="26"/>
          </p:nvPr>
        </p:nvSpPr>
        <p:spPr>
          <a:xfrm>
            <a:off x="0" y="4507783"/>
            <a:ext cx="2352415" cy="2350217"/>
          </a:xfrm>
          <a:solidFill>
            <a:schemeClr val="bg1">
              <a:lumMod val="95000"/>
            </a:schemeClr>
          </a:solidFill>
        </p:spPr>
        <p:txBody>
          <a:bodyPr>
            <a:normAutofit/>
          </a:bodyPr>
          <a:lstStyle>
            <a:lvl1pPr>
              <a:defRPr sz="1400"/>
            </a:lvl1pPr>
          </a:lstStyle>
          <a:p>
            <a:endParaRPr lang="en-US"/>
          </a:p>
        </p:txBody>
      </p:sp>
      <p:sp>
        <p:nvSpPr>
          <p:cNvPr id="17" name="Picture Placeholder 2"/>
          <p:cNvSpPr>
            <a:spLocks noGrp="1"/>
          </p:cNvSpPr>
          <p:nvPr>
            <p:ph type="pic" sz="quarter" idx="27"/>
          </p:nvPr>
        </p:nvSpPr>
        <p:spPr>
          <a:xfrm>
            <a:off x="2459896" y="4507783"/>
            <a:ext cx="2352415" cy="2350217"/>
          </a:xfrm>
          <a:solidFill>
            <a:schemeClr val="bg1">
              <a:lumMod val="95000"/>
            </a:schemeClr>
          </a:solidFill>
        </p:spPr>
        <p:txBody>
          <a:bodyPr>
            <a:normAutofit/>
          </a:bodyPr>
          <a:lstStyle>
            <a:lvl1pPr>
              <a:defRPr sz="1400"/>
            </a:lvl1pPr>
          </a:lstStyle>
          <a:p>
            <a:endParaRPr lang="en-US"/>
          </a:p>
        </p:txBody>
      </p:sp>
      <p:sp>
        <p:nvSpPr>
          <p:cNvPr id="18" name="Picture Placeholder 2"/>
          <p:cNvSpPr>
            <a:spLocks noGrp="1"/>
          </p:cNvSpPr>
          <p:nvPr>
            <p:ph type="pic" sz="quarter" idx="28"/>
          </p:nvPr>
        </p:nvSpPr>
        <p:spPr>
          <a:xfrm>
            <a:off x="4919793" y="4507783"/>
            <a:ext cx="2352415" cy="2350217"/>
          </a:xfr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9"/>
          </p:nvPr>
        </p:nvSpPr>
        <p:spPr>
          <a:xfrm>
            <a:off x="7379689" y="4507783"/>
            <a:ext cx="2352415" cy="2350217"/>
          </a:xfrm>
          <a:solidFill>
            <a:schemeClr val="bg1">
              <a:lumMod val="95000"/>
            </a:schemeClr>
          </a:solidFill>
        </p:spPr>
        <p:txBody>
          <a:bodyPr>
            <a:normAutofit/>
          </a:bodyPr>
          <a:lstStyle>
            <a:lvl1pPr>
              <a:defRPr sz="1400"/>
            </a:lvl1pPr>
          </a:lstStyle>
          <a:p>
            <a:endParaRPr lang="en-US" dirty="0"/>
          </a:p>
        </p:txBody>
      </p:sp>
      <p:sp>
        <p:nvSpPr>
          <p:cNvPr id="20" name="Picture Placeholder 2"/>
          <p:cNvSpPr>
            <a:spLocks noGrp="1"/>
          </p:cNvSpPr>
          <p:nvPr>
            <p:ph type="pic" sz="quarter" idx="30"/>
          </p:nvPr>
        </p:nvSpPr>
        <p:spPr>
          <a:xfrm>
            <a:off x="9839585" y="4507783"/>
            <a:ext cx="2352415" cy="2350217"/>
          </a:xfrm>
          <a:solidFill>
            <a:schemeClr val="bg1">
              <a:lumMod val="95000"/>
            </a:schemeClr>
          </a:solidFill>
        </p:spPr>
        <p:txBody>
          <a:bodyPr>
            <a:normAutofit/>
          </a:bodyPr>
          <a:lstStyle>
            <a:lvl1pPr>
              <a:defRPr sz="1400"/>
            </a:lvl1pPr>
          </a:lstStyle>
          <a:p>
            <a:endParaRPr lang="en-US" dirty="0"/>
          </a:p>
        </p:txBody>
      </p:sp>
    </p:spTree>
    <p:extLst>
      <p:ext uri="{BB962C8B-B14F-4D97-AF65-F5344CB8AC3E}">
        <p14:creationId xmlns:p14="http://schemas.microsoft.com/office/powerpoint/2010/main" val="175426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1_Placeholder">
    <p:spTree>
      <p:nvGrpSpPr>
        <p:cNvPr id="1" name=""/>
        <p:cNvGrpSpPr/>
        <p:nvPr/>
      </p:nvGrpSpPr>
      <p:grpSpPr>
        <a:xfrm>
          <a:off x="0" y="0"/>
          <a:ext cx="0" cy="0"/>
          <a:chOff x="0" y="0"/>
          <a:chExt cx="0" cy="0"/>
        </a:xfrm>
      </p:grpSpPr>
      <p:sp>
        <p:nvSpPr>
          <p:cNvPr id="14" name="Picture Placeholder 2"/>
          <p:cNvSpPr>
            <a:spLocks noGrp="1"/>
          </p:cNvSpPr>
          <p:nvPr>
            <p:ph type="pic" sz="quarter" idx="24"/>
          </p:nvPr>
        </p:nvSpPr>
        <p:spPr>
          <a:xfrm>
            <a:off x="0" y="0"/>
            <a:ext cx="8200204" cy="685800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3087288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3_Placeholder">
    <p:spTree>
      <p:nvGrpSpPr>
        <p:cNvPr id="1" name=""/>
        <p:cNvGrpSpPr/>
        <p:nvPr/>
      </p:nvGrpSpPr>
      <p:grpSpPr>
        <a:xfrm>
          <a:off x="0" y="0"/>
          <a:ext cx="0" cy="0"/>
          <a:chOff x="0" y="0"/>
          <a:chExt cx="0" cy="0"/>
        </a:xfrm>
      </p:grpSpPr>
      <p:sp>
        <p:nvSpPr>
          <p:cNvPr id="18" name="Picture Placeholder 2"/>
          <p:cNvSpPr>
            <a:spLocks noGrp="1"/>
          </p:cNvSpPr>
          <p:nvPr>
            <p:ph type="pic" sz="quarter" idx="24"/>
          </p:nvPr>
        </p:nvSpPr>
        <p:spPr>
          <a:xfrm>
            <a:off x="990858" y="2579370"/>
            <a:ext cx="3231722" cy="2011681"/>
          </a:xfr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5"/>
          </p:nvPr>
        </p:nvSpPr>
        <p:spPr>
          <a:xfrm>
            <a:off x="4515103" y="2579370"/>
            <a:ext cx="3231722" cy="2011681"/>
          </a:xfrm>
          <a:solidFill>
            <a:schemeClr val="bg1">
              <a:lumMod val="95000"/>
            </a:schemeClr>
          </a:solidFill>
        </p:spPr>
        <p:txBody>
          <a:bodyPr>
            <a:normAutofit/>
          </a:bodyPr>
          <a:lstStyle>
            <a:lvl1pPr>
              <a:defRPr sz="1400"/>
            </a:lvl1pPr>
          </a:lstStyle>
          <a:p>
            <a:endParaRPr lang="en-US"/>
          </a:p>
        </p:txBody>
      </p:sp>
      <p:sp>
        <p:nvSpPr>
          <p:cNvPr id="20" name="Picture Placeholder 2"/>
          <p:cNvSpPr>
            <a:spLocks noGrp="1"/>
          </p:cNvSpPr>
          <p:nvPr>
            <p:ph type="pic" sz="quarter" idx="26"/>
          </p:nvPr>
        </p:nvSpPr>
        <p:spPr>
          <a:xfrm>
            <a:off x="8039348" y="2579370"/>
            <a:ext cx="3231722" cy="2011681"/>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41053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userDrawn="1"/>
        </p:nvSpPr>
        <p:spPr>
          <a:xfrm>
            <a:off x="0" y="0"/>
            <a:ext cx="2439035" cy="15457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205249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1943841" y="1033329"/>
            <a:ext cx="2509678" cy="4453128"/>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917417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7801069" y="1657350"/>
            <a:ext cx="3064038" cy="3878036"/>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2444433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885298" y="1944307"/>
            <a:ext cx="4554136" cy="2569464"/>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455929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7161944" y="3559891"/>
            <a:ext cx="3554304" cy="2250917"/>
          </a:xfrm>
          <a:solidFill>
            <a:schemeClr val="bg1">
              <a:lumMod val="95000"/>
            </a:schemeClr>
          </a:solidFill>
        </p:spPr>
        <p:txBody>
          <a:bodyPr>
            <a:normAutofit/>
          </a:bodyPr>
          <a:lstStyle>
            <a:lvl1pPr>
              <a:defRPr sz="1400"/>
            </a:lvl1pPr>
          </a:lstStyle>
          <a:p>
            <a:endParaRPr lang="en-US"/>
          </a:p>
        </p:txBody>
      </p:sp>
      <p:sp>
        <p:nvSpPr>
          <p:cNvPr id="6" name="Picture Placeholder 2"/>
          <p:cNvSpPr>
            <a:spLocks noGrp="1"/>
          </p:cNvSpPr>
          <p:nvPr>
            <p:ph type="pic" sz="quarter" idx="20"/>
          </p:nvPr>
        </p:nvSpPr>
        <p:spPr>
          <a:xfrm>
            <a:off x="1480633" y="3559891"/>
            <a:ext cx="3554304" cy="2250917"/>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16042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Big Image Placeholder">
    <p:spTree>
      <p:nvGrpSpPr>
        <p:cNvPr id="1" name=""/>
        <p:cNvGrpSpPr/>
        <p:nvPr/>
      </p:nvGrpSpPr>
      <p:grpSpPr>
        <a:xfrm>
          <a:off x="0" y="0"/>
          <a:ext cx="0" cy="0"/>
          <a:chOff x="0" y="0"/>
          <a:chExt cx="0" cy="0"/>
        </a:xfrm>
      </p:grpSpPr>
      <p:sp>
        <p:nvSpPr>
          <p:cNvPr id="8" name="Picture Placeholder 2"/>
          <p:cNvSpPr>
            <a:spLocks noGrp="1"/>
          </p:cNvSpPr>
          <p:nvPr>
            <p:ph type="pic" sz="quarter" idx="20"/>
          </p:nvPr>
        </p:nvSpPr>
        <p:spPr>
          <a:xfrm>
            <a:off x="1083124" y="1816769"/>
            <a:ext cx="3548307" cy="5041232"/>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11828516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8718905" y="1309282"/>
            <a:ext cx="2341474" cy="4183131"/>
          </a:xfrm>
          <a:solidFill>
            <a:schemeClr val="bg1">
              <a:lumMod val="95000"/>
            </a:schemeClr>
          </a:solidFill>
        </p:spPr>
        <p:txBody>
          <a:bodyPr>
            <a:normAutofit/>
          </a:bodyPr>
          <a:lstStyle>
            <a:lvl1pPr>
              <a:defRPr sz="1400"/>
            </a:lvl1pPr>
          </a:lstStyle>
          <a:p>
            <a:endParaRPr lang="en-US"/>
          </a:p>
        </p:txBody>
      </p:sp>
      <p:sp>
        <p:nvSpPr>
          <p:cNvPr id="12" name="Picture Placeholder 2"/>
          <p:cNvSpPr>
            <a:spLocks noGrp="1"/>
          </p:cNvSpPr>
          <p:nvPr>
            <p:ph type="pic" sz="quarter" idx="20"/>
          </p:nvPr>
        </p:nvSpPr>
        <p:spPr>
          <a:xfrm>
            <a:off x="6686706" y="1309282"/>
            <a:ext cx="2341474" cy="4183131"/>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21925741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7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1" y="4191000"/>
            <a:ext cx="12191999" cy="2228821"/>
          </a:xfr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154247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114502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ceholder-minu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646375" y="1280161"/>
            <a:ext cx="2835378" cy="429768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2813293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laceholder-minus">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8522283" y="3452686"/>
            <a:ext cx="2173091" cy="2148840"/>
          </a:xfrm>
          <a:solidFill>
            <a:schemeClr val="bg1">
              <a:lumMod val="95000"/>
            </a:schemeClr>
          </a:solidFill>
        </p:spPr>
        <p:txBody>
          <a:bodyPr>
            <a:normAutofit/>
          </a:bodyPr>
          <a:lstStyle>
            <a:lvl1pPr>
              <a:defRPr sz="1400"/>
            </a:lvl1pPr>
          </a:lstStyle>
          <a:p>
            <a:endParaRPr lang="en-US"/>
          </a:p>
        </p:txBody>
      </p:sp>
      <p:sp>
        <p:nvSpPr>
          <p:cNvPr id="3" name="Picture Placeholder 2"/>
          <p:cNvSpPr>
            <a:spLocks noGrp="1"/>
          </p:cNvSpPr>
          <p:nvPr>
            <p:ph type="pic" sz="quarter" idx="10"/>
          </p:nvPr>
        </p:nvSpPr>
        <p:spPr>
          <a:xfrm>
            <a:off x="6076945" y="3452686"/>
            <a:ext cx="2173091" cy="214884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46757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Placeholder-minus">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5353482" y="1648668"/>
            <a:ext cx="5278225" cy="4525555"/>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45878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Placeholder-minus">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102072" y="1170432"/>
            <a:ext cx="5263809" cy="4517136"/>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373055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laceholder-minus">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6096000" y="0"/>
            <a:ext cx="6096000" cy="6855425"/>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225765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836830" y="1110343"/>
            <a:ext cx="4377917" cy="5747657"/>
          </a:xfrm>
        </p:spPr>
        <p:txBody>
          <a:bodyPr>
            <a:normAutofit/>
          </a:bodyPr>
          <a:lstStyle>
            <a:lvl1pPr>
              <a:defRPr sz="1400"/>
            </a:lvl1pPr>
          </a:lstStyle>
          <a:p>
            <a:endParaRPr lang="en-US"/>
          </a:p>
        </p:txBody>
      </p:sp>
      <p:sp>
        <p:nvSpPr>
          <p:cNvPr id="3" name="Picture Placeholder 2"/>
          <p:cNvSpPr>
            <a:spLocks noGrp="1"/>
          </p:cNvSpPr>
          <p:nvPr>
            <p:ph type="pic" sz="quarter" idx="10"/>
          </p:nvPr>
        </p:nvSpPr>
        <p:spPr>
          <a:xfrm>
            <a:off x="3810992" y="283029"/>
            <a:ext cx="6746591" cy="3145972"/>
          </a:xfrm>
        </p:spPr>
        <p:txBody>
          <a:bodyPr>
            <a:normAutofit/>
          </a:bodyPr>
          <a:lstStyle>
            <a:lvl1pPr>
              <a:defRPr sz="1400"/>
            </a:lvl1pPr>
          </a:lstStyle>
          <a:p>
            <a:endParaRPr lang="en-US"/>
          </a:p>
        </p:txBody>
      </p:sp>
    </p:spTree>
    <p:extLst>
      <p:ext uri="{BB962C8B-B14F-4D97-AF65-F5344CB8AC3E}">
        <p14:creationId xmlns:p14="http://schemas.microsoft.com/office/powerpoint/2010/main" val="32224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838419" y="365125"/>
            <a:ext cx="10515163" cy="1325563"/>
          </a:xfrm>
          <a:prstGeom prst="rect">
            <a:avLst/>
          </a:prstGeom>
        </p:spPr>
        <p:txBody>
          <a:bodyPr vert="horz" lIns="91440" tIns="45720" rIns="91440" bIns="45720" rtlCol="0" anchor="ctr">
            <a:normAutofit/>
          </a:bodyPr>
          <a:lstStyle/>
          <a:p>
            <a:r>
              <a:rPr lang="en-US"/>
              <a:t>Click to edit Master title style</a:t>
            </a:r>
          </a:p>
        </p:txBody>
      </p:sp>
      <p:sp>
        <p:nvSpPr>
          <p:cNvPr id="10" name="TextBox 9"/>
          <p:cNvSpPr txBox="1"/>
          <p:nvPr userDrawn="1"/>
        </p:nvSpPr>
        <p:spPr>
          <a:xfrm>
            <a:off x="11233992" y="345195"/>
            <a:ext cx="511642" cy="307758"/>
          </a:xfrm>
          <a:prstGeom prst="rect">
            <a:avLst/>
          </a:prstGeom>
          <a:noFill/>
        </p:spPr>
        <p:txBody>
          <a:bodyPr wrap="none" lIns="91422" tIns="45711" rIns="91422" bIns="45711" rtlCol="0">
            <a:spAutoFit/>
          </a:bodyPr>
          <a:lstStyle/>
          <a:p>
            <a:pPr algn="ctr"/>
            <a:fld id="{260E2A6B-A809-4840-BF14-8648BC0BDF87}" type="slidenum">
              <a:rPr lang="id-ID" sz="1400" b="0" i="0" smtClean="0">
                <a:solidFill>
                  <a:schemeClr val="tx2"/>
                </a:solidFill>
                <a:latin typeface="Montserrat Light" charset="0"/>
                <a:ea typeface="Montserrat Light" charset="0"/>
                <a:cs typeface="Montserrat Light" charset="0"/>
              </a:rPr>
              <a:pPr algn="ctr"/>
              <a:t>‹#›</a:t>
            </a:fld>
            <a:r>
              <a:rPr lang="id-ID" sz="1400" b="0" i="0" dirty="0">
                <a:solidFill>
                  <a:schemeClr val="tx2"/>
                </a:solidFill>
                <a:latin typeface="Montserrat Light" charset="0"/>
                <a:ea typeface="Montserrat Light" charset="0"/>
                <a:cs typeface="Montserrat Light" charset="0"/>
              </a:rPr>
              <a:t>  </a:t>
            </a:r>
          </a:p>
        </p:txBody>
      </p:sp>
    </p:spTree>
    <p:extLst>
      <p:ext uri="{BB962C8B-B14F-4D97-AF65-F5344CB8AC3E}">
        <p14:creationId xmlns:p14="http://schemas.microsoft.com/office/powerpoint/2010/main" val="2409943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hf hdr="0" ftr="0" dt="0"/>
  <p:txStyles>
    <p:titleStyle>
      <a:lvl1pPr algn="l" defTabSz="914217" rtl="0" eaLnBrk="1" latinLnBrk="0" hangingPunct="1">
        <a:lnSpc>
          <a:spcPct val="90000"/>
        </a:lnSpc>
        <a:spcBef>
          <a:spcPct val="0"/>
        </a:spcBef>
        <a:buNone/>
        <a:defRPr lang="en-US" sz="3000" kern="1200">
          <a:solidFill>
            <a:schemeClr val="tx1"/>
          </a:solidFill>
          <a:latin typeface="Montserrat Hairline" charset="0"/>
          <a:ea typeface="Montserrat Hairline" charset="0"/>
          <a:cs typeface="Montserrat Hairline" charset="0"/>
        </a:defRPr>
      </a:lvl1pPr>
    </p:titleStyle>
    <p:bodyStyle>
      <a:lvl1pPr marL="0" indent="0" algn="l" defTabSz="914217" rtl="0" eaLnBrk="1" latinLnBrk="0" hangingPunct="1">
        <a:lnSpc>
          <a:spcPct val="90000"/>
        </a:lnSpc>
        <a:spcBef>
          <a:spcPts val="1000"/>
        </a:spcBef>
        <a:buFont typeface="Arial" charset="0"/>
        <a:buNone/>
        <a:defRPr lang="en-US" sz="2400" kern="1200" dirty="0" smtClean="0">
          <a:solidFill>
            <a:schemeClr val="tx1"/>
          </a:solidFill>
          <a:effectLst/>
          <a:latin typeface="Montserrat Hairline" charset="0"/>
          <a:ea typeface="Montserrat Hairline" charset="0"/>
          <a:cs typeface="Montserrat Hairline" charset="0"/>
        </a:defRPr>
      </a:lvl1pPr>
      <a:lvl2pPr marL="457109" indent="0" algn="l" defTabSz="914217" rtl="0" eaLnBrk="1" latinLnBrk="0" hangingPunct="1">
        <a:lnSpc>
          <a:spcPct val="90000"/>
        </a:lnSpc>
        <a:spcBef>
          <a:spcPts val="500"/>
        </a:spcBef>
        <a:buFont typeface="Arial" charset="0"/>
        <a:buNone/>
        <a:defRPr lang="en-US" sz="2000" kern="1200" dirty="0" smtClean="0">
          <a:solidFill>
            <a:schemeClr val="tx1"/>
          </a:solidFill>
          <a:effectLst/>
          <a:latin typeface="Montserrat Hairline" charset="0"/>
          <a:ea typeface="Montserrat Hairline" charset="0"/>
          <a:cs typeface="Montserrat Hairline" charset="0"/>
        </a:defRPr>
      </a:lvl2pPr>
      <a:lvl3pPr marL="914217" indent="0" algn="l" defTabSz="914217" rtl="0" eaLnBrk="1" latinLnBrk="0" hangingPunct="1">
        <a:lnSpc>
          <a:spcPct val="90000"/>
        </a:lnSpc>
        <a:spcBef>
          <a:spcPts val="500"/>
        </a:spcBef>
        <a:buFont typeface="Arial" charset="0"/>
        <a:buNone/>
        <a:defRPr lang="en-US" sz="1800" kern="1200" dirty="0" smtClean="0">
          <a:solidFill>
            <a:schemeClr val="tx1"/>
          </a:solidFill>
          <a:effectLst/>
          <a:latin typeface="Montserrat Hairline" charset="0"/>
          <a:ea typeface="Montserrat Hairline" charset="0"/>
          <a:cs typeface="Montserrat Hairline" charset="0"/>
        </a:defRPr>
      </a:lvl3pPr>
      <a:lvl4pPr marL="1371326" indent="0" algn="l" defTabSz="914217" rtl="0" eaLnBrk="1" latinLnBrk="0" hangingPunct="1">
        <a:lnSpc>
          <a:spcPct val="90000"/>
        </a:lnSpc>
        <a:spcBef>
          <a:spcPts val="500"/>
        </a:spcBef>
        <a:buFont typeface="Arial" charset="0"/>
        <a:buNone/>
        <a:defRPr lang="en-US" sz="1600" kern="1200" dirty="0" smtClean="0">
          <a:solidFill>
            <a:schemeClr val="tx1"/>
          </a:solidFill>
          <a:effectLst/>
          <a:latin typeface="Montserrat Hairline" charset="0"/>
          <a:ea typeface="Montserrat Hairline" charset="0"/>
          <a:cs typeface="Montserrat Hairline" charset="0"/>
        </a:defRPr>
      </a:lvl4pPr>
      <a:lvl5pPr marL="1828434" indent="0" algn="l" defTabSz="914217" rtl="0" eaLnBrk="1" latinLnBrk="0" hangingPunct="1">
        <a:lnSpc>
          <a:spcPct val="90000"/>
        </a:lnSpc>
        <a:spcBef>
          <a:spcPts val="500"/>
        </a:spcBef>
        <a:buFont typeface="Arial" charset="0"/>
        <a:buNone/>
        <a:defRPr lang="en-US" sz="1600" kern="1200" dirty="0">
          <a:solidFill>
            <a:schemeClr val="tx1"/>
          </a:solidFill>
          <a:effectLst/>
          <a:latin typeface="Montserrat Hairline" charset="0"/>
          <a:ea typeface="Montserrat Hairline" charset="0"/>
          <a:cs typeface="Montserrat Hairline" charset="0"/>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图片占位符 56">
            <a:extLst>
              <a:ext uri="{FF2B5EF4-FFF2-40B4-BE49-F238E27FC236}">
                <a16:creationId xmlns:a16="http://schemas.microsoft.com/office/drawing/2014/main" id="{34DBC02E-E06C-4B7E-A52C-9618FCE0A41D}"/>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66000"/>
                    </a14:imgEffect>
                    <a14:imgEffect>
                      <a14:brightnessContrast bright="20000"/>
                    </a14:imgEffect>
                  </a14:imgLayer>
                </a14:imgProps>
              </a:ext>
              <a:ext uri="{28A0092B-C50C-407E-A947-70E740481C1C}">
                <a14:useLocalDpi xmlns:a14="http://schemas.microsoft.com/office/drawing/2010/main"/>
              </a:ext>
            </a:extLst>
          </a:blip>
          <a:srcRect/>
          <a:stretch/>
        </p:blipFill>
        <p:spPr>
          <a:xfrm>
            <a:off x="0" y="0"/>
            <a:ext cx="12192000" cy="6858000"/>
          </a:xfrm>
        </p:spPr>
      </p:pic>
      <p:sp>
        <p:nvSpPr>
          <p:cNvPr id="10" name="TextBox 9"/>
          <p:cNvSpPr txBox="1"/>
          <p:nvPr/>
        </p:nvSpPr>
        <p:spPr>
          <a:xfrm>
            <a:off x="2118160" y="1982450"/>
            <a:ext cx="7955680" cy="1446550"/>
          </a:xfrm>
          <a:prstGeom prst="rect">
            <a:avLst/>
          </a:prstGeom>
          <a:noFill/>
        </p:spPr>
        <p:txBody>
          <a:bodyPr wrap="square" rtlCol="0">
            <a:spAutoFit/>
          </a:bodyPr>
          <a:lstStyle/>
          <a:p>
            <a:pPr algn="ctr" defTabSz="914217"/>
            <a:r>
              <a:rPr lang="en-US" altLang="zh-CN" sz="4400" b="1" spc="300" dirty="0" err="1">
                <a:solidFill>
                  <a:srgbClr val="000000"/>
                </a:solidFill>
                <a:latin typeface="SimHei" panose="02010609060101010101" pitchFamily="49" charset="-122"/>
                <a:ea typeface="SimHei" panose="02010609060101010101" pitchFamily="49" charset="-122"/>
                <a:cs typeface="Playfair Display SC" charset="0"/>
              </a:rPr>
              <a:t>基于Android</a:t>
            </a:r>
            <a:r>
              <a:rPr lang="zh-CN" altLang="en-US" sz="4400" b="1" spc="300" dirty="0">
                <a:solidFill>
                  <a:srgbClr val="000000"/>
                </a:solidFill>
                <a:latin typeface="SimHei" panose="02010609060101010101" pitchFamily="49" charset="-122"/>
                <a:ea typeface="SimHei" panose="02010609060101010101" pitchFamily="49" charset="-122"/>
                <a:cs typeface="Playfair Display SC" charset="0"/>
              </a:rPr>
              <a:t>和</a:t>
            </a:r>
            <a:r>
              <a:rPr lang="en-US" altLang="zh-CN" sz="4400" b="1" spc="300" dirty="0" err="1">
                <a:solidFill>
                  <a:srgbClr val="000000"/>
                </a:solidFill>
                <a:latin typeface="SimHei" panose="02010609060101010101" pitchFamily="49" charset="-122"/>
                <a:ea typeface="SimHei" panose="02010609060101010101" pitchFamily="49" charset="-122"/>
                <a:cs typeface="Playfair Display SC" charset="0"/>
              </a:rPr>
              <a:t>SpringBoot</a:t>
            </a:r>
            <a:endParaRPr lang="en-US" altLang="zh-CN" sz="4400" b="1" spc="300" dirty="0">
              <a:solidFill>
                <a:srgbClr val="000000"/>
              </a:solidFill>
              <a:latin typeface="SimHei" panose="02010609060101010101" pitchFamily="49" charset="-122"/>
              <a:ea typeface="SimHei" panose="02010609060101010101" pitchFamily="49" charset="-122"/>
              <a:cs typeface="Playfair Display SC" charset="0"/>
            </a:endParaRPr>
          </a:p>
          <a:p>
            <a:pPr algn="ctr" defTabSz="914217"/>
            <a:r>
              <a:rPr lang="en-US" altLang="zh-CN" sz="4400" b="1" spc="300" dirty="0" err="1">
                <a:solidFill>
                  <a:srgbClr val="000000"/>
                </a:solidFill>
                <a:latin typeface="SimHei" panose="02010609060101010101" pitchFamily="49" charset="-122"/>
                <a:ea typeface="SimHei" panose="02010609060101010101" pitchFamily="49" charset="-122"/>
                <a:cs typeface="Playfair Display SC" charset="0"/>
              </a:rPr>
              <a:t>医疗管理系统</a:t>
            </a:r>
            <a:endParaRPr lang="en-US" altLang="zh-CN" sz="4400" b="1" spc="300" dirty="0">
              <a:solidFill>
                <a:srgbClr val="000000"/>
              </a:solidFill>
              <a:latin typeface="SimHei" panose="02010609060101010101" pitchFamily="49" charset="-122"/>
              <a:ea typeface="SimHei" panose="02010609060101010101" pitchFamily="49" charset="-122"/>
              <a:cs typeface="Playfair Display SC" charset="0"/>
            </a:endParaRPr>
          </a:p>
        </p:txBody>
      </p:sp>
    </p:spTree>
    <p:extLst>
      <p:ext uri="{BB962C8B-B14F-4D97-AF65-F5344CB8AC3E}">
        <p14:creationId xmlns:p14="http://schemas.microsoft.com/office/powerpoint/2010/main" val="1285228804"/>
      </p:ext>
    </p:extLst>
  </p:cSld>
  <p:clrMapOvr>
    <a:masterClrMapping/>
  </p:clrMapOvr>
  <mc:AlternateContent xmlns:mc="http://schemas.openxmlformats.org/markup-compatibility/2006" xmlns:p14="http://schemas.microsoft.com/office/powerpoint/2010/main">
    <mc:Choice Requires="p14">
      <p:transition spd="slow" p14:dur="1400" advTm="2000">
        <p:blinds/>
      </p:transition>
    </mc:Choice>
    <mc:Fallback xmlns="">
      <p:transition spd="slow" advTm="2000">
        <p:blind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51473" y="3010812"/>
            <a:ext cx="5147310" cy="830997"/>
          </a:xfrm>
          <a:prstGeom prst="rect">
            <a:avLst/>
          </a:prstGeom>
          <a:noFill/>
        </p:spPr>
        <p:txBody>
          <a:bodyPr wrap="square" rtlCol="0">
            <a:spAutoFit/>
          </a:bodyPr>
          <a:lstStyle/>
          <a:p>
            <a:pPr defTabSz="914217"/>
            <a:r>
              <a:rPr lang="en-US" sz="4800" b="1" dirty="0" err="1">
                <a:solidFill>
                  <a:srgbClr val="000000"/>
                </a:solidFill>
                <a:latin typeface="SimHei" panose="02010609060101010101" pitchFamily="49" charset="-122"/>
                <a:ea typeface="SimHei" panose="02010609060101010101" pitchFamily="49" charset="-122"/>
                <a:cs typeface="Montserrat" charset="0"/>
              </a:rPr>
              <a:t>登陆注册页面</a:t>
            </a:r>
            <a:endParaRPr lang="en-US" sz="4800" b="1" dirty="0">
              <a:solidFill>
                <a:srgbClr val="000000"/>
              </a:solidFill>
              <a:latin typeface="SimHei" panose="02010609060101010101" pitchFamily="49" charset="-122"/>
              <a:ea typeface="SimHei" panose="02010609060101010101" pitchFamily="49" charset="-122"/>
              <a:cs typeface="Montserrat" charset="0"/>
            </a:endParaRPr>
          </a:p>
        </p:txBody>
      </p:sp>
      <p:pic>
        <p:nvPicPr>
          <p:cNvPr id="4" name="图片 3">
            <a:extLst>
              <a:ext uri="{FF2B5EF4-FFF2-40B4-BE49-F238E27FC236}">
                <a16:creationId xmlns:a16="http://schemas.microsoft.com/office/drawing/2014/main" id="{2D96662E-AEDE-3F41-81F7-6029BDE344F9}"/>
              </a:ext>
            </a:extLst>
          </p:cNvPr>
          <p:cNvPicPr>
            <a:picLocks noChangeAspect="1"/>
          </p:cNvPicPr>
          <p:nvPr/>
        </p:nvPicPr>
        <p:blipFill>
          <a:blip r:embed="rId2"/>
          <a:stretch>
            <a:fillRect/>
          </a:stretch>
        </p:blipFill>
        <p:spPr>
          <a:xfrm>
            <a:off x="6725920" y="187811"/>
            <a:ext cx="4216400" cy="6477000"/>
          </a:xfrm>
          <a:prstGeom prst="rect">
            <a:avLst/>
          </a:prstGeom>
        </p:spPr>
      </p:pic>
    </p:spTree>
    <p:extLst>
      <p:ext uri="{BB962C8B-B14F-4D97-AF65-F5344CB8AC3E}">
        <p14:creationId xmlns:p14="http://schemas.microsoft.com/office/powerpoint/2010/main" val="707134463"/>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301240" y="2834640"/>
            <a:ext cx="5147310" cy="830997"/>
          </a:xfrm>
          <a:prstGeom prst="rect">
            <a:avLst/>
          </a:prstGeom>
          <a:noFill/>
        </p:spPr>
        <p:txBody>
          <a:bodyPr wrap="square" rtlCol="0">
            <a:spAutoFit/>
          </a:bodyPr>
          <a:lstStyle/>
          <a:p>
            <a:pPr defTabSz="914217"/>
            <a:r>
              <a:rPr lang="en-US" sz="4800" b="1" dirty="0" err="1">
                <a:solidFill>
                  <a:srgbClr val="000000"/>
                </a:solidFill>
                <a:latin typeface="SimHei" panose="02010609060101010101" pitchFamily="49" charset="-122"/>
                <a:ea typeface="SimHei" panose="02010609060101010101" pitchFamily="49" charset="-122"/>
                <a:cs typeface="Montserrat" charset="0"/>
              </a:rPr>
              <a:t>首页</a:t>
            </a:r>
            <a:endParaRPr lang="en-US" sz="4800" b="1" dirty="0">
              <a:solidFill>
                <a:srgbClr val="000000"/>
              </a:solidFill>
              <a:latin typeface="SimHei" panose="02010609060101010101" pitchFamily="49" charset="-122"/>
              <a:ea typeface="SimHei" panose="02010609060101010101" pitchFamily="49" charset="-122"/>
              <a:cs typeface="Montserrat" charset="0"/>
            </a:endParaRPr>
          </a:p>
        </p:txBody>
      </p:sp>
      <p:pic>
        <p:nvPicPr>
          <p:cNvPr id="2" name="图片 1">
            <a:extLst>
              <a:ext uri="{FF2B5EF4-FFF2-40B4-BE49-F238E27FC236}">
                <a16:creationId xmlns:a16="http://schemas.microsoft.com/office/drawing/2014/main" id="{59FF5079-CCBB-054F-8E10-7621137B693C}"/>
              </a:ext>
            </a:extLst>
          </p:cNvPr>
          <p:cNvPicPr>
            <a:picLocks noChangeAspect="1"/>
          </p:cNvPicPr>
          <p:nvPr/>
        </p:nvPicPr>
        <p:blipFill>
          <a:blip r:embed="rId2"/>
          <a:stretch>
            <a:fillRect/>
          </a:stretch>
        </p:blipFill>
        <p:spPr>
          <a:xfrm>
            <a:off x="7056120" y="425507"/>
            <a:ext cx="3073341" cy="6006985"/>
          </a:xfrm>
          <a:prstGeom prst="rect">
            <a:avLst/>
          </a:prstGeom>
        </p:spPr>
      </p:pic>
    </p:spTree>
    <p:extLst>
      <p:ext uri="{BB962C8B-B14F-4D97-AF65-F5344CB8AC3E}">
        <p14:creationId xmlns:p14="http://schemas.microsoft.com/office/powerpoint/2010/main" val="297754904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51473" y="3010812"/>
            <a:ext cx="5147310" cy="830997"/>
          </a:xfrm>
          <a:prstGeom prst="rect">
            <a:avLst/>
          </a:prstGeom>
          <a:noFill/>
        </p:spPr>
        <p:txBody>
          <a:bodyPr wrap="square" rtlCol="0">
            <a:spAutoFit/>
          </a:bodyPr>
          <a:lstStyle/>
          <a:p>
            <a:pPr defTabSz="914217"/>
            <a:r>
              <a:rPr lang="en-US" sz="4800" b="1" dirty="0" err="1">
                <a:solidFill>
                  <a:srgbClr val="000000"/>
                </a:solidFill>
                <a:latin typeface="SimHei" panose="02010609060101010101" pitchFamily="49" charset="-122"/>
                <a:ea typeface="SimHei" panose="02010609060101010101" pitchFamily="49" charset="-122"/>
                <a:cs typeface="Montserrat" charset="0"/>
              </a:rPr>
              <a:t>挂号页面</a:t>
            </a:r>
            <a:endParaRPr lang="en-US" sz="4800" b="1" dirty="0">
              <a:solidFill>
                <a:srgbClr val="000000"/>
              </a:solidFill>
              <a:latin typeface="SimHei" panose="02010609060101010101" pitchFamily="49" charset="-122"/>
              <a:ea typeface="SimHei" panose="02010609060101010101" pitchFamily="49" charset="-122"/>
              <a:cs typeface="Montserrat" charset="0"/>
            </a:endParaRPr>
          </a:p>
        </p:txBody>
      </p:sp>
      <p:pic>
        <p:nvPicPr>
          <p:cNvPr id="2" name="图片 1">
            <a:extLst>
              <a:ext uri="{FF2B5EF4-FFF2-40B4-BE49-F238E27FC236}">
                <a16:creationId xmlns:a16="http://schemas.microsoft.com/office/drawing/2014/main" id="{D92066F1-5113-764F-B129-207ABC43D613}"/>
              </a:ext>
            </a:extLst>
          </p:cNvPr>
          <p:cNvPicPr>
            <a:picLocks noChangeAspect="1"/>
          </p:cNvPicPr>
          <p:nvPr/>
        </p:nvPicPr>
        <p:blipFill>
          <a:blip r:embed="rId2"/>
          <a:stretch>
            <a:fillRect/>
          </a:stretch>
        </p:blipFill>
        <p:spPr>
          <a:xfrm>
            <a:off x="7101840" y="504264"/>
            <a:ext cx="2920201" cy="5849471"/>
          </a:xfrm>
          <a:prstGeom prst="rect">
            <a:avLst/>
          </a:prstGeom>
        </p:spPr>
      </p:pic>
    </p:spTree>
    <p:extLst>
      <p:ext uri="{BB962C8B-B14F-4D97-AF65-F5344CB8AC3E}">
        <p14:creationId xmlns:p14="http://schemas.microsoft.com/office/powerpoint/2010/main" val="105837279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51473" y="3010812"/>
            <a:ext cx="5147310" cy="830997"/>
          </a:xfrm>
          <a:prstGeom prst="rect">
            <a:avLst/>
          </a:prstGeom>
          <a:noFill/>
        </p:spPr>
        <p:txBody>
          <a:bodyPr wrap="square" rtlCol="0">
            <a:spAutoFit/>
          </a:bodyPr>
          <a:lstStyle/>
          <a:p>
            <a:pPr defTabSz="914217"/>
            <a:r>
              <a:rPr lang="en-US" sz="4800" b="1" dirty="0" err="1">
                <a:solidFill>
                  <a:srgbClr val="000000"/>
                </a:solidFill>
                <a:latin typeface="SimHei" panose="02010609060101010101" pitchFamily="49" charset="-122"/>
                <a:ea typeface="SimHei" panose="02010609060101010101" pitchFamily="49" charset="-122"/>
                <a:cs typeface="Montserrat" charset="0"/>
              </a:rPr>
              <a:t>挂号页面</a:t>
            </a:r>
            <a:endParaRPr lang="en-US" sz="4800" b="1" dirty="0">
              <a:solidFill>
                <a:srgbClr val="000000"/>
              </a:solidFill>
              <a:latin typeface="SimHei" panose="02010609060101010101" pitchFamily="49" charset="-122"/>
              <a:ea typeface="SimHei" panose="02010609060101010101" pitchFamily="49" charset="-122"/>
              <a:cs typeface="Montserrat" charset="0"/>
            </a:endParaRPr>
          </a:p>
        </p:txBody>
      </p:sp>
      <p:pic>
        <p:nvPicPr>
          <p:cNvPr id="3" name="图片 2">
            <a:extLst>
              <a:ext uri="{FF2B5EF4-FFF2-40B4-BE49-F238E27FC236}">
                <a16:creationId xmlns:a16="http://schemas.microsoft.com/office/drawing/2014/main" id="{930AF19A-6DF1-4B4E-9BB9-34A2DF9603C4}"/>
              </a:ext>
            </a:extLst>
          </p:cNvPr>
          <p:cNvPicPr>
            <a:picLocks noChangeAspect="1"/>
          </p:cNvPicPr>
          <p:nvPr/>
        </p:nvPicPr>
        <p:blipFill>
          <a:blip r:embed="rId2"/>
          <a:stretch>
            <a:fillRect/>
          </a:stretch>
        </p:blipFill>
        <p:spPr>
          <a:xfrm>
            <a:off x="6964680" y="455855"/>
            <a:ext cx="3063240" cy="5946289"/>
          </a:xfrm>
          <a:prstGeom prst="rect">
            <a:avLst/>
          </a:prstGeom>
        </p:spPr>
      </p:pic>
    </p:spTree>
    <p:extLst>
      <p:ext uri="{BB962C8B-B14F-4D97-AF65-F5344CB8AC3E}">
        <p14:creationId xmlns:p14="http://schemas.microsoft.com/office/powerpoint/2010/main" val="50042430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51473" y="3010812"/>
            <a:ext cx="5147310" cy="830997"/>
          </a:xfrm>
          <a:prstGeom prst="rect">
            <a:avLst/>
          </a:prstGeom>
          <a:noFill/>
        </p:spPr>
        <p:txBody>
          <a:bodyPr wrap="square" rtlCol="0">
            <a:spAutoFit/>
          </a:bodyPr>
          <a:lstStyle/>
          <a:p>
            <a:pPr defTabSz="914217"/>
            <a:r>
              <a:rPr lang="en-US" sz="4800" b="1" dirty="0" err="1">
                <a:solidFill>
                  <a:srgbClr val="000000"/>
                </a:solidFill>
                <a:latin typeface="SimHei" panose="02010609060101010101" pitchFamily="49" charset="-122"/>
                <a:ea typeface="SimHei" panose="02010609060101010101" pitchFamily="49" charset="-122"/>
                <a:cs typeface="Montserrat" charset="0"/>
              </a:rPr>
              <a:t>门诊页面</a:t>
            </a:r>
            <a:endParaRPr lang="en-US" sz="4800" b="1" dirty="0">
              <a:solidFill>
                <a:srgbClr val="000000"/>
              </a:solidFill>
              <a:latin typeface="SimHei" panose="02010609060101010101" pitchFamily="49" charset="-122"/>
              <a:ea typeface="SimHei" panose="02010609060101010101" pitchFamily="49" charset="-122"/>
              <a:cs typeface="Montserrat" charset="0"/>
            </a:endParaRPr>
          </a:p>
        </p:txBody>
      </p:sp>
      <p:pic>
        <p:nvPicPr>
          <p:cNvPr id="2" name="图片 1">
            <a:extLst>
              <a:ext uri="{FF2B5EF4-FFF2-40B4-BE49-F238E27FC236}">
                <a16:creationId xmlns:a16="http://schemas.microsoft.com/office/drawing/2014/main" id="{1F62D3EE-86BD-A54A-A1A4-DAB85C642F66}"/>
              </a:ext>
            </a:extLst>
          </p:cNvPr>
          <p:cNvPicPr>
            <a:picLocks noChangeAspect="1"/>
          </p:cNvPicPr>
          <p:nvPr/>
        </p:nvPicPr>
        <p:blipFill>
          <a:blip r:embed="rId2"/>
          <a:stretch>
            <a:fillRect/>
          </a:stretch>
        </p:blipFill>
        <p:spPr>
          <a:xfrm>
            <a:off x="6964680" y="452759"/>
            <a:ext cx="3063240" cy="5947101"/>
          </a:xfrm>
          <a:prstGeom prst="rect">
            <a:avLst/>
          </a:prstGeom>
        </p:spPr>
      </p:pic>
    </p:spTree>
    <p:extLst>
      <p:ext uri="{BB962C8B-B14F-4D97-AF65-F5344CB8AC3E}">
        <p14:creationId xmlns:p14="http://schemas.microsoft.com/office/powerpoint/2010/main" val="316151331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51473" y="3010812"/>
            <a:ext cx="5147310" cy="830997"/>
          </a:xfrm>
          <a:prstGeom prst="rect">
            <a:avLst/>
          </a:prstGeom>
          <a:noFill/>
        </p:spPr>
        <p:txBody>
          <a:bodyPr wrap="square" rtlCol="0">
            <a:spAutoFit/>
          </a:bodyPr>
          <a:lstStyle/>
          <a:p>
            <a:pPr defTabSz="914217"/>
            <a:r>
              <a:rPr lang="en-US" sz="4800" b="1" dirty="0" err="1">
                <a:solidFill>
                  <a:srgbClr val="000000"/>
                </a:solidFill>
                <a:latin typeface="SimHei" panose="02010609060101010101" pitchFamily="49" charset="-122"/>
                <a:ea typeface="SimHei" panose="02010609060101010101" pitchFamily="49" charset="-122"/>
                <a:cs typeface="Montserrat" charset="0"/>
              </a:rPr>
              <a:t>核酸预约</a:t>
            </a:r>
            <a:endParaRPr lang="en-US" sz="4800" b="1" dirty="0">
              <a:solidFill>
                <a:srgbClr val="000000"/>
              </a:solidFill>
              <a:latin typeface="SimHei" panose="02010609060101010101" pitchFamily="49" charset="-122"/>
              <a:ea typeface="SimHei" panose="02010609060101010101" pitchFamily="49" charset="-122"/>
              <a:cs typeface="Montserrat" charset="0"/>
            </a:endParaRPr>
          </a:p>
        </p:txBody>
      </p:sp>
      <p:pic>
        <p:nvPicPr>
          <p:cNvPr id="3" name="图片 2">
            <a:extLst>
              <a:ext uri="{FF2B5EF4-FFF2-40B4-BE49-F238E27FC236}">
                <a16:creationId xmlns:a16="http://schemas.microsoft.com/office/drawing/2014/main" id="{4BA72933-FEB3-DA4B-9198-EE67E2E33DB1}"/>
              </a:ext>
            </a:extLst>
          </p:cNvPr>
          <p:cNvPicPr>
            <a:picLocks noChangeAspect="1"/>
          </p:cNvPicPr>
          <p:nvPr/>
        </p:nvPicPr>
        <p:blipFill>
          <a:blip r:embed="rId2"/>
          <a:stretch>
            <a:fillRect/>
          </a:stretch>
        </p:blipFill>
        <p:spPr>
          <a:xfrm>
            <a:off x="6827520" y="337430"/>
            <a:ext cx="3219396" cy="6177760"/>
          </a:xfrm>
          <a:prstGeom prst="rect">
            <a:avLst/>
          </a:prstGeom>
        </p:spPr>
      </p:pic>
    </p:spTree>
    <p:extLst>
      <p:ext uri="{BB962C8B-B14F-4D97-AF65-F5344CB8AC3E}">
        <p14:creationId xmlns:p14="http://schemas.microsoft.com/office/powerpoint/2010/main" val="117807178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51473" y="3010812"/>
            <a:ext cx="5147310" cy="830997"/>
          </a:xfrm>
          <a:prstGeom prst="rect">
            <a:avLst/>
          </a:prstGeom>
          <a:noFill/>
        </p:spPr>
        <p:txBody>
          <a:bodyPr wrap="square" rtlCol="0">
            <a:spAutoFit/>
          </a:bodyPr>
          <a:lstStyle/>
          <a:p>
            <a:pPr defTabSz="914217"/>
            <a:r>
              <a:rPr lang="en-US" sz="4800" b="1" dirty="0" err="1">
                <a:solidFill>
                  <a:srgbClr val="000000"/>
                </a:solidFill>
                <a:latin typeface="SimHei" panose="02010609060101010101" pitchFamily="49" charset="-122"/>
                <a:ea typeface="SimHei" panose="02010609060101010101" pitchFamily="49" charset="-122"/>
                <a:cs typeface="Montserrat" charset="0"/>
              </a:rPr>
              <a:t>核酸报告</a:t>
            </a:r>
            <a:endParaRPr lang="en-US" sz="4800" b="1" dirty="0">
              <a:solidFill>
                <a:srgbClr val="000000"/>
              </a:solidFill>
              <a:latin typeface="SimHei" panose="02010609060101010101" pitchFamily="49" charset="-122"/>
              <a:ea typeface="SimHei" panose="02010609060101010101" pitchFamily="49" charset="-122"/>
              <a:cs typeface="Montserrat" charset="0"/>
            </a:endParaRPr>
          </a:p>
        </p:txBody>
      </p:sp>
      <p:pic>
        <p:nvPicPr>
          <p:cNvPr id="2" name="图片 1">
            <a:extLst>
              <a:ext uri="{FF2B5EF4-FFF2-40B4-BE49-F238E27FC236}">
                <a16:creationId xmlns:a16="http://schemas.microsoft.com/office/drawing/2014/main" id="{64F8102F-A647-5040-A1FD-476DF411F7E2}"/>
              </a:ext>
            </a:extLst>
          </p:cNvPr>
          <p:cNvPicPr>
            <a:picLocks noChangeAspect="1"/>
          </p:cNvPicPr>
          <p:nvPr/>
        </p:nvPicPr>
        <p:blipFill>
          <a:blip r:embed="rId2"/>
          <a:stretch>
            <a:fillRect/>
          </a:stretch>
        </p:blipFill>
        <p:spPr>
          <a:xfrm>
            <a:off x="7010400" y="473768"/>
            <a:ext cx="3017520" cy="5910463"/>
          </a:xfrm>
          <a:prstGeom prst="rect">
            <a:avLst/>
          </a:prstGeom>
        </p:spPr>
      </p:pic>
    </p:spTree>
    <p:extLst>
      <p:ext uri="{BB962C8B-B14F-4D97-AF65-F5344CB8AC3E}">
        <p14:creationId xmlns:p14="http://schemas.microsoft.com/office/powerpoint/2010/main" val="224856604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51473" y="3010812"/>
            <a:ext cx="5147310" cy="830997"/>
          </a:xfrm>
          <a:prstGeom prst="rect">
            <a:avLst/>
          </a:prstGeom>
          <a:noFill/>
        </p:spPr>
        <p:txBody>
          <a:bodyPr wrap="square" rtlCol="0">
            <a:spAutoFit/>
          </a:bodyPr>
          <a:lstStyle/>
          <a:p>
            <a:pPr defTabSz="914217"/>
            <a:r>
              <a:rPr lang="en-US" sz="4800" b="1" dirty="0" err="1">
                <a:solidFill>
                  <a:srgbClr val="000000"/>
                </a:solidFill>
                <a:latin typeface="SimHei" panose="02010609060101010101" pitchFamily="49" charset="-122"/>
                <a:ea typeface="SimHei" panose="02010609060101010101" pitchFamily="49" charset="-122"/>
                <a:cs typeface="Montserrat" charset="0"/>
              </a:rPr>
              <a:t>预约页面</a:t>
            </a:r>
            <a:endParaRPr lang="en-US" sz="4800" b="1" dirty="0">
              <a:solidFill>
                <a:srgbClr val="000000"/>
              </a:solidFill>
              <a:latin typeface="SimHei" panose="02010609060101010101" pitchFamily="49" charset="-122"/>
              <a:ea typeface="SimHei" panose="02010609060101010101" pitchFamily="49" charset="-122"/>
              <a:cs typeface="Montserrat" charset="0"/>
            </a:endParaRPr>
          </a:p>
        </p:txBody>
      </p:sp>
      <p:pic>
        <p:nvPicPr>
          <p:cNvPr id="3" name="图片 2">
            <a:extLst>
              <a:ext uri="{FF2B5EF4-FFF2-40B4-BE49-F238E27FC236}">
                <a16:creationId xmlns:a16="http://schemas.microsoft.com/office/drawing/2014/main" id="{BDCA0BB6-BE43-A049-9650-FBFB930A5679}"/>
              </a:ext>
            </a:extLst>
          </p:cNvPr>
          <p:cNvPicPr>
            <a:picLocks noChangeAspect="1"/>
          </p:cNvPicPr>
          <p:nvPr/>
        </p:nvPicPr>
        <p:blipFill>
          <a:blip r:embed="rId2"/>
          <a:stretch>
            <a:fillRect/>
          </a:stretch>
        </p:blipFill>
        <p:spPr>
          <a:xfrm>
            <a:off x="7193280" y="499510"/>
            <a:ext cx="2967640" cy="5853600"/>
          </a:xfrm>
          <a:prstGeom prst="rect">
            <a:avLst/>
          </a:prstGeom>
        </p:spPr>
      </p:pic>
    </p:spTree>
    <p:extLst>
      <p:ext uri="{BB962C8B-B14F-4D97-AF65-F5344CB8AC3E}">
        <p14:creationId xmlns:p14="http://schemas.microsoft.com/office/powerpoint/2010/main" val="112643007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95400" y="3013501"/>
            <a:ext cx="5147310" cy="830997"/>
          </a:xfrm>
          <a:prstGeom prst="rect">
            <a:avLst/>
          </a:prstGeom>
          <a:noFill/>
        </p:spPr>
        <p:txBody>
          <a:bodyPr wrap="square" rtlCol="0">
            <a:spAutoFit/>
          </a:bodyPr>
          <a:lstStyle/>
          <a:p>
            <a:pPr defTabSz="914217"/>
            <a:r>
              <a:rPr lang="en-US" sz="4800" b="1" dirty="0" err="1">
                <a:solidFill>
                  <a:srgbClr val="000000"/>
                </a:solidFill>
                <a:latin typeface="SimHei" panose="02010609060101010101" pitchFamily="49" charset="-122"/>
                <a:ea typeface="SimHei" panose="02010609060101010101" pitchFamily="49" charset="-122"/>
                <a:cs typeface="Montserrat" charset="0"/>
              </a:rPr>
              <a:t>个人主页</a:t>
            </a:r>
            <a:endParaRPr lang="en-US" sz="4800" b="1" dirty="0">
              <a:solidFill>
                <a:srgbClr val="000000"/>
              </a:solidFill>
              <a:latin typeface="SimHei" panose="02010609060101010101" pitchFamily="49" charset="-122"/>
              <a:ea typeface="SimHei" panose="02010609060101010101" pitchFamily="49" charset="-122"/>
              <a:cs typeface="Montserrat" charset="0"/>
            </a:endParaRPr>
          </a:p>
        </p:txBody>
      </p:sp>
      <p:pic>
        <p:nvPicPr>
          <p:cNvPr id="2" name="图片 1">
            <a:extLst>
              <a:ext uri="{FF2B5EF4-FFF2-40B4-BE49-F238E27FC236}">
                <a16:creationId xmlns:a16="http://schemas.microsoft.com/office/drawing/2014/main" id="{56DCADFC-0E92-E643-B50A-A46631FBFF89}"/>
              </a:ext>
            </a:extLst>
          </p:cNvPr>
          <p:cNvPicPr>
            <a:picLocks noChangeAspect="1"/>
          </p:cNvPicPr>
          <p:nvPr/>
        </p:nvPicPr>
        <p:blipFill>
          <a:blip r:embed="rId2"/>
          <a:stretch>
            <a:fillRect/>
          </a:stretch>
        </p:blipFill>
        <p:spPr>
          <a:xfrm>
            <a:off x="7147560" y="228600"/>
            <a:ext cx="3171825" cy="6172200"/>
          </a:xfrm>
          <a:prstGeom prst="rect">
            <a:avLst/>
          </a:prstGeom>
        </p:spPr>
      </p:pic>
    </p:spTree>
    <p:extLst>
      <p:ext uri="{BB962C8B-B14F-4D97-AF65-F5344CB8AC3E}">
        <p14:creationId xmlns:p14="http://schemas.microsoft.com/office/powerpoint/2010/main" val="90271450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6200000">
            <a:off x="-4398318" y="1197932"/>
            <a:ext cx="9915031" cy="2300630"/>
          </a:xfrm>
          <a:prstGeom prst="rect">
            <a:avLst/>
          </a:prstGeom>
          <a:noFill/>
        </p:spPr>
        <p:txBody>
          <a:bodyPr wrap="square" rtlCol="0">
            <a:spAutoFit/>
          </a:bodyPr>
          <a:lstStyle/>
          <a:p>
            <a:pPr defTabSz="914217"/>
            <a:r>
              <a:rPr lang="en-US" sz="14350" b="1" dirty="0">
                <a:solidFill>
                  <a:srgbClr val="FFFFFF">
                    <a:lumMod val="95000"/>
                  </a:srgbClr>
                </a:solidFill>
                <a:latin typeface="Montserrat" charset="0"/>
                <a:ea typeface="Montserrat" charset="0"/>
                <a:cs typeface="Montserrat" charset="0"/>
              </a:rPr>
              <a:t>our </a:t>
            </a:r>
            <a:r>
              <a:rPr lang="en-US" sz="14350" b="1" dirty="0" err="1">
                <a:solidFill>
                  <a:srgbClr val="FFFFFF">
                    <a:lumMod val="95000"/>
                  </a:srgbClr>
                </a:solidFill>
                <a:latin typeface="Montserrat" charset="0"/>
                <a:ea typeface="Montserrat" charset="0"/>
                <a:cs typeface="Montserrat" charset="0"/>
              </a:rPr>
              <a:t>servi</a:t>
            </a:r>
            <a:endParaRPr lang="en-US" sz="14350" b="1" dirty="0">
              <a:solidFill>
                <a:srgbClr val="FFFFFF">
                  <a:lumMod val="95000"/>
                </a:srgbClr>
              </a:solidFill>
              <a:latin typeface="Montserrat" charset="0"/>
              <a:ea typeface="Montserrat" charset="0"/>
              <a:cs typeface="Montserrat" charset="0"/>
            </a:endParaRPr>
          </a:p>
        </p:txBody>
      </p:sp>
      <p:sp>
        <p:nvSpPr>
          <p:cNvPr id="6" name="TextBox 5"/>
          <p:cNvSpPr txBox="1"/>
          <p:nvPr/>
        </p:nvSpPr>
        <p:spPr>
          <a:xfrm>
            <a:off x="3025588" y="2525964"/>
            <a:ext cx="6812280" cy="874598"/>
          </a:xfrm>
          <a:prstGeom prst="rect">
            <a:avLst/>
          </a:prstGeom>
          <a:noFill/>
        </p:spPr>
        <p:txBody>
          <a:bodyPr wrap="square" rtlCol="0">
            <a:spAutoFit/>
          </a:bodyPr>
          <a:lstStyle/>
          <a:p>
            <a:pPr defTabSz="914217">
              <a:lnSpc>
                <a:spcPts val="6000"/>
              </a:lnSpc>
            </a:pPr>
            <a:r>
              <a:rPr lang="en-US" altLang="zh-CN" sz="6900" b="1" spc="300" dirty="0">
                <a:solidFill>
                  <a:srgbClr val="000000"/>
                </a:solidFill>
                <a:latin typeface="SimHei" panose="02010609060101010101" pitchFamily="49" charset="-122"/>
                <a:ea typeface="SimHei" panose="02010609060101010101" pitchFamily="49" charset="-122"/>
                <a:cs typeface="Montserrat" charset="0"/>
              </a:rPr>
              <a:t>5.</a:t>
            </a:r>
            <a:r>
              <a:rPr lang="zh-CN" altLang="en-US" sz="6900" b="1" spc="300" dirty="0">
                <a:solidFill>
                  <a:srgbClr val="000000"/>
                </a:solidFill>
                <a:latin typeface="SimHei" panose="02010609060101010101" pitchFamily="49" charset="-122"/>
                <a:ea typeface="SimHei" panose="02010609060101010101" pitchFamily="49" charset="-122"/>
                <a:cs typeface="Montserrat" charset="0"/>
              </a:rPr>
              <a:t>系统架构设计</a:t>
            </a:r>
            <a:endParaRPr lang="en-US" sz="6900" b="1" spc="300" dirty="0">
              <a:solidFill>
                <a:srgbClr val="000000"/>
              </a:solidFill>
              <a:latin typeface="SimHei" panose="02010609060101010101" pitchFamily="49" charset="-122"/>
              <a:ea typeface="SimHei" panose="02010609060101010101" pitchFamily="49" charset="-122"/>
              <a:cs typeface="Montserrat" charset="0"/>
            </a:endParaRPr>
          </a:p>
        </p:txBody>
      </p:sp>
      <p:sp>
        <p:nvSpPr>
          <p:cNvPr id="3" name="Rectangle 2"/>
          <p:cNvSpPr/>
          <p:nvPr/>
        </p:nvSpPr>
        <p:spPr>
          <a:xfrm>
            <a:off x="3032760" y="3611880"/>
            <a:ext cx="6675120"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Tree>
    <p:extLst>
      <p:ext uri="{BB962C8B-B14F-4D97-AF65-F5344CB8AC3E}">
        <p14:creationId xmlns:p14="http://schemas.microsoft.com/office/powerpoint/2010/main" val="84987622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6200000">
            <a:off x="-4398318" y="1453964"/>
            <a:ext cx="9915031" cy="2300630"/>
          </a:xfrm>
          <a:prstGeom prst="rect">
            <a:avLst/>
          </a:prstGeom>
          <a:noFill/>
        </p:spPr>
        <p:txBody>
          <a:bodyPr wrap="square" rtlCol="0">
            <a:spAutoFit/>
          </a:bodyPr>
          <a:lstStyle/>
          <a:p>
            <a:pPr defTabSz="914217"/>
            <a:r>
              <a:rPr lang="en-US" sz="14350" b="1">
                <a:solidFill>
                  <a:srgbClr val="FFFFFF">
                    <a:lumMod val="95000"/>
                  </a:srgbClr>
                </a:solidFill>
                <a:latin typeface="Montserrat" charset="0"/>
                <a:ea typeface="Montserrat" charset="0"/>
                <a:cs typeface="Montserrat" charset="0"/>
              </a:rPr>
              <a:t>About Us</a:t>
            </a:r>
            <a:endParaRPr lang="en-US" sz="14350" b="1" dirty="0">
              <a:solidFill>
                <a:srgbClr val="FFFFFF">
                  <a:lumMod val="95000"/>
                </a:srgbClr>
              </a:solidFill>
              <a:latin typeface="Montserrat" charset="0"/>
              <a:ea typeface="Montserrat" charset="0"/>
              <a:cs typeface="Montserrat" charset="0"/>
            </a:endParaRPr>
          </a:p>
        </p:txBody>
      </p:sp>
      <p:sp>
        <p:nvSpPr>
          <p:cNvPr id="6" name="TextBox 5"/>
          <p:cNvSpPr txBox="1"/>
          <p:nvPr/>
        </p:nvSpPr>
        <p:spPr>
          <a:xfrm>
            <a:off x="3352400" y="2274838"/>
            <a:ext cx="5487200" cy="1154162"/>
          </a:xfrm>
          <a:prstGeom prst="rect">
            <a:avLst/>
          </a:prstGeom>
          <a:noFill/>
        </p:spPr>
        <p:txBody>
          <a:bodyPr wrap="square" rtlCol="0">
            <a:spAutoFit/>
          </a:bodyPr>
          <a:lstStyle/>
          <a:p>
            <a:pPr defTabSz="914217"/>
            <a:r>
              <a:rPr lang="en-US" altLang="zh-CN" sz="6900" b="1" spc="300" dirty="0">
                <a:solidFill>
                  <a:srgbClr val="000000"/>
                </a:solidFill>
                <a:latin typeface="SimHei" panose="02010609060101010101" pitchFamily="49" charset="-122"/>
                <a:ea typeface="SimHei" panose="02010609060101010101" pitchFamily="49" charset="-122"/>
                <a:cs typeface="Montserrat" charset="0"/>
              </a:rPr>
              <a:t>1.</a:t>
            </a:r>
            <a:r>
              <a:rPr lang="zh-CN" altLang="en-US" sz="6900" b="1" spc="300" dirty="0">
                <a:solidFill>
                  <a:srgbClr val="000000"/>
                </a:solidFill>
                <a:latin typeface="SimHei" panose="02010609060101010101" pitchFamily="49" charset="-122"/>
                <a:ea typeface="SimHei" panose="02010609060101010101" pitchFamily="49" charset="-122"/>
                <a:cs typeface="Montserrat" charset="0"/>
              </a:rPr>
              <a:t>简要介绍</a:t>
            </a:r>
            <a:endParaRPr lang="en-US" sz="6900" b="1" spc="300" dirty="0">
              <a:solidFill>
                <a:srgbClr val="000000"/>
              </a:solidFill>
              <a:latin typeface="SimHei" panose="02010609060101010101" pitchFamily="49" charset="-122"/>
              <a:ea typeface="SimHei" panose="02010609060101010101" pitchFamily="49" charset="-122"/>
              <a:cs typeface="Montserrat" charset="0"/>
            </a:endParaRPr>
          </a:p>
        </p:txBody>
      </p:sp>
      <p:sp>
        <p:nvSpPr>
          <p:cNvPr id="3" name="Rectangle 2"/>
          <p:cNvSpPr/>
          <p:nvPr/>
        </p:nvSpPr>
        <p:spPr>
          <a:xfrm>
            <a:off x="3627120" y="3520440"/>
            <a:ext cx="4755280" cy="113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Tree>
    <p:extLst>
      <p:ext uri="{BB962C8B-B14F-4D97-AF65-F5344CB8AC3E}">
        <p14:creationId xmlns:p14="http://schemas.microsoft.com/office/powerpoint/2010/main" val="1421186593"/>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E1088C1-685B-F94B-96D7-666640565841}"/>
              </a:ext>
            </a:extLst>
          </p:cNvPr>
          <p:cNvPicPr>
            <a:picLocks noChangeAspect="1"/>
          </p:cNvPicPr>
          <p:nvPr/>
        </p:nvPicPr>
        <p:blipFill>
          <a:blip r:embed="rId2"/>
          <a:stretch>
            <a:fillRect/>
          </a:stretch>
        </p:blipFill>
        <p:spPr>
          <a:xfrm>
            <a:off x="3012153" y="207839"/>
            <a:ext cx="6167693" cy="6442321"/>
          </a:xfrm>
          <a:prstGeom prst="rect">
            <a:avLst/>
          </a:prstGeom>
        </p:spPr>
      </p:pic>
    </p:spTree>
    <p:extLst>
      <p:ext uri="{BB962C8B-B14F-4D97-AF65-F5344CB8AC3E}">
        <p14:creationId xmlns:p14="http://schemas.microsoft.com/office/powerpoint/2010/main" val="1477194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6200000">
            <a:off x="-4398318" y="1197932"/>
            <a:ext cx="9915031" cy="2300630"/>
          </a:xfrm>
          <a:prstGeom prst="rect">
            <a:avLst/>
          </a:prstGeom>
          <a:noFill/>
        </p:spPr>
        <p:txBody>
          <a:bodyPr wrap="square" rtlCol="0">
            <a:spAutoFit/>
          </a:bodyPr>
          <a:lstStyle/>
          <a:p>
            <a:pPr defTabSz="914217"/>
            <a:r>
              <a:rPr lang="en-US" sz="14350" b="1" dirty="0">
                <a:solidFill>
                  <a:srgbClr val="FFFFFF">
                    <a:lumMod val="95000"/>
                  </a:srgbClr>
                </a:solidFill>
                <a:latin typeface="Montserrat" charset="0"/>
                <a:ea typeface="Montserrat" charset="0"/>
                <a:cs typeface="Montserrat" charset="0"/>
              </a:rPr>
              <a:t>get it </a:t>
            </a:r>
            <a:r>
              <a:rPr lang="en-US" sz="14350" b="1" dirty="0" err="1">
                <a:solidFill>
                  <a:srgbClr val="FFFFFF">
                    <a:lumMod val="95000"/>
                  </a:srgbClr>
                </a:solidFill>
                <a:latin typeface="Montserrat" charset="0"/>
                <a:ea typeface="Montserrat" charset="0"/>
                <a:cs typeface="Montserrat" charset="0"/>
              </a:rPr>
              <a:t>tou</a:t>
            </a:r>
            <a:endParaRPr lang="en-US" sz="14350" b="1" dirty="0">
              <a:solidFill>
                <a:srgbClr val="FFFFFF">
                  <a:lumMod val="95000"/>
                </a:srgbClr>
              </a:solidFill>
              <a:latin typeface="Montserrat" charset="0"/>
              <a:ea typeface="Montserrat" charset="0"/>
              <a:cs typeface="Montserrat" charset="0"/>
            </a:endParaRPr>
          </a:p>
        </p:txBody>
      </p:sp>
      <p:sp>
        <p:nvSpPr>
          <p:cNvPr id="6" name="TextBox 5"/>
          <p:cNvSpPr txBox="1"/>
          <p:nvPr/>
        </p:nvSpPr>
        <p:spPr>
          <a:xfrm>
            <a:off x="4221480" y="2554402"/>
            <a:ext cx="5487200" cy="874598"/>
          </a:xfrm>
          <a:prstGeom prst="rect">
            <a:avLst/>
          </a:prstGeom>
          <a:noFill/>
        </p:spPr>
        <p:txBody>
          <a:bodyPr wrap="square" rtlCol="0">
            <a:spAutoFit/>
          </a:bodyPr>
          <a:lstStyle/>
          <a:p>
            <a:pPr defTabSz="914217">
              <a:lnSpc>
                <a:spcPts val="6000"/>
              </a:lnSpc>
            </a:pPr>
            <a:r>
              <a:rPr lang="en-US" sz="6900" b="1" spc="300" dirty="0" err="1">
                <a:solidFill>
                  <a:srgbClr val="000000"/>
                </a:solidFill>
                <a:latin typeface="SimHei" panose="02010609060101010101" pitchFamily="49" charset="-122"/>
                <a:ea typeface="SimHei" panose="02010609060101010101" pitchFamily="49" charset="-122"/>
                <a:cs typeface="Montserrat" charset="0"/>
              </a:rPr>
              <a:t>感谢观看</a:t>
            </a:r>
            <a:r>
              <a:rPr lang="zh-CN" altLang="en-US" sz="6900" b="1" spc="300" dirty="0">
                <a:solidFill>
                  <a:srgbClr val="000000"/>
                </a:solidFill>
                <a:latin typeface="SimHei" panose="02010609060101010101" pitchFamily="49" charset="-122"/>
                <a:ea typeface="SimHei" panose="02010609060101010101" pitchFamily="49" charset="-122"/>
                <a:cs typeface="Montserrat" charset="0"/>
              </a:rPr>
              <a:t>！</a:t>
            </a:r>
            <a:endParaRPr lang="en-US" sz="6900" b="1" spc="300" dirty="0">
              <a:solidFill>
                <a:srgbClr val="000000"/>
              </a:solidFill>
              <a:latin typeface="SimHei" panose="02010609060101010101" pitchFamily="49" charset="-122"/>
              <a:ea typeface="SimHei" panose="02010609060101010101" pitchFamily="49" charset="-122"/>
              <a:cs typeface="Montserrat" charset="0"/>
            </a:endParaRPr>
          </a:p>
        </p:txBody>
      </p:sp>
      <p:sp>
        <p:nvSpPr>
          <p:cNvPr id="3" name="Rectangle 2"/>
          <p:cNvSpPr/>
          <p:nvPr/>
        </p:nvSpPr>
        <p:spPr>
          <a:xfrm>
            <a:off x="4358640" y="3665737"/>
            <a:ext cx="402336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Tree>
    <p:extLst>
      <p:ext uri="{BB962C8B-B14F-4D97-AF65-F5344CB8AC3E}">
        <p14:creationId xmlns:p14="http://schemas.microsoft.com/office/powerpoint/2010/main" val="35914751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686429" y="2331720"/>
            <a:ext cx="9210170" cy="3656111"/>
          </a:xfrm>
          <a:prstGeom prst="rect">
            <a:avLst/>
          </a:prstGeom>
        </p:spPr>
        <p:txBody>
          <a:bodyPr vert="horz" wrap="square" lIns="91422" tIns="45711" rIns="91422" bIns="45711"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defTabSz="914217">
              <a:lnSpc>
                <a:spcPct val="140000"/>
              </a:lnSpc>
              <a:spcBef>
                <a:spcPts val="1000"/>
              </a:spcBef>
            </a:pPr>
            <a:r>
              <a:rPr lang="zh-CN" altLang="en-US" sz="1600" dirty="0">
                <a:solidFill>
                  <a:srgbClr val="000000"/>
                </a:solidFill>
                <a:latin typeface="SimHei" panose="02010609060101010101" pitchFamily="49" charset="-122"/>
                <a:ea typeface="SimHei" panose="02010609060101010101" pitchFamily="49" charset="-122"/>
                <a:cs typeface="Montserrat Light" charset="0"/>
              </a:rPr>
              <a:t>    医院是直接提供医疗服务的场所，而医疗服务直接关系着民生。所以提高医疗服务的水平是十分重要的，想要提高医疗水平的重要途径就是如何提高医院的工作质量和工作效率，这也和每一位患者息息相关。</a:t>
            </a:r>
          </a:p>
          <a:p>
            <a:pPr defTabSz="914217">
              <a:lnSpc>
                <a:spcPct val="140000"/>
              </a:lnSpc>
              <a:spcBef>
                <a:spcPts val="1000"/>
              </a:spcBef>
            </a:pPr>
            <a:r>
              <a:rPr lang="zh-CN" altLang="en-US" sz="1600" dirty="0">
                <a:solidFill>
                  <a:srgbClr val="000000"/>
                </a:solidFill>
                <a:latin typeface="SimHei" panose="02010609060101010101" pitchFamily="49" charset="-122"/>
                <a:ea typeface="SimHei" panose="02010609060101010101" pitchFamily="49" charset="-122"/>
                <a:cs typeface="Montserrat Light" charset="0"/>
              </a:rPr>
              <a:t>    医疗管理系统致力于为医院客户提供更优的解决方案，推出了一套完整的医院内部的患者与人员的管理系统，通过该系统，对门诊、科室、住院部、医院内部人员的实时跟踪和查看，实现最高效的办公和提供医疗服务，遇到各种业务需求时，为客户提供更好的方案解决实际问题。</a:t>
            </a:r>
          </a:p>
          <a:p>
            <a:pPr defTabSz="914217">
              <a:lnSpc>
                <a:spcPct val="140000"/>
              </a:lnSpc>
              <a:spcBef>
                <a:spcPts val="1000"/>
              </a:spcBef>
            </a:pPr>
            <a:endParaRPr lang="zh-CN" altLang="en-US" sz="1600" dirty="0">
              <a:solidFill>
                <a:srgbClr val="000000"/>
              </a:solidFill>
              <a:latin typeface="SimHei" panose="02010609060101010101" pitchFamily="49" charset="-122"/>
              <a:ea typeface="SimHei" panose="02010609060101010101" pitchFamily="49" charset="-122"/>
              <a:cs typeface="Montserrat Light" charset="0"/>
            </a:endParaRPr>
          </a:p>
          <a:p>
            <a:pPr defTabSz="914217">
              <a:lnSpc>
                <a:spcPct val="140000"/>
              </a:lnSpc>
              <a:spcBef>
                <a:spcPts val="1000"/>
              </a:spcBef>
            </a:pPr>
            <a:endParaRPr lang="zh-CN" altLang="en-US" sz="1600" dirty="0">
              <a:solidFill>
                <a:srgbClr val="000000"/>
              </a:solidFill>
              <a:latin typeface="SimHei" panose="02010609060101010101" pitchFamily="49" charset="-122"/>
              <a:ea typeface="SimHei" panose="02010609060101010101" pitchFamily="49" charset="-122"/>
              <a:cs typeface="Montserrat Light" charset="0"/>
            </a:endParaRPr>
          </a:p>
          <a:p>
            <a:pPr defTabSz="914217">
              <a:lnSpc>
                <a:spcPct val="140000"/>
              </a:lnSpc>
              <a:spcBef>
                <a:spcPts val="1000"/>
              </a:spcBef>
            </a:pPr>
            <a:endParaRPr lang="zh-CN" altLang="en-US" sz="1600" dirty="0">
              <a:solidFill>
                <a:srgbClr val="000000"/>
              </a:solidFill>
              <a:latin typeface="SimHei" panose="02010609060101010101" pitchFamily="49" charset="-122"/>
              <a:ea typeface="SimHei" panose="02010609060101010101" pitchFamily="49" charset="-122"/>
              <a:cs typeface="Montserrat Light" charset="0"/>
            </a:endParaRPr>
          </a:p>
        </p:txBody>
      </p:sp>
      <p:sp>
        <p:nvSpPr>
          <p:cNvPr id="7" name="TextBox 6"/>
          <p:cNvSpPr txBox="1"/>
          <p:nvPr/>
        </p:nvSpPr>
        <p:spPr>
          <a:xfrm>
            <a:off x="1686429" y="1002404"/>
            <a:ext cx="8343202" cy="1015663"/>
          </a:xfrm>
          <a:prstGeom prst="rect">
            <a:avLst/>
          </a:prstGeom>
          <a:noFill/>
        </p:spPr>
        <p:txBody>
          <a:bodyPr wrap="square" rtlCol="0">
            <a:spAutoFit/>
          </a:bodyPr>
          <a:lstStyle/>
          <a:p>
            <a:pPr defTabSz="914217"/>
            <a:r>
              <a:rPr lang="en-US" sz="6000" b="1" dirty="0" err="1">
                <a:solidFill>
                  <a:srgbClr val="000000"/>
                </a:solidFill>
                <a:latin typeface="SimHei" panose="02010609060101010101" pitchFamily="49" charset="-122"/>
                <a:ea typeface="SimHei" panose="02010609060101010101" pitchFamily="49" charset="-122"/>
                <a:cs typeface="Montserrat" charset="0"/>
              </a:rPr>
              <a:t>简要介绍</a:t>
            </a:r>
            <a:endParaRPr lang="en-US" sz="6000" b="1" dirty="0">
              <a:solidFill>
                <a:srgbClr val="000000"/>
              </a:solidFill>
              <a:latin typeface="SimHei" panose="02010609060101010101" pitchFamily="49" charset="-122"/>
              <a:ea typeface="SimHei" panose="02010609060101010101" pitchFamily="49" charset="-122"/>
              <a:cs typeface="Montserrat" charset="0"/>
            </a:endParaRPr>
          </a:p>
        </p:txBody>
      </p:sp>
    </p:spTree>
    <p:extLst>
      <p:ext uri="{BB962C8B-B14F-4D97-AF65-F5344CB8AC3E}">
        <p14:creationId xmlns:p14="http://schemas.microsoft.com/office/powerpoint/2010/main" val="98193218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536551" y="1371600"/>
            <a:ext cx="9210170" cy="5074961"/>
          </a:xfrm>
          <a:prstGeom prst="rect">
            <a:avLst/>
          </a:prstGeom>
        </p:spPr>
        <p:txBody>
          <a:bodyPr vert="horz" wrap="square" lIns="91422" tIns="45711" rIns="91422" bIns="45711"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defTabSz="914217">
              <a:lnSpc>
                <a:spcPct val="140000"/>
              </a:lnSpc>
              <a:spcBef>
                <a:spcPts val="1000"/>
              </a:spcBef>
            </a:pPr>
            <a:r>
              <a:rPr lang="zh-CN" altLang="en-US" sz="1600" b="1" dirty="0">
                <a:solidFill>
                  <a:srgbClr val="000000"/>
                </a:solidFill>
                <a:latin typeface="SimHei" panose="02010609060101010101" pitchFamily="49" charset="-122"/>
                <a:ea typeface="SimHei" panose="02010609060101010101" pitchFamily="49" charset="-122"/>
                <a:cs typeface="Montserrat Light" charset="0"/>
              </a:rPr>
              <a:t>业务功能齐全</a:t>
            </a:r>
          </a:p>
          <a:p>
            <a:pPr defTabSz="914217">
              <a:lnSpc>
                <a:spcPct val="140000"/>
              </a:lnSpc>
              <a:spcBef>
                <a:spcPts val="1000"/>
              </a:spcBef>
            </a:pPr>
            <a:r>
              <a:rPr lang="zh-CN" altLang="en-US" sz="1600" dirty="0">
                <a:solidFill>
                  <a:srgbClr val="000000"/>
                </a:solidFill>
                <a:latin typeface="SimHei" panose="02010609060101010101" pitchFamily="49" charset="-122"/>
                <a:ea typeface="SimHei" panose="02010609060101010101" pitchFamily="49" charset="-122"/>
                <a:cs typeface="Montserrat Light" charset="0"/>
              </a:rPr>
              <a:t>本系统专注医院业务处理，业务流程完整，简化繁冗的办公流程，管理效率高。</a:t>
            </a:r>
          </a:p>
          <a:p>
            <a:pPr defTabSz="914217">
              <a:lnSpc>
                <a:spcPct val="140000"/>
              </a:lnSpc>
              <a:spcBef>
                <a:spcPts val="1000"/>
              </a:spcBef>
            </a:pPr>
            <a:r>
              <a:rPr lang="zh-CN" altLang="en-US" sz="1600" dirty="0">
                <a:solidFill>
                  <a:srgbClr val="000000"/>
                </a:solidFill>
                <a:latin typeface="SimHei" panose="02010609060101010101" pitchFamily="49" charset="-122"/>
                <a:ea typeface="SimHei" panose="02010609060101010101" pitchFamily="49" charset="-122"/>
                <a:cs typeface="Montserrat Light" charset="0"/>
              </a:rPr>
              <a:t>实用性强</a:t>
            </a:r>
          </a:p>
          <a:p>
            <a:pPr defTabSz="914217">
              <a:lnSpc>
                <a:spcPct val="140000"/>
              </a:lnSpc>
              <a:spcBef>
                <a:spcPts val="1000"/>
              </a:spcBef>
            </a:pPr>
            <a:r>
              <a:rPr lang="zh-CN" altLang="en-US" sz="1600" dirty="0">
                <a:solidFill>
                  <a:srgbClr val="000000"/>
                </a:solidFill>
                <a:latin typeface="SimHei" panose="02010609060101010101" pitchFamily="49" charset="-122"/>
                <a:ea typeface="SimHei" panose="02010609060101010101" pitchFamily="49" charset="-122"/>
                <a:cs typeface="Montserrat Light" charset="0"/>
              </a:rPr>
              <a:t>以客户的实际需求为主导，专注医院管理和向患者提供医疗服务，项目的需求分析阶段深入多个三甲医院进行调研了解业务需求，本系统各功能模块均根据用户的实际业务需求进行设计和研发，确保了项目实用性强，因此体现了一定的社会意义和商业化、智能化价值。</a:t>
            </a:r>
          </a:p>
          <a:p>
            <a:pPr defTabSz="914217">
              <a:lnSpc>
                <a:spcPct val="140000"/>
              </a:lnSpc>
              <a:spcBef>
                <a:spcPts val="1000"/>
              </a:spcBef>
            </a:pPr>
            <a:r>
              <a:rPr lang="zh-CN" altLang="en-US" sz="1600" dirty="0">
                <a:solidFill>
                  <a:srgbClr val="000000"/>
                </a:solidFill>
                <a:latin typeface="SimHei" panose="02010609060101010101" pitchFamily="49" charset="-122"/>
                <a:ea typeface="SimHei" panose="02010609060101010101" pitchFamily="49" charset="-122"/>
                <a:cs typeface="Montserrat Light" charset="0"/>
              </a:rPr>
              <a:t>界面友好，体验度高</a:t>
            </a:r>
          </a:p>
          <a:p>
            <a:pPr defTabSz="914217">
              <a:lnSpc>
                <a:spcPct val="140000"/>
              </a:lnSpc>
              <a:spcBef>
                <a:spcPts val="1000"/>
              </a:spcBef>
            </a:pPr>
            <a:r>
              <a:rPr lang="zh-CN" altLang="en-US" sz="1600" dirty="0">
                <a:solidFill>
                  <a:srgbClr val="000000"/>
                </a:solidFill>
                <a:latin typeface="SimHei" panose="02010609060101010101" pitchFamily="49" charset="-122"/>
                <a:ea typeface="SimHei" panose="02010609060101010101" pitchFamily="49" charset="-122"/>
                <a:cs typeface="Montserrat Light" charset="0"/>
              </a:rPr>
              <a:t>本系统界面处处体现了简洁、智能、高效，为用户打造一个全方位的医院管理平台，清爽的界面风格，严谨的业务处理，完善的功能模块，无不体现出了人文关怀和交互友好性。</a:t>
            </a:r>
          </a:p>
          <a:p>
            <a:pPr defTabSz="914217">
              <a:lnSpc>
                <a:spcPct val="140000"/>
              </a:lnSpc>
              <a:spcBef>
                <a:spcPts val="1000"/>
              </a:spcBef>
            </a:pPr>
            <a:r>
              <a:rPr lang="zh-CN" altLang="en-US" sz="1600" dirty="0">
                <a:solidFill>
                  <a:srgbClr val="000000"/>
                </a:solidFill>
                <a:latin typeface="SimHei" panose="02010609060101010101" pitchFamily="49" charset="-122"/>
                <a:ea typeface="SimHei" panose="02010609060101010101" pitchFamily="49" charset="-122"/>
                <a:cs typeface="Montserrat Light" charset="0"/>
              </a:rPr>
              <a:t>办公效率高</a:t>
            </a:r>
          </a:p>
          <a:p>
            <a:pPr defTabSz="914217">
              <a:lnSpc>
                <a:spcPct val="140000"/>
              </a:lnSpc>
              <a:spcBef>
                <a:spcPts val="1000"/>
              </a:spcBef>
            </a:pPr>
            <a:r>
              <a:rPr lang="zh-CN" altLang="en-US" sz="1600" dirty="0">
                <a:solidFill>
                  <a:srgbClr val="000000"/>
                </a:solidFill>
                <a:latin typeface="SimHei" panose="02010609060101010101" pitchFamily="49" charset="-122"/>
                <a:ea typeface="SimHei" panose="02010609060101010101" pitchFamily="49" charset="-122"/>
                <a:cs typeface="Montserrat Light" charset="0"/>
              </a:rPr>
              <a:t>本系统在每一个模块都是通过实际了解客户需求精心设计，每一个模块业务模块处理严谨、完善。在一定程度上对各模块进行了优化，减轻了医务工作人员繁重的工作负担，提高办公效率。</a:t>
            </a:r>
          </a:p>
        </p:txBody>
      </p:sp>
      <p:sp>
        <p:nvSpPr>
          <p:cNvPr id="7" name="TextBox 6"/>
          <p:cNvSpPr txBox="1"/>
          <p:nvPr/>
        </p:nvSpPr>
        <p:spPr>
          <a:xfrm>
            <a:off x="1524000" y="137160"/>
            <a:ext cx="8343202" cy="1015663"/>
          </a:xfrm>
          <a:prstGeom prst="rect">
            <a:avLst/>
          </a:prstGeom>
          <a:noFill/>
        </p:spPr>
        <p:txBody>
          <a:bodyPr wrap="square" rtlCol="0">
            <a:spAutoFit/>
          </a:bodyPr>
          <a:lstStyle/>
          <a:p>
            <a:pPr defTabSz="914217"/>
            <a:r>
              <a:rPr lang="en-US" sz="6000" b="1" dirty="0" err="1">
                <a:solidFill>
                  <a:srgbClr val="000000"/>
                </a:solidFill>
                <a:latin typeface="SimHei" panose="02010609060101010101" pitchFamily="49" charset="-122"/>
                <a:ea typeface="SimHei" panose="02010609060101010101" pitchFamily="49" charset="-122"/>
                <a:cs typeface="Montserrat" charset="0"/>
              </a:rPr>
              <a:t>简要介绍</a:t>
            </a:r>
            <a:endParaRPr lang="en-US" sz="6000" b="1" dirty="0">
              <a:solidFill>
                <a:srgbClr val="000000"/>
              </a:solidFill>
              <a:latin typeface="SimHei" panose="02010609060101010101" pitchFamily="49" charset="-122"/>
              <a:ea typeface="SimHei" panose="02010609060101010101" pitchFamily="49" charset="-122"/>
              <a:cs typeface="Montserrat" charset="0"/>
            </a:endParaRPr>
          </a:p>
        </p:txBody>
      </p:sp>
    </p:spTree>
    <p:extLst>
      <p:ext uri="{BB962C8B-B14F-4D97-AF65-F5344CB8AC3E}">
        <p14:creationId xmlns:p14="http://schemas.microsoft.com/office/powerpoint/2010/main" val="329625611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6200000">
            <a:off x="-4398318" y="1197932"/>
            <a:ext cx="9915031" cy="2300630"/>
          </a:xfrm>
          <a:prstGeom prst="rect">
            <a:avLst/>
          </a:prstGeom>
          <a:noFill/>
        </p:spPr>
        <p:txBody>
          <a:bodyPr wrap="square" rtlCol="0">
            <a:spAutoFit/>
          </a:bodyPr>
          <a:lstStyle/>
          <a:p>
            <a:pPr defTabSz="914217"/>
            <a:r>
              <a:rPr lang="en-US" sz="14350" b="1" dirty="0">
                <a:solidFill>
                  <a:srgbClr val="FFFFFF">
                    <a:lumMod val="95000"/>
                  </a:srgbClr>
                </a:solidFill>
                <a:latin typeface="Montserrat" charset="0"/>
                <a:ea typeface="Montserrat" charset="0"/>
                <a:cs typeface="Montserrat" charset="0"/>
              </a:rPr>
              <a:t>Stats &amp; re</a:t>
            </a:r>
          </a:p>
        </p:txBody>
      </p:sp>
      <p:sp>
        <p:nvSpPr>
          <p:cNvPr id="6" name="TextBox 5"/>
          <p:cNvSpPr txBox="1"/>
          <p:nvPr/>
        </p:nvSpPr>
        <p:spPr>
          <a:xfrm>
            <a:off x="3810000" y="2684423"/>
            <a:ext cx="5152314" cy="864155"/>
          </a:xfrm>
          <a:prstGeom prst="rect">
            <a:avLst/>
          </a:prstGeom>
          <a:noFill/>
        </p:spPr>
        <p:txBody>
          <a:bodyPr wrap="square" rtlCol="0">
            <a:spAutoFit/>
          </a:bodyPr>
          <a:lstStyle/>
          <a:p>
            <a:pPr defTabSz="914217">
              <a:lnSpc>
                <a:spcPts val="6000"/>
              </a:lnSpc>
            </a:pPr>
            <a:r>
              <a:rPr lang="en-US" altLang="zh-CN" sz="6900" b="1" spc="300" dirty="0">
                <a:solidFill>
                  <a:srgbClr val="000000"/>
                </a:solidFill>
                <a:latin typeface="SimHei" panose="02010609060101010101" pitchFamily="49" charset="-122"/>
                <a:ea typeface="SimHei" panose="02010609060101010101" pitchFamily="49" charset="-122"/>
                <a:cs typeface="Montserrat" charset="0"/>
              </a:rPr>
              <a:t>2.</a:t>
            </a:r>
            <a:r>
              <a:rPr lang="zh-CN" altLang="en-US" sz="6900" b="1" spc="300" dirty="0">
                <a:solidFill>
                  <a:srgbClr val="000000"/>
                </a:solidFill>
                <a:latin typeface="SimHei" panose="02010609060101010101" pitchFamily="49" charset="-122"/>
                <a:ea typeface="SimHei" panose="02010609060101010101" pitchFamily="49" charset="-122"/>
                <a:cs typeface="Montserrat" charset="0"/>
              </a:rPr>
              <a:t>技术方案</a:t>
            </a:r>
            <a:endParaRPr lang="en-US" sz="6900" b="1" spc="300" dirty="0">
              <a:solidFill>
                <a:srgbClr val="000000"/>
              </a:solidFill>
              <a:latin typeface="SimHei" panose="02010609060101010101" pitchFamily="49" charset="-122"/>
              <a:ea typeface="SimHei" panose="02010609060101010101" pitchFamily="49" charset="-122"/>
              <a:cs typeface="Montserrat" charset="0"/>
            </a:endParaRPr>
          </a:p>
        </p:txBody>
      </p:sp>
      <p:sp>
        <p:nvSpPr>
          <p:cNvPr id="3" name="Rectangle 2"/>
          <p:cNvSpPr/>
          <p:nvPr/>
        </p:nvSpPr>
        <p:spPr>
          <a:xfrm flipV="1">
            <a:off x="3810001" y="3749040"/>
            <a:ext cx="4846320"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Tree>
    <p:extLst>
      <p:ext uri="{BB962C8B-B14F-4D97-AF65-F5344CB8AC3E}">
        <p14:creationId xmlns:p14="http://schemas.microsoft.com/office/powerpoint/2010/main" val="64978590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4"/>
          <p:cNvGrpSpPr>
            <a:grpSpLocks noChangeAspect="1"/>
          </p:cNvGrpSpPr>
          <p:nvPr/>
        </p:nvGrpSpPr>
        <p:grpSpPr bwMode="auto">
          <a:xfrm>
            <a:off x="795525" y="1516535"/>
            <a:ext cx="5318404" cy="3824929"/>
            <a:chOff x="-9" y="5"/>
            <a:chExt cx="5769" cy="4314"/>
          </a:xfrm>
          <a:solidFill>
            <a:schemeClr val="bg1">
              <a:lumMod val="85000"/>
            </a:schemeClr>
          </a:solidFill>
        </p:grpSpPr>
        <p:sp>
          <p:nvSpPr>
            <p:cNvPr id="84" name="Freeform 5"/>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85" name="Freeform 6"/>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86" name="Freeform 7"/>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87" name="Freeform 8"/>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88" name="Freeform 9"/>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89" name="Freeform 10"/>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90" name="Freeform 11"/>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91" name="Freeform 12"/>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92" name="Freeform 13"/>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93" name="Freeform 14"/>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94" name="Freeform 15"/>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95" name="Freeform 16"/>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96" name="Freeform 17"/>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97" name="Freeform 18"/>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98" name="Freeform 19"/>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99" name="Freeform 20"/>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00" name="Freeform 21"/>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01" name="Freeform 22"/>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02" name="Freeform 23"/>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03" name="Freeform 24"/>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24" name="Freeform 25"/>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25" name="Freeform 26"/>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26" name="Freeform 27"/>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27" name="Freeform 28"/>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34" name="Freeform 29"/>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35" name="Freeform 30"/>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36" name="Freeform 31"/>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37" name="Freeform 32"/>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38" name="Freeform 33"/>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39" name="Freeform 34"/>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40" name="Freeform 35"/>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41" name="Freeform 36"/>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42" name="Freeform 37"/>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sp>
          <p:nvSpPr>
            <p:cNvPr id="143" name="Freeform 38"/>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a:lstStyle/>
            <a:p>
              <a:pPr defTabSz="914217">
                <a:defRPr/>
              </a:pPr>
              <a:endParaRPr lang="en-US" dirty="0">
                <a:solidFill>
                  <a:srgbClr val="7F7F7F"/>
                </a:solidFill>
                <a:latin typeface="Lato Light"/>
              </a:endParaRPr>
            </a:p>
          </p:txBody>
        </p:sp>
      </p:grpSp>
      <p:sp>
        <p:nvSpPr>
          <p:cNvPr id="2" name="文本框 1">
            <a:extLst>
              <a:ext uri="{FF2B5EF4-FFF2-40B4-BE49-F238E27FC236}">
                <a16:creationId xmlns:a16="http://schemas.microsoft.com/office/drawing/2014/main" id="{13E9C428-0B07-2E4B-9DBF-18EA6A6DD478}"/>
              </a:ext>
            </a:extLst>
          </p:cNvPr>
          <p:cNvSpPr txBox="1"/>
          <p:nvPr/>
        </p:nvSpPr>
        <p:spPr>
          <a:xfrm>
            <a:off x="6922761" y="1954285"/>
            <a:ext cx="4389120" cy="2761462"/>
          </a:xfrm>
          <a:prstGeom prst="rect">
            <a:avLst/>
          </a:prstGeom>
          <a:noFill/>
        </p:spPr>
        <p:txBody>
          <a:bodyPr wrap="square" rtlCol="0">
            <a:spAutoFit/>
          </a:bodyPr>
          <a:lstStyle/>
          <a:p>
            <a:pPr>
              <a:lnSpc>
                <a:spcPct val="150000"/>
              </a:lnSpc>
            </a:pPr>
            <a:r>
              <a:rPr kumimoji="1" lang="zh-CN" altLang="en-US" sz="2800" b="1" dirty="0">
                <a:solidFill>
                  <a:srgbClr val="000000"/>
                </a:solidFill>
                <a:latin typeface="SimHei" panose="02010609060101010101" pitchFamily="49" charset="-122"/>
                <a:ea typeface="SimHei" panose="02010609060101010101" pitchFamily="49" charset="-122"/>
              </a:rPr>
              <a:t>技术方案</a:t>
            </a:r>
            <a:endParaRPr kumimoji="1" lang="en-US" altLang="zh-CN" sz="2800" b="1" dirty="0">
              <a:solidFill>
                <a:srgbClr val="000000"/>
              </a:solidFill>
              <a:latin typeface="SimHei" panose="02010609060101010101" pitchFamily="49" charset="-122"/>
              <a:ea typeface="SimHei" panose="02010609060101010101" pitchFamily="49" charset="-122"/>
            </a:endParaRPr>
          </a:p>
          <a:p>
            <a:pPr>
              <a:lnSpc>
                <a:spcPct val="150000"/>
              </a:lnSpc>
            </a:pPr>
            <a:r>
              <a:rPr kumimoji="1" lang="zh-CN" altLang="en-US" dirty="0">
                <a:solidFill>
                  <a:srgbClr val="000000"/>
                </a:solidFill>
              </a:rPr>
              <a:t>前端：</a:t>
            </a:r>
            <a:r>
              <a:rPr kumimoji="1" lang="en" altLang="zh-CN" dirty="0">
                <a:solidFill>
                  <a:srgbClr val="000000"/>
                </a:solidFill>
              </a:rPr>
              <a:t>Android</a:t>
            </a:r>
            <a:r>
              <a:rPr kumimoji="1" lang="zh-CN" altLang="en" dirty="0">
                <a:solidFill>
                  <a:srgbClr val="000000"/>
                </a:solidFill>
              </a:rPr>
              <a:t>、</a:t>
            </a:r>
            <a:r>
              <a:rPr kumimoji="1" lang="en" altLang="zh-CN" dirty="0" err="1">
                <a:solidFill>
                  <a:srgbClr val="000000"/>
                </a:solidFill>
              </a:rPr>
              <a:t>OKhttp</a:t>
            </a:r>
            <a:r>
              <a:rPr kumimoji="1" lang="zh-CN" altLang="en" dirty="0">
                <a:solidFill>
                  <a:srgbClr val="000000"/>
                </a:solidFill>
              </a:rPr>
              <a:t>、</a:t>
            </a:r>
            <a:r>
              <a:rPr kumimoji="1" lang="en" altLang="zh-CN" dirty="0" err="1">
                <a:solidFill>
                  <a:srgbClr val="000000"/>
                </a:solidFill>
              </a:rPr>
              <a:t>vue</a:t>
            </a:r>
            <a:endParaRPr kumimoji="1" lang="zh-CN" altLang="en" dirty="0">
              <a:solidFill>
                <a:srgbClr val="000000"/>
              </a:solidFill>
            </a:endParaRPr>
          </a:p>
          <a:p>
            <a:pPr>
              <a:lnSpc>
                <a:spcPct val="150000"/>
              </a:lnSpc>
            </a:pPr>
            <a:r>
              <a:rPr kumimoji="1" lang="zh-CN" altLang="en-US" dirty="0">
                <a:solidFill>
                  <a:srgbClr val="000000"/>
                </a:solidFill>
              </a:rPr>
              <a:t>后端：</a:t>
            </a:r>
            <a:r>
              <a:rPr kumimoji="1" lang="en" altLang="zh-CN" dirty="0" err="1">
                <a:solidFill>
                  <a:srgbClr val="000000"/>
                </a:solidFill>
              </a:rPr>
              <a:t>springboot</a:t>
            </a:r>
            <a:r>
              <a:rPr kumimoji="1" lang="zh-CN" altLang="en" dirty="0">
                <a:solidFill>
                  <a:srgbClr val="000000"/>
                </a:solidFill>
              </a:rPr>
              <a:t>、</a:t>
            </a:r>
            <a:r>
              <a:rPr kumimoji="1" lang="en" altLang="zh-CN" dirty="0">
                <a:solidFill>
                  <a:srgbClr val="000000"/>
                </a:solidFill>
              </a:rPr>
              <a:t>maven</a:t>
            </a:r>
          </a:p>
          <a:p>
            <a:pPr>
              <a:lnSpc>
                <a:spcPct val="150000"/>
              </a:lnSpc>
            </a:pPr>
            <a:r>
              <a:rPr kumimoji="1" lang="zh-CN" altLang="en-US" dirty="0">
                <a:solidFill>
                  <a:srgbClr val="000000"/>
                </a:solidFill>
              </a:rPr>
              <a:t>数据库：</a:t>
            </a:r>
            <a:r>
              <a:rPr kumimoji="1" lang="en" altLang="zh-CN" dirty="0" err="1">
                <a:solidFill>
                  <a:srgbClr val="000000"/>
                </a:solidFill>
              </a:rPr>
              <a:t>mysql</a:t>
            </a:r>
            <a:r>
              <a:rPr kumimoji="1" lang="zh-CN" altLang="en-US" dirty="0">
                <a:solidFill>
                  <a:srgbClr val="000000"/>
                </a:solidFill>
              </a:rPr>
              <a:t> </a:t>
            </a:r>
            <a:r>
              <a:rPr kumimoji="1" lang="en" altLang="zh-CN" dirty="0">
                <a:solidFill>
                  <a:srgbClr val="000000"/>
                </a:solidFill>
              </a:rPr>
              <a:t>8.0</a:t>
            </a:r>
          </a:p>
          <a:p>
            <a:pPr>
              <a:lnSpc>
                <a:spcPct val="150000"/>
              </a:lnSpc>
            </a:pPr>
            <a:r>
              <a:rPr kumimoji="1" lang="zh-CN" altLang="en-US" dirty="0">
                <a:solidFill>
                  <a:srgbClr val="000000"/>
                </a:solidFill>
              </a:rPr>
              <a:t>开发工具：</a:t>
            </a:r>
            <a:r>
              <a:rPr kumimoji="1" lang="en" altLang="zh-CN" dirty="0">
                <a:solidFill>
                  <a:srgbClr val="000000"/>
                </a:solidFill>
              </a:rPr>
              <a:t>Android studio</a:t>
            </a:r>
            <a:r>
              <a:rPr kumimoji="1" lang="zh-CN" altLang="en" dirty="0">
                <a:solidFill>
                  <a:srgbClr val="000000"/>
                </a:solidFill>
              </a:rPr>
              <a:t>、</a:t>
            </a:r>
            <a:r>
              <a:rPr kumimoji="1" lang="en" altLang="zh-CN" dirty="0">
                <a:solidFill>
                  <a:srgbClr val="000000"/>
                </a:solidFill>
              </a:rPr>
              <a:t>idea</a:t>
            </a:r>
            <a:r>
              <a:rPr kumimoji="1" lang="zh-CN" altLang="en" dirty="0">
                <a:solidFill>
                  <a:srgbClr val="000000"/>
                </a:solidFill>
              </a:rPr>
              <a:t>、</a:t>
            </a:r>
            <a:r>
              <a:rPr kumimoji="1" lang="en" altLang="zh-CN" dirty="0" err="1">
                <a:solidFill>
                  <a:srgbClr val="000000"/>
                </a:solidFill>
              </a:rPr>
              <a:t>HbuilderX</a:t>
            </a:r>
            <a:endParaRPr kumimoji="1" lang="zh-CN" altLang="en-US" dirty="0">
              <a:solidFill>
                <a:srgbClr val="000000"/>
              </a:solidFill>
            </a:endParaRPr>
          </a:p>
        </p:txBody>
      </p:sp>
    </p:spTree>
    <p:extLst>
      <p:ext uri="{BB962C8B-B14F-4D97-AF65-F5344CB8AC3E}">
        <p14:creationId xmlns:p14="http://schemas.microsoft.com/office/powerpoint/2010/main" val="1321756868"/>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6200000">
            <a:off x="-4398318" y="1197932"/>
            <a:ext cx="9915031" cy="2300630"/>
          </a:xfrm>
          <a:prstGeom prst="rect">
            <a:avLst/>
          </a:prstGeom>
          <a:noFill/>
        </p:spPr>
        <p:txBody>
          <a:bodyPr wrap="square" rtlCol="0">
            <a:spAutoFit/>
          </a:bodyPr>
          <a:lstStyle/>
          <a:p>
            <a:pPr defTabSz="914217"/>
            <a:r>
              <a:rPr lang="en-US" sz="14350" b="1" dirty="0">
                <a:solidFill>
                  <a:srgbClr val="FFFFFF">
                    <a:lumMod val="95000"/>
                  </a:srgbClr>
                </a:solidFill>
                <a:latin typeface="Montserrat" charset="0"/>
                <a:ea typeface="Montserrat" charset="0"/>
                <a:cs typeface="Montserrat" charset="0"/>
              </a:rPr>
              <a:t>meet our</a:t>
            </a:r>
          </a:p>
        </p:txBody>
      </p:sp>
      <p:sp>
        <p:nvSpPr>
          <p:cNvPr id="6" name="TextBox 5"/>
          <p:cNvSpPr txBox="1"/>
          <p:nvPr/>
        </p:nvSpPr>
        <p:spPr>
          <a:xfrm>
            <a:off x="3992880" y="2743200"/>
            <a:ext cx="5487200" cy="874598"/>
          </a:xfrm>
          <a:prstGeom prst="rect">
            <a:avLst/>
          </a:prstGeom>
          <a:noFill/>
        </p:spPr>
        <p:txBody>
          <a:bodyPr wrap="square" rtlCol="0">
            <a:spAutoFit/>
          </a:bodyPr>
          <a:lstStyle/>
          <a:p>
            <a:pPr defTabSz="914217">
              <a:lnSpc>
                <a:spcPts val="6000"/>
              </a:lnSpc>
            </a:pPr>
            <a:r>
              <a:rPr lang="en-US" altLang="zh-CN" sz="6900" b="1" spc="300" dirty="0">
                <a:solidFill>
                  <a:srgbClr val="000000"/>
                </a:solidFill>
                <a:latin typeface="SimHei" panose="02010609060101010101" pitchFamily="49" charset="-122"/>
                <a:ea typeface="SimHei" panose="02010609060101010101" pitchFamily="49" charset="-122"/>
                <a:cs typeface="Montserrat" charset="0"/>
              </a:rPr>
              <a:t>3.</a:t>
            </a:r>
            <a:r>
              <a:rPr lang="zh-CN" altLang="en-US" sz="6900" b="1" spc="300" dirty="0">
                <a:solidFill>
                  <a:srgbClr val="000000"/>
                </a:solidFill>
                <a:latin typeface="SimHei" panose="02010609060101010101" pitchFamily="49" charset="-122"/>
                <a:ea typeface="SimHei" panose="02010609060101010101" pitchFamily="49" charset="-122"/>
                <a:cs typeface="Montserrat" charset="0"/>
              </a:rPr>
              <a:t>功能列表</a:t>
            </a:r>
            <a:endParaRPr lang="en-US" sz="6900" b="1" spc="300" dirty="0">
              <a:solidFill>
                <a:srgbClr val="000000"/>
              </a:solidFill>
              <a:latin typeface="SimHei" panose="02010609060101010101" pitchFamily="49" charset="-122"/>
              <a:ea typeface="SimHei" panose="02010609060101010101" pitchFamily="49" charset="-122"/>
              <a:cs typeface="Montserrat" charset="0"/>
            </a:endParaRPr>
          </a:p>
        </p:txBody>
      </p:sp>
      <p:sp>
        <p:nvSpPr>
          <p:cNvPr id="3" name="Rectangle 2"/>
          <p:cNvSpPr/>
          <p:nvPr/>
        </p:nvSpPr>
        <p:spPr>
          <a:xfrm flipV="1">
            <a:off x="4124997" y="3708678"/>
            <a:ext cx="4704117" cy="1257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Tree>
    <p:extLst>
      <p:ext uri="{BB962C8B-B14F-4D97-AF65-F5344CB8AC3E}">
        <p14:creationId xmlns:p14="http://schemas.microsoft.com/office/powerpoint/2010/main" val="158136104"/>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076950"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5C2D3F62-B5E8-406E-B677-7C9103EBCF71}"/>
              </a:ext>
            </a:extLst>
          </p:cNvPr>
          <p:cNvPicPr>
            <a:picLocks noChangeAspect="1"/>
          </p:cNvPicPr>
          <p:nvPr/>
        </p:nvPicPr>
        <p:blipFill>
          <a:blip r:embed="rId2"/>
          <a:stretch>
            <a:fillRect/>
          </a:stretch>
        </p:blipFill>
        <p:spPr>
          <a:xfrm>
            <a:off x="2523326" y="0"/>
            <a:ext cx="7145347" cy="6858000"/>
          </a:xfrm>
          <a:prstGeom prst="rect">
            <a:avLst/>
          </a:prstGeom>
        </p:spPr>
      </p:pic>
    </p:spTree>
    <p:extLst>
      <p:ext uri="{BB962C8B-B14F-4D97-AF65-F5344CB8AC3E}">
        <p14:creationId xmlns:p14="http://schemas.microsoft.com/office/powerpoint/2010/main" val="20947356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6200000">
            <a:off x="-4398318" y="1197932"/>
            <a:ext cx="9915031" cy="2300630"/>
          </a:xfrm>
          <a:prstGeom prst="rect">
            <a:avLst/>
          </a:prstGeom>
          <a:noFill/>
        </p:spPr>
        <p:txBody>
          <a:bodyPr wrap="square" rtlCol="0">
            <a:spAutoFit/>
          </a:bodyPr>
          <a:lstStyle/>
          <a:p>
            <a:pPr defTabSz="914217"/>
            <a:r>
              <a:rPr lang="en-US" sz="14350" b="1" dirty="0">
                <a:solidFill>
                  <a:srgbClr val="FFFFFF">
                    <a:lumMod val="95000"/>
                  </a:srgbClr>
                </a:solidFill>
                <a:latin typeface="Montserrat" charset="0"/>
                <a:ea typeface="Montserrat" charset="0"/>
                <a:cs typeface="Montserrat" charset="0"/>
              </a:rPr>
              <a:t>latest </a:t>
            </a:r>
            <a:r>
              <a:rPr lang="en-US" sz="14350" b="1" dirty="0" err="1">
                <a:solidFill>
                  <a:srgbClr val="FFFFFF">
                    <a:lumMod val="95000"/>
                  </a:srgbClr>
                </a:solidFill>
                <a:latin typeface="Montserrat" charset="0"/>
                <a:ea typeface="Montserrat" charset="0"/>
                <a:cs typeface="Montserrat" charset="0"/>
              </a:rPr>
              <a:t>wor</a:t>
            </a:r>
            <a:endParaRPr lang="en-US" sz="14350" b="1" dirty="0">
              <a:solidFill>
                <a:srgbClr val="FFFFFF">
                  <a:lumMod val="95000"/>
                </a:srgbClr>
              </a:solidFill>
              <a:latin typeface="Montserrat" charset="0"/>
              <a:ea typeface="Montserrat" charset="0"/>
              <a:cs typeface="Montserrat" charset="0"/>
            </a:endParaRPr>
          </a:p>
        </p:txBody>
      </p:sp>
      <p:sp>
        <p:nvSpPr>
          <p:cNvPr id="6" name="TextBox 5"/>
          <p:cNvSpPr txBox="1"/>
          <p:nvPr/>
        </p:nvSpPr>
        <p:spPr>
          <a:xfrm>
            <a:off x="3937299" y="2632934"/>
            <a:ext cx="5487200" cy="874598"/>
          </a:xfrm>
          <a:prstGeom prst="rect">
            <a:avLst/>
          </a:prstGeom>
          <a:noFill/>
        </p:spPr>
        <p:txBody>
          <a:bodyPr wrap="square" rtlCol="0">
            <a:spAutoFit/>
          </a:bodyPr>
          <a:lstStyle/>
          <a:p>
            <a:pPr defTabSz="914217">
              <a:lnSpc>
                <a:spcPts val="6000"/>
              </a:lnSpc>
            </a:pPr>
            <a:r>
              <a:rPr lang="en-US" altLang="zh-CN" sz="6900" b="1" spc="300" dirty="0">
                <a:solidFill>
                  <a:srgbClr val="000000"/>
                </a:solidFill>
                <a:latin typeface="SimHei" panose="02010609060101010101" pitchFamily="49" charset="-122"/>
                <a:ea typeface="SimHei" panose="02010609060101010101" pitchFamily="49" charset="-122"/>
                <a:cs typeface="Montserrat" charset="0"/>
              </a:rPr>
              <a:t>4.</a:t>
            </a:r>
            <a:r>
              <a:rPr lang="zh-CN" altLang="en-US" sz="6900" b="1" spc="300" dirty="0">
                <a:solidFill>
                  <a:srgbClr val="000000"/>
                </a:solidFill>
                <a:latin typeface="SimHei" panose="02010609060101010101" pitchFamily="49" charset="-122"/>
                <a:ea typeface="SimHei" panose="02010609060101010101" pitchFamily="49" charset="-122"/>
                <a:cs typeface="Montserrat" charset="0"/>
              </a:rPr>
              <a:t>原型设计</a:t>
            </a:r>
            <a:endParaRPr lang="en-US" sz="6900" b="1" spc="300" dirty="0">
              <a:solidFill>
                <a:srgbClr val="000000"/>
              </a:solidFill>
              <a:latin typeface="SimHei" panose="02010609060101010101" pitchFamily="49" charset="-122"/>
              <a:ea typeface="SimHei" panose="02010609060101010101" pitchFamily="49" charset="-122"/>
              <a:cs typeface="Montserrat" charset="0"/>
            </a:endParaRPr>
          </a:p>
        </p:txBody>
      </p:sp>
      <p:sp>
        <p:nvSpPr>
          <p:cNvPr id="3" name="Rectangle 2"/>
          <p:cNvSpPr/>
          <p:nvPr/>
        </p:nvSpPr>
        <p:spPr>
          <a:xfrm flipV="1">
            <a:off x="3947160" y="3657600"/>
            <a:ext cx="4886997" cy="800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Tree>
    <p:extLst>
      <p:ext uri="{BB962C8B-B14F-4D97-AF65-F5344CB8AC3E}">
        <p14:creationId xmlns:p14="http://schemas.microsoft.com/office/powerpoint/2010/main" val="896925393"/>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theme/theme1.xml><?xml version="1.0" encoding="utf-8"?>
<a:theme xmlns:a="http://schemas.openxmlformats.org/drawingml/2006/main" name="Default Theme">
  <a:themeElements>
    <a:clrScheme name="minus 2">
      <a:dk1>
        <a:srgbClr val="7F7F7F"/>
      </a:dk1>
      <a:lt1>
        <a:srgbClr val="FFFFFF"/>
      </a:lt1>
      <a:dk2>
        <a:srgbClr val="000000"/>
      </a:dk2>
      <a:lt2>
        <a:srgbClr val="FFFFFF"/>
      </a:lt2>
      <a:accent1>
        <a:srgbClr val="000000"/>
      </a:accent1>
      <a:accent2>
        <a:srgbClr val="ECE1D7"/>
      </a:accent2>
      <a:accent3>
        <a:srgbClr val="545557"/>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423</Words>
  <Application>Microsoft Office PowerPoint</Application>
  <PresentationFormat>宽屏</PresentationFormat>
  <Paragraphs>50</Paragraphs>
  <Slides>21</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Lato Light</vt:lpstr>
      <vt:lpstr>Montserrat</vt:lpstr>
      <vt:lpstr>Montserrat Hairline</vt:lpstr>
      <vt:lpstr>Montserrat Light</vt:lpstr>
      <vt:lpstr>SimHei</vt:lpstr>
      <vt:lpstr>Arial</vt:lpstr>
      <vt:lpstr>Calibri</vt:lpstr>
      <vt:lpstr>Calibri Light</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From1989.taobao.com</dc:creator>
  <cp:lastModifiedBy>392521254@qq.com</cp:lastModifiedBy>
  <cp:revision>49</cp:revision>
  <dcterms:created xsi:type="dcterms:W3CDTF">2017-11-07T05:40:09Z</dcterms:created>
  <dcterms:modified xsi:type="dcterms:W3CDTF">2022-03-17T16:28:21Z</dcterms:modified>
</cp:coreProperties>
</file>