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297" r:id="rId3"/>
    <p:sldId id="300" r:id="rId4"/>
    <p:sldId id="299" r:id="rId5"/>
    <p:sldId id="298" r:id="rId6"/>
  </p:sldIdLst>
  <p:sldSz cx="9144000" cy="5143500" type="screen16x9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008000"/>
    <a:srgbClr val="33CC33"/>
    <a:srgbClr val="FF5A33"/>
    <a:srgbClr val="FFA143"/>
    <a:srgbClr val="FF9933"/>
    <a:srgbClr val="FFC489"/>
    <a:srgbClr val="FFFFC5"/>
    <a:srgbClr val="FF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4" autoAdjust="0"/>
    <p:restoredTop sz="94660"/>
  </p:normalViewPr>
  <p:slideViewPr>
    <p:cSldViewPr>
      <p:cViewPr>
        <p:scale>
          <a:sx n="140" d="100"/>
          <a:sy n="140" d="100"/>
        </p:scale>
        <p:origin x="-930" y="-246"/>
      </p:cViewPr>
      <p:guideLst>
        <p:guide orient="horz" pos="2346"/>
        <p:guide orient="horz" pos="1620"/>
        <p:guide orient="horz" pos="1160"/>
        <p:guide orient="horz" pos="3239"/>
        <p:guide pos="3001"/>
        <p:guide pos="1187"/>
        <p:guide pos="2735"/>
        <p:guide pos="2009"/>
        <p:guide pos="5662"/>
        <p:guide pos="3969"/>
        <p:guide pos="3751"/>
        <p:guide pos="1695"/>
        <p:guide pos="53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B1C7-4C67-4EDC-B5FF-5C73A3245CE8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0111-F268-4839-833F-3BDB26E0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D8EA-CF8B-4C43-8AEA-CB73A573940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1DFE-B45A-4C21-8C45-AA7547E0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" b="100000" l="0" r="100000">
                        <a14:foregroundMark x1="83967" y1="41718" x2="83967" y2="41718"/>
                        <a14:foregroundMark x1="79348" y1="63037" x2="79348" y2="63037"/>
                        <a14:foregroundMark x1="80571" y1="54141" x2="80571" y2="54141"/>
                        <a14:foregroundMark x1="76223" y1="45706" x2="76223" y2="45706"/>
                        <a14:foregroundMark x1="72826" y1="47086" x2="73098" y2="46166"/>
                        <a14:foregroundMark x1="75272" y1="37270" x2="75272" y2="37270"/>
                        <a14:foregroundMark x1="79212" y1="30982" x2="79212" y2="30982"/>
                        <a14:foregroundMark x1="87636" y1="34202" x2="87636" y2="33589"/>
                        <a14:foregroundMark x1="93207" y1="29601" x2="93207" y2="29601"/>
                        <a14:foregroundMark x1="97011" y1="30675" x2="97011" y2="30675"/>
                        <a14:foregroundMark x1="96060" y1="64417" x2="96060" y2="64417"/>
                        <a14:foregroundMark x1="90489" y1="63190" x2="90761" y2="62730"/>
                        <a14:foregroundMark x1="86957" y1="63344" x2="86957" y2="63344"/>
                        <a14:foregroundMark x1="82337" y1="61043" x2="82337" y2="61043"/>
                        <a14:foregroundMark x1="76766" y1="53374" x2="76766" y2="53374"/>
                        <a14:foregroundMark x1="74321" y1="51840" x2="74321" y2="51840"/>
                        <a14:foregroundMark x1="72554" y1="38957" x2="72554" y2="38957"/>
                        <a14:foregroundMark x1="72011" y1="37730" x2="72011" y2="37730"/>
                        <a14:foregroundMark x1="72690" y1="40337" x2="72690" y2="40337"/>
                        <a14:foregroundMark x1="73234" y1="41564" x2="73234" y2="41564"/>
                        <a14:foregroundMark x1="75272" y1="35429" x2="75272" y2="35429"/>
                        <a14:foregroundMark x1="77038" y1="33742" x2="77038" y2="33742"/>
                        <a14:foregroundMark x1="73777" y1="47853" x2="73777" y2="47853"/>
                        <a14:foregroundMark x1="74049" y1="49847" x2="74049" y2="49847"/>
                        <a14:foregroundMark x1="74864" y1="53988" x2="74864" y2="53374"/>
                        <a14:foregroundMark x1="76223" y1="55368" x2="76223" y2="55368"/>
                        <a14:foregroundMark x1="77446" y1="56902" x2="77446" y2="56902"/>
                        <a14:foregroundMark x1="75951" y1="56902" x2="75951" y2="56902"/>
                        <a14:foregroundMark x1="77989" y1="59816" x2="77989" y2="59816"/>
                        <a14:foregroundMark x1="78125" y1="58742" x2="78125" y2="58282"/>
                        <a14:foregroundMark x1="77582" y1="54141" x2="77582" y2="54141"/>
                        <a14:foregroundMark x1="78804" y1="55675" x2="78804" y2="55675"/>
                        <a14:foregroundMark x1="79620" y1="56748" x2="79620" y2="56748"/>
                        <a14:foregroundMark x1="80707" y1="58129" x2="80707" y2="58129"/>
                        <a14:foregroundMark x1="80842" y1="59816" x2="80842" y2="59816"/>
                        <a14:foregroundMark x1="80842" y1="61196" x2="80842" y2="61196"/>
                        <a14:foregroundMark x1="83152" y1="62270" x2="83152" y2="62270"/>
                        <a14:foregroundMark x1="82065" y1="58589" x2="82065" y2="58589"/>
                        <a14:foregroundMark x1="82201" y1="55675" x2="82065" y2="55061"/>
                        <a14:foregroundMark x1="79348" y1="51994" x2="79348" y2="51994"/>
                        <a14:foregroundMark x1="78125" y1="49693" x2="78125" y2="49693"/>
                        <a14:foregroundMark x1="79212" y1="46933" x2="79212" y2="46933"/>
                        <a14:foregroundMark x1="75136" y1="44479" x2="75136" y2="44479"/>
                        <a14:foregroundMark x1="75679" y1="41258" x2="75679" y2="41258"/>
                        <a14:foregroundMark x1="75815" y1="39571" x2="75815" y2="39571"/>
                        <a14:foregroundMark x1="77310" y1="37270" x2="77310" y2="37270"/>
                        <a14:foregroundMark x1="77989" y1="35736" x2="77989" y2="35736"/>
                        <a14:foregroundMark x1="77853" y1="32822" x2="77853" y2="32822"/>
                        <a14:foregroundMark x1="79755" y1="33436" x2="79755" y2="33436"/>
                        <a14:foregroundMark x1="81522" y1="30368" x2="81522" y2="30368"/>
                        <a14:foregroundMark x1="80027" y1="30368" x2="80027" y2="30368"/>
                        <a14:foregroundMark x1="79348" y1="44018" x2="79348" y2="44018"/>
                        <a14:foregroundMark x1="80707" y1="46472" x2="80707" y2="46472"/>
                        <a14:foregroundMark x1="81386" y1="50153" x2="81386" y2="50153"/>
                        <a14:foregroundMark x1="82609" y1="53988" x2="82609" y2="53988"/>
                        <a14:foregroundMark x1="83967" y1="56748" x2="83967" y2="56748"/>
                        <a14:foregroundMark x1="84239" y1="59356" x2="84239" y2="59356"/>
                        <a14:foregroundMark x1="85462" y1="62883" x2="85462" y2="62883"/>
                        <a14:foregroundMark x1="84239" y1="62730" x2="84239" y2="62730"/>
                        <a14:foregroundMark x1="86005" y1="60890" x2="86005" y2="60890"/>
                        <a14:foregroundMark x1="88587" y1="64417" x2="88587" y2="64417"/>
                        <a14:foregroundMark x1="91304" y1="65031" x2="91304" y2="65031"/>
                        <a14:foregroundMark x1="94158" y1="64571" x2="94158" y2="64571"/>
                        <a14:foregroundMark x1="93342" y1="63344" x2="93342" y2="63344"/>
                        <a14:foregroundMark x1="92527" y1="60583" x2="92527" y2="60583"/>
                        <a14:foregroundMark x1="88587" y1="55828" x2="88587" y2="55828"/>
                        <a14:foregroundMark x1="90082" y1="50767" x2="90082" y2="50767"/>
                        <a14:foregroundMark x1="86277" y1="51840" x2="86277" y2="51227"/>
                        <a14:foregroundMark x1="85598" y1="47086" x2="85598" y2="47086"/>
                        <a14:foregroundMark x1="83832" y1="47086" x2="83832" y2="46626"/>
                        <a14:foregroundMark x1="82065" y1="43252" x2="82065" y2="43252"/>
                        <a14:foregroundMark x1="83424" y1="37117" x2="83424" y2="37117"/>
                        <a14:foregroundMark x1="82473" y1="33896" x2="82473" y2="33896"/>
                        <a14:foregroundMark x1="84103" y1="31748" x2="84103" y2="31748"/>
                        <a14:foregroundMark x1="85598" y1="29141" x2="85598" y2="29141"/>
                        <a14:foregroundMark x1="84647" y1="27914" x2="84647" y2="27914"/>
                        <a14:foregroundMark x1="87772" y1="27914" x2="87772" y2="27914"/>
                        <a14:foregroundMark x1="89946" y1="27607" x2="89946" y2="27607"/>
                        <a14:foregroundMark x1="91576" y1="32209" x2="91576" y2="32209"/>
                        <a14:foregroundMark x1="87364" y1="31135" x2="87364" y2="31135"/>
                        <a14:foregroundMark x1="88995" y1="41104" x2="88995" y2="41104"/>
                        <a14:foregroundMark x1="87908" y1="44018" x2="87908" y2="43098"/>
                        <a14:foregroundMark x1="89402" y1="47086" x2="89266" y2="46319"/>
                        <a14:backgroundMark x1="47418" y1="68865" x2="47418" y2="68865"/>
                        <a14:backgroundMark x1="50000" y1="51840" x2="50000" y2="51840"/>
                        <a14:backgroundMark x1="65353" y1="86963" x2="65353" y2="86963"/>
                        <a14:backgroundMark x1="53533" y1="82362" x2="53533" y2="82362"/>
                        <a14:backgroundMark x1="97283" y1="96779" x2="97283" y2="96779"/>
                        <a14:backgroundMark x1="77853" y1="94785" x2="77853" y2="94785"/>
                        <a14:backgroundMark x1="77038" y1="95859" x2="77038" y2="95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2929" y="49710"/>
            <a:ext cx="4750996" cy="4111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48" y="728310"/>
            <a:ext cx="4875892" cy="338554"/>
            <a:chOff x="3348" y="997683"/>
            <a:chExt cx="4875892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348" y="99768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❶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0999" y="997683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 </a:t>
              </a:r>
              <a:r>
                <a:rPr lang="en-US" sz="1600" b="1" dirty="0"/>
                <a:t>7</a:t>
              </a:r>
              <a:r>
                <a:rPr lang="en-US" sz="1600" b="1" dirty="0" smtClean="0"/>
                <a:t>.99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68607" y="1013072"/>
              <a:ext cx="127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88" y="997683"/>
              <a:ext cx="3386330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48" y="1209796"/>
            <a:ext cx="4875892" cy="338554"/>
            <a:chOff x="3348" y="1222986"/>
            <a:chExt cx="4875892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3348" y="122298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❷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7486" y="1222986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</a:t>
              </a:r>
              <a:r>
                <a:rPr lang="en-US" sz="1600" b="1" dirty="0" smtClean="0"/>
                <a:t>.99</a:t>
              </a:r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12929" y="1238375"/>
              <a:ext cx="2126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4807" y="1247608"/>
              <a:ext cx="3598174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Sandwich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/ Chicken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48" y="1691282"/>
            <a:ext cx="4875892" cy="338554"/>
            <a:chOff x="3348" y="2013793"/>
            <a:chExt cx="4875892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3348" y="201379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❸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27486" y="2013793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6.49</a:t>
              </a:r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62617" y="20291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807" y="2013793"/>
              <a:ext cx="316144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piece Wings </a:t>
              </a:r>
              <a:r>
                <a:rPr lang="en-US" sz="1600" b="1" dirty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8" y="3431206"/>
            <a:ext cx="4875892" cy="338554"/>
            <a:chOff x="3348" y="3524595"/>
            <a:chExt cx="4875892" cy="338554"/>
          </a:xfrm>
        </p:grpSpPr>
        <p:sp>
          <p:nvSpPr>
            <p:cNvPr id="69" name="TextBox 68"/>
            <p:cNvSpPr txBox="1"/>
            <p:nvPr/>
          </p:nvSpPr>
          <p:spPr>
            <a:xfrm>
              <a:off x="3348" y="352459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❻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7486" y="352459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67111" y="3539984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…..……...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8945" y="3524595"/>
              <a:ext cx="25683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</a:t>
              </a:r>
              <a:r>
                <a:rPr lang="en-US" sz="1200" b="1" dirty="0" smtClean="0">
                  <a:latin typeface="Trebuchet MS" pitchFamily="34" charset="0"/>
                  <a:sym typeface="Wingdings"/>
                </a:rPr>
                <a:t>(fried or grilled)</a:t>
              </a:r>
              <a:endParaRPr lang="en-US" sz="1200" b="1" dirty="0">
                <a:latin typeface="Trebuchet MS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-12907" y="-1385"/>
            <a:ext cx="5340101" cy="383358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 COMBO </a:t>
            </a: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MEALS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9670" y="4578130"/>
            <a:ext cx="3878755" cy="528350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600" b="1" dirty="0"/>
              <a:t>S</a:t>
            </a:r>
            <a:r>
              <a:rPr lang="en-US" sz="1600" b="1" dirty="0" smtClean="0"/>
              <a:t>ubstitute a side to </a:t>
            </a:r>
            <a:r>
              <a:rPr lang="en-US" sz="1600" b="1" dirty="0"/>
              <a:t>a</a:t>
            </a:r>
            <a:r>
              <a:rPr lang="en-US" sz="1600" b="1" dirty="0" smtClean="0"/>
              <a:t> fried rice (Shrimp / Chicken / Beef) with $1.59. </a:t>
            </a:r>
            <a:r>
              <a:rPr lang="en-US" sz="1400" b="1" dirty="0" smtClean="0"/>
              <a:t>Vegetable - $0.50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3" y="5221695"/>
            <a:ext cx="821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  <a:latin typeface="Calibri"/>
              </a:rPr>
              <a:t>❶❷❸❹❺❻❼❽❾❿⓫⓬</a:t>
            </a:r>
            <a:r>
              <a:rPr lang="en-US" sz="1600" b="1" dirty="0" smtClean="0"/>
              <a:t>❶❷❸❹❺❻❼❽❾❿⓫⓬</a:t>
            </a:r>
            <a:endParaRPr lang="en-US" sz="16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4455" y="3572912"/>
            <a:ext cx="4070930" cy="338554"/>
            <a:chOff x="4994455" y="3562116"/>
            <a:chExt cx="4070930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5381609" y="3586738"/>
              <a:ext cx="2531626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2 Tacos</a:t>
              </a:r>
              <a:r>
                <a:rPr lang="en-US" dirty="0">
                  <a:sym typeface="Wingdings"/>
                </a:rPr>
                <a:t> </a:t>
              </a:r>
              <a:r>
                <a:rPr lang="en-US" dirty="0" smtClean="0">
                  <a:sym typeface="Wingdings"/>
                </a:rPr>
                <a:t>- </a:t>
              </a:r>
              <a:r>
                <a:rPr lang="en-US" sz="1400" dirty="0" smtClean="0">
                  <a:solidFill>
                    <a:srgbClr val="FF3300"/>
                  </a:solidFill>
                  <a:sym typeface="Wingdings"/>
                </a:rPr>
                <a:t>Fish </a:t>
              </a:r>
              <a:r>
                <a:rPr lang="en-US" sz="1400" dirty="0">
                  <a:solidFill>
                    <a:srgbClr val="FF3300"/>
                  </a:solidFill>
                  <a:sym typeface="Wingdings"/>
                </a:rPr>
                <a:t>/ Chicken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94455" y="356211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⓫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513632" y="3562116"/>
              <a:ext cx="551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6.99</a:t>
              </a:r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804727" y="3577505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94455" y="3076279"/>
            <a:ext cx="4070930" cy="338554"/>
            <a:chOff x="4994455" y="3024714"/>
            <a:chExt cx="407093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5381609" y="3049336"/>
              <a:ext cx="2727299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</a:rPr>
                <a:t>Wraps -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</a:rPr>
                <a:t>Fish </a:t>
              </a:r>
              <a:r>
                <a:rPr lang="en-US" sz="1400" b="1" dirty="0">
                  <a:solidFill>
                    <a:srgbClr val="FF3300"/>
                  </a:solidFill>
                  <a:latin typeface="Trebuchet MS" pitchFamily="34" charset="0"/>
                </a:rPr>
                <a:t>/ Chicken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94455" y="302471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❿</a:t>
              </a:r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513631" y="302471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5.99</a:t>
              </a:r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99490" y="3040103"/>
              <a:ext cx="1799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………......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93674" y="382665"/>
            <a:ext cx="4839184" cy="29751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00" b="1" dirty="0" smtClean="0">
                <a:latin typeface="Trebuchet MS" pitchFamily="34" charset="0"/>
                <a:sym typeface="Wingdings"/>
              </a:rPr>
              <a:t>Comes with a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side 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and a </a:t>
            </a:r>
            <a:r>
              <a:rPr lang="en-US" sz="1500" b="1" dirty="0" smtClean="0">
                <a:solidFill>
                  <a:srgbClr val="FF3300"/>
                </a:solidFill>
                <a:latin typeface="Trebuchet MS" pitchFamily="34" charset="0"/>
                <a:sym typeface="Wingdings"/>
              </a:rPr>
              <a:t>drink</a:t>
            </a:r>
            <a:r>
              <a:rPr lang="en-US" sz="1500" b="1" dirty="0" smtClean="0">
                <a:latin typeface="Trebuchet MS" pitchFamily="34" charset="0"/>
                <a:sym typeface="Wingdings"/>
              </a:rPr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(</a:t>
            </a:r>
            <a:r>
              <a:rPr lang="en-US" sz="1200" b="1" dirty="0" smtClean="0">
                <a:solidFill>
                  <a:srgbClr val="FF3300"/>
                </a:solidFill>
              </a:rPr>
              <a:t>❺</a:t>
            </a:r>
            <a:r>
              <a:rPr lang="en-US" sz="1400" dirty="0" smtClean="0"/>
              <a:t>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&amp; </a:t>
            </a:r>
            <a:r>
              <a:rPr lang="en-US" sz="1200" b="1" dirty="0" smtClean="0">
                <a:solidFill>
                  <a:srgbClr val="FF3300"/>
                </a:solidFill>
              </a:rPr>
              <a:t>❼ </a:t>
            </a:r>
            <a:r>
              <a:rPr lang="en-US" sz="1500" b="1" dirty="0" smtClean="0"/>
              <a:t>- drink only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)</a:t>
            </a:r>
            <a:endParaRPr lang="en-US" sz="1200" b="1" dirty="0">
              <a:latin typeface="Trebuchet MS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48" y="2172768"/>
            <a:ext cx="4875892" cy="486287"/>
            <a:chOff x="3348" y="2542519"/>
            <a:chExt cx="4875892" cy="486287"/>
          </a:xfrm>
        </p:grpSpPr>
        <p:sp>
          <p:nvSpPr>
            <p:cNvPr id="61" name="TextBox 60"/>
            <p:cNvSpPr txBox="1"/>
            <p:nvPr/>
          </p:nvSpPr>
          <p:spPr>
            <a:xfrm>
              <a:off x="3348" y="261638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❹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27486" y="2616385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8.99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5235" y="2542519"/>
              <a:ext cx="3535123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Philly Sandwich &amp; 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pc Wings 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  <a:t> </a:t>
              </a:r>
              <a:br>
                <a:rPr lang="en-US" sz="1600" b="1" dirty="0" smtClean="0">
                  <a:latin typeface="Bradley Hand ITC" panose="03070402050302030203" pitchFamily="66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07562" y="2631774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" y="2801987"/>
            <a:ext cx="4875892" cy="486287"/>
            <a:chOff x="3348" y="3126203"/>
            <a:chExt cx="4875892" cy="486287"/>
          </a:xfrm>
        </p:grpSpPr>
        <p:sp>
          <p:nvSpPr>
            <p:cNvPr id="65" name="TextBox 64"/>
            <p:cNvSpPr txBox="1"/>
            <p:nvPr/>
          </p:nvSpPr>
          <p:spPr>
            <a:xfrm>
              <a:off x="3348" y="320006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❺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27486" y="3200069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8.49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2060" y="3126203"/>
              <a:ext cx="3480440" cy="48628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08873" y="3215458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05" y="3912692"/>
            <a:ext cx="4877435" cy="486287"/>
            <a:chOff x="1805" y="4145828"/>
            <a:chExt cx="4877435" cy="486287"/>
          </a:xfrm>
        </p:grpSpPr>
        <p:sp>
          <p:nvSpPr>
            <p:cNvPr id="75" name="TextBox 74"/>
            <p:cNvSpPr txBox="1"/>
            <p:nvPr/>
          </p:nvSpPr>
          <p:spPr>
            <a:xfrm>
              <a:off x="1805" y="421969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❼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7486" y="4219694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9.99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517" y="4145828"/>
              <a:ext cx="4096268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Shrimp Fried Rice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&amp;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10 pc Wings</a:t>
              </a:r>
              <a:r>
                <a:rPr lang="en-US" sz="1600" dirty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dirty="0" smtClean="0">
                  <a:latin typeface="Utsaah" panose="020B0604020202020204" pitchFamily="34" charset="0"/>
                  <a:cs typeface="Utsaah" panose="020B0604020202020204" pitchFamily="34" charset="0"/>
                </a:rPr>
                <a:t>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600" b="1" dirty="0" smtClean="0">
                  <a:latin typeface="Trebuchet MS" pitchFamily="34" charset="0"/>
                  <a:sym typeface="Wingdings"/>
                </a:rPr>
                <a:t>Boneless Bites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plus a drink</a:t>
              </a:r>
              <a:endParaRPr lang="en-US" sz="16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25570" y="4235083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…...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9" y="4541910"/>
            <a:ext cx="4873751" cy="486287"/>
            <a:chOff x="5489" y="4541910"/>
            <a:chExt cx="4873751" cy="486287"/>
          </a:xfrm>
        </p:grpSpPr>
        <p:sp>
          <p:nvSpPr>
            <p:cNvPr id="83" name="TextBox 82"/>
            <p:cNvSpPr txBox="1"/>
            <p:nvPr/>
          </p:nvSpPr>
          <p:spPr>
            <a:xfrm>
              <a:off x="5489" y="461577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❽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27487" y="4615776"/>
              <a:ext cx="551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8.99</a:t>
              </a:r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9508" y="4541910"/>
              <a:ext cx="3444392" cy="48628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Fish &amp;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>
                  <a:latin typeface="Trebuchet MS" pitchFamily="34" charset="0"/>
                  <a:sym typeface="Wingdings"/>
                </a:rPr>
                <a:t>p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iece Wings </a:t>
              </a:r>
              <a:r>
                <a:rPr lang="en-US" sz="1600" b="1" dirty="0" smtClean="0">
                  <a:latin typeface="Bradley Hand ITC" panose="03070402050302030203" pitchFamily="66" charset="0"/>
                  <a:cs typeface="Utsaah" panose="020B0604020202020204" pitchFamily="34" charset="0"/>
                </a:rPr>
                <a:t>or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 Boneless Bites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7105" y="4631165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..…......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94455" y="2456535"/>
            <a:ext cx="4070930" cy="461665"/>
            <a:chOff x="4994455" y="2456535"/>
            <a:chExt cx="4070930" cy="461665"/>
          </a:xfrm>
        </p:grpSpPr>
        <p:sp>
          <p:nvSpPr>
            <p:cNvPr id="117" name="TextBox 116"/>
            <p:cNvSpPr txBox="1"/>
            <p:nvPr/>
          </p:nvSpPr>
          <p:spPr>
            <a:xfrm>
              <a:off x="4994455" y="251809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</a:rPr>
                <a:t>❾</a:t>
              </a:r>
              <a:endParaRPr lang="en-US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13631" y="2518090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6.49</a:t>
              </a:r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81610" y="2456535"/>
              <a:ext cx="31077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Deluxe Sandwich 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Smoked Pulled Pork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</a:t>
              </a:r>
              <a:r>
                <a:rPr lang="en-US" sz="9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 / </a:t>
              </a:r>
              <a:r>
                <a:rPr lang="en-US" sz="14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Beef </a:t>
              </a:r>
              <a:endParaRPr lang="en-US" sz="1400" b="1" dirty="0">
                <a:solidFill>
                  <a:srgbClr val="FF3300"/>
                </a:solidFill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43665" y="2533479"/>
              <a:ext cx="454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..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94455" y="4069545"/>
            <a:ext cx="4070930" cy="338554"/>
            <a:chOff x="4994455" y="4130295"/>
            <a:chExt cx="4070930" cy="338554"/>
          </a:xfrm>
        </p:grpSpPr>
        <p:sp>
          <p:nvSpPr>
            <p:cNvPr id="74" name="TextBox 73"/>
            <p:cNvSpPr txBox="1"/>
            <p:nvPr/>
          </p:nvSpPr>
          <p:spPr>
            <a:xfrm>
              <a:off x="5381610" y="4154917"/>
              <a:ext cx="2915676" cy="289310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600" b="1">
                  <a:latin typeface="Trebuchet MS" pitchFamily="34" charset="0"/>
                </a:defRPr>
              </a:lvl1pPr>
            </a:lstStyle>
            <a:p>
              <a:r>
                <a:rPr lang="en-US" dirty="0" smtClean="0">
                  <a:sym typeface="Wingdings"/>
                </a:rPr>
                <a:t>16 piece Wings </a:t>
              </a:r>
              <a:r>
                <a:rPr lang="en-US" dirty="0" smtClean="0">
                  <a:latin typeface="Bradley Hand ITC" panose="03070402050302030203" pitchFamily="66" charset="0"/>
                  <a:sym typeface="Wingdings"/>
                </a:rPr>
                <a:t>or</a:t>
              </a:r>
              <a:r>
                <a:rPr lang="en-US" dirty="0" smtClean="0">
                  <a:sym typeface="Wingdings"/>
                </a:rPr>
                <a:t> </a:t>
              </a:r>
              <a:r>
                <a:rPr lang="en-US" dirty="0" err="1" smtClean="0">
                  <a:sym typeface="Wingdings"/>
                </a:rPr>
                <a:t>Bnlss</a:t>
              </a:r>
              <a:r>
                <a:rPr lang="en-US" dirty="0" smtClean="0">
                  <a:sym typeface="Wingdings"/>
                </a:rPr>
                <a:t> Bites</a:t>
              </a:r>
              <a:endParaRPr lang="en-US" sz="1200" dirty="0">
                <a:solidFill>
                  <a:srgbClr val="FF33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94455" y="413029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3300"/>
                  </a:solidFill>
                  <a:latin typeface="Calibri"/>
                </a:rPr>
                <a:t>⓬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09436" y="4130295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/>
                <a:t>11.49</a:t>
              </a:r>
              <a:endParaRPr lang="en-US" sz="16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70780" y="4145684"/>
              <a:ext cx="333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r"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1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1859">
            <a:off x="4910738" y="1565252"/>
            <a:ext cx="6978752" cy="472433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7314" y="0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 WINGS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3013" y="229045"/>
            <a:ext cx="1994382" cy="307777"/>
            <a:chOff x="1003013" y="344260"/>
            <a:chExt cx="1994382" cy="307777"/>
          </a:xfrm>
        </p:grpSpPr>
        <p:sp>
          <p:nvSpPr>
            <p:cNvPr id="59" name="TextBox 58"/>
            <p:cNvSpPr txBox="1"/>
            <p:nvPr/>
          </p:nvSpPr>
          <p:spPr>
            <a:xfrm>
              <a:off x="1003013" y="344260"/>
              <a:ext cx="1034257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Wings Only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04269" y="344260"/>
              <a:ext cx="993126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453" y="497880"/>
            <a:ext cx="2542735" cy="338554"/>
            <a:chOff x="237246" y="666218"/>
            <a:chExt cx="2542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237246" y="666218"/>
              <a:ext cx="718466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 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36570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59298" y="66621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227" y="854899"/>
            <a:ext cx="2662961" cy="338554"/>
            <a:chOff x="117020" y="920335"/>
            <a:chExt cx="2662961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17020" y="920335"/>
              <a:ext cx="83869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 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36570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9298" y="9203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7020" y="1211918"/>
            <a:ext cx="2666168" cy="338554"/>
            <a:chOff x="117020" y="1154435"/>
            <a:chExt cx="2666168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17020" y="1154435"/>
              <a:ext cx="83869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 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552" y="11544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12.59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42280" y="11544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13.59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7020" y="1568937"/>
            <a:ext cx="2666168" cy="338554"/>
            <a:chOff x="117020" y="1388286"/>
            <a:chExt cx="2666168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117020" y="1388286"/>
              <a:ext cx="83869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30</a:t>
              </a:r>
              <a:r>
                <a:rPr lang="en-US" sz="1600" b="1" dirty="0" smtClean="0">
                  <a:latin typeface="Trebuchet MS" pitchFamily="34" charset="0"/>
                </a:rPr>
                <a:t>  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552" y="1388286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18.99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42280" y="1388286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19.99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134730" y="267450"/>
            <a:ext cx="593065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0738">
              <a:lnSpc>
                <a:spcPts val="1800"/>
              </a:lnSpc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Hot		Extra Hot 	Honey Hot</a:t>
            </a:r>
          </a:p>
          <a:p>
            <a:pPr defTabSz="820738">
              <a:lnSpc>
                <a:spcPts val="1800"/>
              </a:lnSpc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Mild		Medium		Extra Mild</a:t>
            </a:r>
          </a:p>
          <a:p>
            <a:pPr defTabSz="820738">
              <a:lnSpc>
                <a:spcPts val="1800"/>
              </a:lnSpc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Lemon Pepper	Garlic Pepper	Honey Garlic Pepper</a:t>
            </a:r>
          </a:p>
          <a:p>
            <a:pPr defTabSz="820738">
              <a:lnSpc>
                <a:spcPts val="1800"/>
              </a:lnSpc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Ranch		Cajun		Honey Mustard</a:t>
            </a:r>
          </a:p>
          <a:p>
            <a:pPr defTabSz="820738">
              <a:lnSpc>
                <a:spcPts val="1800"/>
              </a:lnSpc>
            </a:pP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Teriyaki		Hot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Teriyaki        BBQ</a:t>
            </a:r>
            <a:r>
              <a:rPr lang="en-US" sz="1600" b="1" dirty="0">
                <a:solidFill>
                  <a:srgbClr val="FF3300"/>
                </a:solidFill>
                <a:latin typeface="Trebuchet MS" pitchFamily="34" charset="0"/>
              </a:rPr>
              <a:t>	 </a:t>
            </a:r>
            <a:r>
              <a:rPr lang="en-US" sz="1600" b="1" dirty="0" smtClean="0">
                <a:solidFill>
                  <a:srgbClr val="FF3300"/>
                </a:solidFill>
                <a:latin typeface="Trebuchet MS" pitchFamily="34" charset="0"/>
              </a:rPr>
              <a:t>       Plain</a:t>
            </a:r>
            <a:endParaRPr lang="en-US" sz="1600" b="1" dirty="0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84541" y="1650030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FISH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31233" y="1879923"/>
            <a:ext cx="2023347" cy="307777"/>
            <a:chOff x="3931233" y="2339398"/>
            <a:chExt cx="2023347" cy="307777"/>
          </a:xfrm>
        </p:grpSpPr>
        <p:sp>
          <p:nvSpPr>
            <p:cNvPr id="75" name="TextBox 74"/>
            <p:cNvSpPr txBox="1"/>
            <p:nvPr/>
          </p:nvSpPr>
          <p:spPr>
            <a:xfrm>
              <a:off x="3931233" y="2339398"/>
              <a:ext cx="889987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Fish Only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1839" y="2339398"/>
              <a:ext cx="1012741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99810" y="2194791"/>
            <a:ext cx="2621133" cy="338554"/>
            <a:chOff x="3099810" y="2456535"/>
            <a:chExt cx="2621133" cy="338554"/>
          </a:xfrm>
        </p:grpSpPr>
        <p:sp>
          <p:nvSpPr>
            <p:cNvPr id="78" name="TextBox 77"/>
            <p:cNvSpPr txBox="1"/>
            <p:nvPr/>
          </p:nvSpPr>
          <p:spPr>
            <a:xfrm>
              <a:off x="3099810" y="2456535"/>
              <a:ext cx="5934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41754" y="24565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00260" y="245653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9810" y="2563676"/>
            <a:ext cx="2621133" cy="338554"/>
            <a:chOff x="3099810" y="2738172"/>
            <a:chExt cx="2621133" cy="338554"/>
          </a:xfrm>
        </p:grpSpPr>
        <p:sp>
          <p:nvSpPr>
            <p:cNvPr id="82" name="TextBox 81"/>
            <p:cNvSpPr txBox="1"/>
            <p:nvPr/>
          </p:nvSpPr>
          <p:spPr>
            <a:xfrm>
              <a:off x="3099810" y="2738172"/>
              <a:ext cx="5934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3</a:t>
              </a:r>
              <a:r>
                <a:rPr lang="en-US" sz="1600" b="1" dirty="0" smtClean="0">
                  <a:latin typeface="Trebuchet MS" pitchFamily="34" charset="0"/>
                </a:rPr>
                <a:t>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1754" y="2738172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00260" y="2738172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8.49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9810" y="2932561"/>
            <a:ext cx="2624340" cy="338554"/>
            <a:chOff x="3099810" y="3019809"/>
            <a:chExt cx="2624340" cy="338554"/>
          </a:xfrm>
        </p:grpSpPr>
        <p:sp>
          <p:nvSpPr>
            <p:cNvPr id="86" name="TextBox 85"/>
            <p:cNvSpPr txBox="1"/>
            <p:nvPr/>
          </p:nvSpPr>
          <p:spPr>
            <a:xfrm>
              <a:off x="3099810" y="3019809"/>
              <a:ext cx="5934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41754" y="301980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83243" y="3019809"/>
              <a:ext cx="7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10.99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99810" y="3301445"/>
            <a:ext cx="2624340" cy="338554"/>
            <a:chOff x="3099810" y="3301445"/>
            <a:chExt cx="2624340" cy="338554"/>
          </a:xfrm>
        </p:grpSpPr>
        <p:sp>
          <p:nvSpPr>
            <p:cNvPr id="90" name="TextBox 89"/>
            <p:cNvSpPr txBox="1"/>
            <p:nvPr/>
          </p:nvSpPr>
          <p:spPr>
            <a:xfrm>
              <a:off x="3099810" y="3301445"/>
              <a:ext cx="59343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21530" y="3301445"/>
              <a:ext cx="7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83243" y="3301445"/>
              <a:ext cx="7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-14655" y="2878990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 DELUXE SANDWICH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07125" y="3840771"/>
            <a:ext cx="3032189" cy="141577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Tilapia &amp; Catfish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-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can </a:t>
            </a:r>
            <a:r>
              <a:rPr lang="en-US" sz="1200" b="1" dirty="0">
                <a:latin typeface="Trebuchet MS" pitchFamily="34" charset="0"/>
                <a:sym typeface="Wingdings"/>
              </a:rPr>
              <a:t>be grilled,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blackened, </a:t>
            </a:r>
            <a:r>
              <a:rPr lang="en-US" sz="1200" b="1" dirty="0" err="1">
                <a:latin typeface="Trebuchet MS" pitchFamily="34" charset="0"/>
                <a:sym typeface="Wingdings"/>
              </a:rPr>
              <a:t>cajun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, or </a:t>
            </a:r>
            <a:r>
              <a:rPr lang="en-US" sz="1200" b="1" dirty="0">
                <a:latin typeface="Trebuchet MS" pitchFamily="34" charset="0"/>
                <a:sym typeface="Wingdings"/>
              </a:rPr>
              <a:t>lemon pepper.</a:t>
            </a:r>
          </a:p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Whiting – </a:t>
            </a:r>
            <a:r>
              <a:rPr lang="en-US" sz="1200" b="1" dirty="0">
                <a:latin typeface="Trebuchet MS" pitchFamily="34" charset="0"/>
                <a:sym typeface="Wingdings"/>
              </a:rPr>
              <a:t>Fried Only.           </a:t>
            </a:r>
            <a:endParaRPr lang="en-US" sz="1400" b="1" dirty="0">
              <a:latin typeface="Trebuchet MS" pitchFamily="34" charset="0"/>
              <a:sym typeface="Wingding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Trebuchet MS" pitchFamily="34" charset="0"/>
                <a:sym typeface="Wingdings"/>
              </a:rPr>
              <a:t>Comes with one side order, </a:t>
            </a:r>
            <a:r>
              <a:rPr lang="en-US" sz="1200" b="1" dirty="0" err="1" smtClean="0">
                <a:latin typeface="Trebuchet MS" pitchFamily="34" charset="0"/>
                <a:sym typeface="Wingdings"/>
              </a:rPr>
              <a:t>cole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 slaw</a:t>
            </a:r>
            <a:r>
              <a:rPr lang="en-US" sz="1200" b="1" dirty="0">
                <a:latin typeface="Trebuchet MS" pitchFamily="34" charset="0"/>
                <a:sym typeface="Wingdings"/>
              </a:rPr>
              <a:t>, and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tartar </a:t>
            </a:r>
            <a:r>
              <a:rPr lang="en-US" sz="1200" b="1" dirty="0">
                <a:latin typeface="Trebuchet MS" pitchFamily="34" charset="0"/>
                <a:sym typeface="Wingdings"/>
              </a:rPr>
              <a:t>sauce.</a:t>
            </a:r>
          </a:p>
          <a:p>
            <a:pPr>
              <a:spcAft>
                <a:spcPts val="60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17020" y="1925956"/>
            <a:ext cx="2666168" cy="338554"/>
            <a:chOff x="117020" y="1388286"/>
            <a:chExt cx="2666168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17020" y="1388286"/>
              <a:ext cx="838691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5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0</a:t>
              </a:r>
              <a:r>
                <a:rPr lang="en-US" sz="1600" b="1" dirty="0" smtClean="0">
                  <a:latin typeface="Trebuchet MS" pitchFamily="34" charset="0"/>
                </a:rPr>
                <a:t>  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19552" y="1388286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98457" y="138828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3189420" y="-1386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FF00"/>
                </a:solidFill>
                <a:latin typeface="Candara" panose="020E0502030303020204" pitchFamily="34" charset="0"/>
              </a:rPr>
              <a:t> WING FLAVORS</a:t>
            </a:r>
            <a:endParaRPr lang="en-US" b="1" dirty="0">
              <a:solidFill>
                <a:srgbClr val="00FF00"/>
              </a:solidFill>
              <a:latin typeface="Candara" panose="020E0502030303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359" y="4229869"/>
            <a:ext cx="2754011" cy="338794"/>
            <a:chOff x="41249" y="1269285"/>
            <a:chExt cx="2754011" cy="338794"/>
          </a:xfrm>
        </p:grpSpPr>
        <p:sp>
          <p:nvSpPr>
            <p:cNvPr id="100" name="TextBox 99"/>
            <p:cNvSpPr txBox="1"/>
            <p:nvPr/>
          </p:nvSpPr>
          <p:spPr>
            <a:xfrm>
              <a:off x="41249" y="1269525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Pulled Pork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29046" y="126952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74577" y="1269285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2595" y="3416660"/>
            <a:ext cx="2752775" cy="482756"/>
            <a:chOff x="58945" y="2156386"/>
            <a:chExt cx="2752775" cy="482756"/>
          </a:xfrm>
        </p:grpSpPr>
        <p:sp>
          <p:nvSpPr>
            <p:cNvPr id="107" name="TextBox 106"/>
            <p:cNvSpPr txBox="1"/>
            <p:nvPr/>
          </p:nvSpPr>
          <p:spPr>
            <a:xfrm>
              <a:off x="58945" y="2202099"/>
              <a:ext cx="2477590" cy="437043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Philly </a:t>
              </a:r>
              <a:br>
                <a:rPr lang="en-US" sz="1600" b="1" dirty="0" smtClean="0">
                  <a:latin typeface="Trebuchet MS" pitchFamily="34" charset="0"/>
                  <a:sym typeface="Wingdings"/>
                </a:rPr>
              </a:br>
              <a:r>
                <a:rPr lang="en-US" sz="1200" b="1" dirty="0" smtClean="0">
                  <a:solidFill>
                    <a:srgbClr val="FF3300"/>
                  </a:solidFill>
                  <a:latin typeface="Trebuchet MS" pitchFamily="34" charset="0"/>
                  <a:sym typeface="Wingdings"/>
                </a:rPr>
                <a:t>Chicken / Beef</a:t>
              </a:r>
              <a:endParaRPr lang="en-US" sz="1500" b="1" dirty="0">
                <a:latin typeface="Trebuchet MS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4612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91037" y="215638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320" y="3877520"/>
            <a:ext cx="2755050" cy="338554"/>
            <a:chOff x="40210" y="2463626"/>
            <a:chExt cx="2755050" cy="338554"/>
          </a:xfrm>
        </p:grpSpPr>
        <p:sp>
          <p:nvSpPr>
            <p:cNvPr id="111" name="TextBox 110"/>
            <p:cNvSpPr txBox="1"/>
            <p:nvPr/>
          </p:nvSpPr>
          <p:spPr>
            <a:xfrm>
              <a:off x="40210" y="2463626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2966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74577" y="2463626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0320" y="4582458"/>
            <a:ext cx="2761253" cy="339035"/>
            <a:chOff x="40210" y="2808790"/>
            <a:chExt cx="2761253" cy="339035"/>
          </a:xfrm>
        </p:grpSpPr>
        <p:sp>
          <p:nvSpPr>
            <p:cNvPr id="115" name="TextBox 114"/>
            <p:cNvSpPr txBox="1"/>
            <p:nvPr/>
          </p:nvSpPr>
          <p:spPr>
            <a:xfrm>
              <a:off x="40210" y="2809271"/>
              <a:ext cx="2260882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Burger </a:t>
              </a:r>
              <a:endParaRPr lang="en-US" sz="1100" b="1" dirty="0">
                <a:latin typeface="Trebuchet MS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29046" y="280927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80780" y="280879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037270" y="3109420"/>
            <a:ext cx="95482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i="1" u="sng" dirty="0">
                <a:solidFill>
                  <a:schemeClr val="tx1"/>
                </a:solidFill>
                <a:sym typeface="Wingdings"/>
              </a:rPr>
              <a:t>w/ </a:t>
            </a:r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F fries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17020" y="2271601"/>
            <a:ext cx="2666168" cy="338554"/>
            <a:chOff x="117020" y="1388286"/>
            <a:chExt cx="2666168" cy="338554"/>
          </a:xfrm>
        </p:grpSpPr>
        <p:sp>
          <p:nvSpPr>
            <p:cNvPr id="120" name="TextBox 119"/>
            <p:cNvSpPr txBox="1"/>
            <p:nvPr/>
          </p:nvSpPr>
          <p:spPr>
            <a:xfrm>
              <a:off x="117020" y="1388286"/>
              <a:ext cx="83388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100</a:t>
              </a:r>
              <a:r>
                <a:rPr lang="en-US" sz="1600" b="1" dirty="0" smtClean="0">
                  <a:latin typeface="Trebuchet MS" pitchFamily="34" charset="0"/>
                </a:rPr>
                <a:t> pc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19552" y="1388286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54.99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98457" y="138828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46715" y="3109420"/>
            <a:ext cx="122365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pPr algn="r"/>
            <a:r>
              <a:rPr lang="en-US" i="1" u="sng" dirty="0" smtClean="0">
                <a:solidFill>
                  <a:schemeClr val="tx1"/>
                </a:solidFill>
                <a:sym typeface="Wingdings"/>
              </a:rPr>
              <a:t>Sand. Only</a:t>
            </a:r>
            <a:endParaRPr lang="en-US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758">
            <a:off x="5677228" y="2902914"/>
            <a:ext cx="3787615" cy="207502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6298100" y="1630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 SALAD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0246" y="444887"/>
            <a:ext cx="2834990" cy="480131"/>
            <a:chOff x="6250246" y="444887"/>
            <a:chExt cx="2834990" cy="480131"/>
          </a:xfrm>
        </p:grpSpPr>
        <p:sp>
          <p:nvSpPr>
            <p:cNvPr id="121" name="TextBox 120"/>
            <p:cNvSpPr txBox="1"/>
            <p:nvPr/>
          </p:nvSpPr>
          <p:spPr>
            <a:xfrm>
              <a:off x="6250246" y="444887"/>
              <a:ext cx="1931824" cy="48013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Chicken Salad</a:t>
              </a:r>
            </a:p>
            <a:p>
              <a:pPr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5A33"/>
                  </a:solidFill>
                  <a:latin typeface="Trebuchet MS" pitchFamily="34" charset="0"/>
                  <a:sym typeface="Wingdings"/>
                </a:rPr>
                <a:t>Grilled / Fried Chicken </a:t>
              </a:r>
              <a:endParaRPr lang="en-US" sz="1200" b="1" dirty="0">
                <a:solidFill>
                  <a:srgbClr val="FF5A33"/>
                </a:solidFill>
                <a:latin typeface="Trebuchet MS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64553" y="494131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189421" y="-1743"/>
            <a:ext cx="295718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CHICKEN TENDERS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08233" y="229045"/>
            <a:ext cx="2268802" cy="307777"/>
            <a:chOff x="4108233" y="366457"/>
            <a:chExt cx="2268802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4108233" y="366457"/>
              <a:ext cx="1116652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Tender </a:t>
              </a:r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Only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2010" y="366457"/>
              <a:ext cx="1125025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60539" y="504971"/>
            <a:ext cx="2669304" cy="338554"/>
            <a:chOff x="239050" y="2924486"/>
            <a:chExt cx="2498545" cy="338554"/>
          </a:xfrm>
        </p:grpSpPr>
        <p:sp>
          <p:nvSpPr>
            <p:cNvPr id="60" name="TextBox 59"/>
            <p:cNvSpPr txBox="1"/>
            <p:nvPr/>
          </p:nvSpPr>
          <p:spPr>
            <a:xfrm>
              <a:off x="239050" y="2924486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03154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56618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0539" y="850616"/>
            <a:ext cx="2669304" cy="338554"/>
            <a:chOff x="239050" y="3206123"/>
            <a:chExt cx="2498545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239050" y="3206123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03154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56618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60539" y="1196261"/>
            <a:ext cx="2677053" cy="338554"/>
            <a:chOff x="239050" y="3487760"/>
            <a:chExt cx="2505799" cy="338554"/>
          </a:xfrm>
        </p:grpSpPr>
        <p:sp>
          <p:nvSpPr>
            <p:cNvPr id="68" name="TextBox 67"/>
            <p:cNvSpPr txBox="1"/>
            <p:nvPr/>
          </p:nvSpPr>
          <p:spPr>
            <a:xfrm>
              <a:off x="239050" y="348776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3154" y="3487760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63872" y="3487760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8.99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60539" y="1541906"/>
            <a:ext cx="2682063" cy="338554"/>
            <a:chOff x="239050" y="3769396"/>
            <a:chExt cx="2510488" cy="338554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239050" y="3769396"/>
              <a:ext cx="681597" cy="338554"/>
            </a:xfrm>
            <a:prstGeom prst="rect">
              <a:avLst/>
            </a:prstGeom>
            <a:grp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03154" y="3769396"/>
              <a:ext cx="5809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9.49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6028" y="3769396"/>
              <a:ext cx="69351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10.99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-7340" y="3531875"/>
            <a:ext cx="295718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FRIED RICE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82316" y="4031140"/>
            <a:ext cx="2991174" cy="338554"/>
            <a:chOff x="3035800" y="664833"/>
            <a:chExt cx="2799824" cy="338554"/>
          </a:xfrm>
        </p:grpSpPr>
        <p:sp>
          <p:nvSpPr>
            <p:cNvPr id="39" name="TextBox 38"/>
            <p:cNvSpPr txBox="1"/>
            <p:nvPr/>
          </p:nvSpPr>
          <p:spPr>
            <a:xfrm>
              <a:off x="3035800" y="664833"/>
              <a:ext cx="1175038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Vegetable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2612" y="66483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4647" y="66483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82319" y="4376785"/>
            <a:ext cx="2995457" cy="338554"/>
            <a:chOff x="-82319" y="4547319"/>
            <a:chExt cx="2995457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-82319" y="4547319"/>
              <a:ext cx="1890047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Beef </a:t>
              </a:r>
              <a:r>
                <a:rPr lang="en-US" sz="500" b="1" dirty="0" smtClean="0">
                  <a:latin typeface="Trebuchet MS" pitchFamily="34" charset="0"/>
                  <a:sym typeface="Wingdings"/>
                </a:rPr>
                <a:t> 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/ Chicken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67453" y="454731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2455" y="454731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43023" y="3762305"/>
            <a:ext cx="1339157" cy="307777"/>
            <a:chOff x="1543023" y="3839115"/>
            <a:chExt cx="1339157" cy="307777"/>
          </a:xfrm>
        </p:grpSpPr>
        <p:sp>
          <p:nvSpPr>
            <p:cNvPr id="132" name="TextBox 131"/>
            <p:cNvSpPr txBox="1"/>
            <p:nvPr/>
          </p:nvSpPr>
          <p:spPr>
            <a:xfrm>
              <a:off x="1543023" y="3839115"/>
              <a:ext cx="609462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Small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63100" y="3839115"/>
              <a:ext cx="619080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Large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05" y="1803650"/>
            <a:ext cx="295718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BUTTERFLY SHRIMP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3397" y="2034080"/>
            <a:ext cx="2255212" cy="307777"/>
            <a:chOff x="903397" y="2110890"/>
            <a:chExt cx="2255212" cy="307777"/>
          </a:xfrm>
        </p:grpSpPr>
        <p:sp>
          <p:nvSpPr>
            <p:cNvPr id="110" name="TextBox 109"/>
            <p:cNvSpPr txBox="1"/>
            <p:nvPr/>
          </p:nvSpPr>
          <p:spPr>
            <a:xfrm>
              <a:off x="903397" y="2110890"/>
              <a:ext cx="1140056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Shrimp </a:t>
              </a:r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Only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63633" y="2110890"/>
              <a:ext cx="1094976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50503" y="2365180"/>
            <a:ext cx="2651528" cy="338554"/>
            <a:chOff x="239050" y="2924486"/>
            <a:chExt cx="2481906" cy="338554"/>
          </a:xfrm>
        </p:grpSpPr>
        <p:sp>
          <p:nvSpPr>
            <p:cNvPr id="113" name="TextBox 112"/>
            <p:cNvSpPr txBox="1"/>
            <p:nvPr/>
          </p:nvSpPr>
          <p:spPr>
            <a:xfrm>
              <a:off x="239050" y="2924486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5987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139979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0503" y="2702441"/>
            <a:ext cx="2658352" cy="338554"/>
            <a:chOff x="239050" y="3206123"/>
            <a:chExt cx="2488293" cy="338554"/>
          </a:xfrm>
        </p:grpSpPr>
        <p:sp>
          <p:nvSpPr>
            <p:cNvPr id="120" name="TextBox 119"/>
            <p:cNvSpPr txBox="1"/>
            <p:nvPr/>
          </p:nvSpPr>
          <p:spPr>
            <a:xfrm>
              <a:off x="239050" y="3206123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70835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46366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3844" y="3039701"/>
            <a:ext cx="2785012" cy="338554"/>
            <a:chOff x="117020" y="4601505"/>
            <a:chExt cx="2606850" cy="338554"/>
          </a:xfrm>
        </p:grpSpPr>
        <p:sp>
          <p:nvSpPr>
            <p:cNvPr id="165" name="TextBox 164"/>
            <p:cNvSpPr txBox="1"/>
            <p:nvPr/>
          </p:nvSpPr>
          <p:spPr>
            <a:xfrm>
              <a:off x="117020" y="460150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67362" y="4601505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142893" y="4601505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8.99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-6710" y="0"/>
            <a:ext cx="295718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GRILLED SHRIMP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4882" y="229045"/>
            <a:ext cx="2255212" cy="307777"/>
            <a:chOff x="894882" y="307240"/>
            <a:chExt cx="2255212" cy="307777"/>
          </a:xfrm>
        </p:grpSpPr>
        <p:sp>
          <p:nvSpPr>
            <p:cNvPr id="119" name="TextBox 118"/>
            <p:cNvSpPr txBox="1"/>
            <p:nvPr/>
          </p:nvSpPr>
          <p:spPr>
            <a:xfrm>
              <a:off x="894882" y="307240"/>
              <a:ext cx="1140056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Shrimp </a:t>
              </a:r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Only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063632" y="307240"/>
              <a:ext cx="1086462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>
                  <a:solidFill>
                    <a:schemeClr val="tx1"/>
                  </a:solidFill>
                  <a:sym typeface="Wingdings"/>
                </a:rPr>
                <a:t>w/ </a:t>
              </a:r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F fries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8812" y="561530"/>
            <a:ext cx="2669304" cy="338554"/>
            <a:chOff x="239050" y="2924486"/>
            <a:chExt cx="2498545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239050" y="2924486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273303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156618" y="2924486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48812" y="898098"/>
            <a:ext cx="2669304" cy="338554"/>
            <a:chOff x="239050" y="3206123"/>
            <a:chExt cx="2498545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39050" y="3206123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8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73303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7.99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156618" y="3206123"/>
              <a:ext cx="58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9.49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782" y="1234666"/>
            <a:ext cx="2780155" cy="338554"/>
            <a:chOff x="126782" y="1158417"/>
            <a:chExt cx="2780155" cy="338554"/>
          </a:xfrm>
        </p:grpSpPr>
        <p:sp>
          <p:nvSpPr>
            <p:cNvPr id="129" name="TextBox 128"/>
            <p:cNvSpPr txBox="1"/>
            <p:nvPr/>
          </p:nvSpPr>
          <p:spPr>
            <a:xfrm>
              <a:off x="126782" y="1158417"/>
              <a:ext cx="85662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33201" y="1158417"/>
              <a:ext cx="7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66030" y="1158417"/>
              <a:ext cx="7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13.49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338629" y="1989964"/>
            <a:ext cx="1510350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Medium Drink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465369" y="198996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Trebuchet MS" pitchFamily="34" charset="0"/>
              </a:rPr>
              <a:t>1.99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38629" y="2271601"/>
            <a:ext cx="1293944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Large Drink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465369" y="227160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Trebuchet MS" pitchFamily="34" charset="0"/>
              </a:rPr>
              <a:t>2.49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300225" y="1688435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 DRINKS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89994" y="1971802"/>
            <a:ext cx="979801" cy="328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91224" y="2082812"/>
            <a:ext cx="2843774" cy="2286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SIDE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ORDERS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7018" y="2340783"/>
            <a:ext cx="1454372" cy="307777"/>
            <a:chOff x="4577018" y="2390052"/>
            <a:chExt cx="1454372" cy="307777"/>
          </a:xfrm>
        </p:grpSpPr>
        <p:sp>
          <p:nvSpPr>
            <p:cNvPr id="77" name="TextBox 76"/>
            <p:cNvSpPr txBox="1"/>
            <p:nvPr/>
          </p:nvSpPr>
          <p:spPr>
            <a:xfrm>
              <a:off x="4577018" y="2390052"/>
              <a:ext cx="609462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Small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2310" y="2390052"/>
              <a:ext cx="619080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i="1" u="sng" dirty="0" smtClean="0">
                  <a:solidFill>
                    <a:schemeClr val="tx1"/>
                  </a:solidFill>
                  <a:sym typeface="Wingdings"/>
                </a:rPr>
                <a:t>Large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12610" y="2950909"/>
            <a:ext cx="2918780" cy="338554"/>
            <a:chOff x="3112610" y="2886360"/>
            <a:chExt cx="2918780" cy="338554"/>
          </a:xfrm>
        </p:grpSpPr>
        <p:sp>
          <p:nvSpPr>
            <p:cNvPr id="138" name="TextBox 137"/>
            <p:cNvSpPr txBox="1"/>
            <p:nvPr/>
          </p:nvSpPr>
          <p:spPr>
            <a:xfrm>
              <a:off x="3112610" y="2886360"/>
              <a:ext cx="931665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Egg Roll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04202" y="288636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10707" y="288636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12610" y="3298950"/>
            <a:ext cx="2918780" cy="338554"/>
            <a:chOff x="3035800" y="2924486"/>
            <a:chExt cx="2918780" cy="231237"/>
          </a:xfrm>
        </p:grpSpPr>
        <p:sp>
          <p:nvSpPr>
            <p:cNvPr id="142" name="TextBox 141"/>
            <p:cNvSpPr txBox="1"/>
            <p:nvPr/>
          </p:nvSpPr>
          <p:spPr>
            <a:xfrm>
              <a:off x="3035800" y="2924486"/>
              <a:ext cx="1023037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Coleslaw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527392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3897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12610" y="3646991"/>
            <a:ext cx="2918780" cy="338554"/>
            <a:chOff x="3035800" y="2924486"/>
            <a:chExt cx="2918780" cy="231237"/>
          </a:xfrm>
        </p:grpSpPr>
        <p:sp>
          <p:nvSpPr>
            <p:cNvPr id="146" name="TextBox 145"/>
            <p:cNvSpPr txBox="1"/>
            <p:nvPr/>
          </p:nvSpPr>
          <p:spPr>
            <a:xfrm>
              <a:off x="3035800" y="2924486"/>
              <a:ext cx="1309974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Onion Rings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27392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3897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112610" y="3995032"/>
            <a:ext cx="2918780" cy="338554"/>
            <a:chOff x="3035800" y="2924486"/>
            <a:chExt cx="2918780" cy="231237"/>
          </a:xfrm>
        </p:grpSpPr>
        <p:sp>
          <p:nvSpPr>
            <p:cNvPr id="150" name="TextBox 149"/>
            <p:cNvSpPr txBox="1"/>
            <p:nvPr/>
          </p:nvSpPr>
          <p:spPr>
            <a:xfrm>
              <a:off x="3035800" y="2924486"/>
              <a:ext cx="1407758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Hushpuppies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527392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333897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112610" y="4343073"/>
            <a:ext cx="2918780" cy="338554"/>
            <a:chOff x="3035800" y="2924486"/>
            <a:chExt cx="2918780" cy="231237"/>
          </a:xfrm>
        </p:grpSpPr>
        <p:sp>
          <p:nvSpPr>
            <p:cNvPr id="154" name="TextBox 153"/>
            <p:cNvSpPr txBox="1"/>
            <p:nvPr/>
          </p:nvSpPr>
          <p:spPr>
            <a:xfrm>
              <a:off x="3035800" y="2924486"/>
              <a:ext cx="1200970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Fried Okra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527392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33897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112610" y="4691116"/>
            <a:ext cx="2918780" cy="338554"/>
            <a:chOff x="3035800" y="2924486"/>
            <a:chExt cx="2918780" cy="231237"/>
          </a:xfrm>
        </p:grpSpPr>
        <p:sp>
          <p:nvSpPr>
            <p:cNvPr id="162" name="TextBox 161"/>
            <p:cNvSpPr txBox="1"/>
            <p:nvPr/>
          </p:nvSpPr>
          <p:spPr>
            <a:xfrm>
              <a:off x="3035800" y="2924486"/>
              <a:ext cx="1443024" cy="23123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Garden Salad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27392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33897" y="2924486"/>
              <a:ext cx="620683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0569" y="939469"/>
            <a:ext cx="2838952" cy="480131"/>
            <a:chOff x="6250569" y="889021"/>
            <a:chExt cx="2838952" cy="480131"/>
          </a:xfrm>
        </p:grpSpPr>
        <p:sp>
          <p:nvSpPr>
            <p:cNvPr id="173" name="TextBox 172"/>
            <p:cNvSpPr txBox="1"/>
            <p:nvPr/>
          </p:nvSpPr>
          <p:spPr>
            <a:xfrm>
              <a:off x="6250569" y="889021"/>
              <a:ext cx="2046716" cy="48013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Fish Salad</a:t>
              </a:r>
            </a:p>
            <a:p>
              <a:pPr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5A33"/>
                  </a:solidFill>
                  <a:latin typeface="Trebuchet MS" pitchFamily="34" charset="0"/>
                  <a:sym typeface="Wingdings"/>
                </a:rPr>
                <a:t>Grilled / Fried Fish</a:t>
              </a:r>
              <a:endParaRPr lang="en-US" sz="1200" b="1" dirty="0">
                <a:solidFill>
                  <a:srgbClr val="FF5A33"/>
                </a:solidFill>
                <a:latin typeface="Trebuchet MS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68838" y="959809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12610" y="2602868"/>
            <a:ext cx="2929993" cy="338554"/>
            <a:chOff x="3112610" y="2602868"/>
            <a:chExt cx="2929993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3112610" y="2602868"/>
              <a:ext cx="1399742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  <a:sym typeface="Wingdings"/>
                </a:rPr>
                <a:t>French Fries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600785" y="260286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421920" y="2602868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75005" y="4722430"/>
            <a:ext cx="2995457" cy="338554"/>
            <a:chOff x="-75005" y="4969774"/>
            <a:chExt cx="2995457" cy="338554"/>
          </a:xfrm>
        </p:grpSpPr>
        <p:sp>
          <p:nvSpPr>
            <p:cNvPr id="136" name="TextBox 135"/>
            <p:cNvSpPr txBox="1"/>
            <p:nvPr/>
          </p:nvSpPr>
          <p:spPr>
            <a:xfrm>
              <a:off x="-75005" y="4969774"/>
              <a:ext cx="1890047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  Shrimp / House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4767" y="496977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299769" y="496977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latin typeface="Trebuchet MS" pitchFamily="34" charset="0"/>
                </a:rPr>
                <a:t>6.49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61" l="0" r="96759">
                        <a14:backgroundMark x1="7131" y1="93062" x2="7131" y2="93062"/>
                        <a14:backgroundMark x1="22528" y1="2392" x2="22528" y2="2392"/>
                        <a14:backgroundMark x1="24311" y1="3589" x2="24311" y2="3589"/>
                        <a14:backgroundMark x1="20583" y1="18900" x2="20583" y2="18900"/>
                        <a14:backgroundMark x1="18476" y1="93541" x2="18476" y2="93541"/>
                        <a14:backgroundMark x1="16045" y1="90191" x2="16045" y2="90191"/>
                        <a14:backgroundMark x1="9724" y1="84928" x2="9724" y2="84928"/>
                        <a14:backgroundMark x1="18476" y1="16507" x2="18476" y2="16507"/>
                        <a14:backgroundMark x1="10535" y1="22010" x2="10535" y2="22010"/>
                        <a14:backgroundMark x1="49109" y1="94737" x2="49109" y2="94737"/>
                        <a14:backgroundMark x1="52836" y1="93301" x2="52836" y2="93301"/>
                        <a14:backgroundMark x1="53485" y1="89234" x2="53485" y2="89234"/>
                        <a14:backgroundMark x1="12480" y1="85167" x2="12480" y2="85167"/>
                        <a14:backgroundMark x1="10859" y1="69378" x2="10859" y2="69378"/>
                        <a14:backgroundMark x1="18152" y1="97368" x2="18152" y2="97368"/>
                        <a14:backgroundMark x1="9562" y1="36842" x2="9562" y2="36842"/>
                        <a14:backgroundMark x1="12966" y1="21053" x2="12966" y2="21053"/>
                        <a14:backgroundMark x1="16370" y1="8373" x2="16370" y2="8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70" y="1587"/>
            <a:ext cx="7491377" cy="514191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7314" y="0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84570"/>
            <a:ext cx="854352" cy="18288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33218" y="344260"/>
            <a:ext cx="1104790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Wings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820" y="344260"/>
            <a:ext cx="742511" cy="30777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400" b="1">
                <a:solidFill>
                  <a:srgbClr val="003300"/>
                </a:solidFill>
                <a:latin typeface="Candar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Wingdings"/>
              </a:rPr>
              <a:t>w/ Side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0453" y="666218"/>
            <a:ext cx="2542735" cy="338554"/>
            <a:chOff x="237246" y="666218"/>
            <a:chExt cx="2542735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237246" y="666218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55758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39073" y="66621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227" y="959385"/>
            <a:ext cx="2662961" cy="338554"/>
            <a:chOff x="117020" y="920335"/>
            <a:chExt cx="2662961" cy="338554"/>
          </a:xfrm>
        </p:grpSpPr>
        <p:sp>
          <p:nvSpPr>
            <p:cNvPr id="56" name="TextBox 55"/>
            <p:cNvSpPr txBox="1"/>
            <p:nvPr/>
          </p:nvSpPr>
          <p:spPr>
            <a:xfrm>
              <a:off x="117020" y="9203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5758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39073" y="92033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$7.99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7020" y="1252552"/>
            <a:ext cx="2666168" cy="338554"/>
            <a:chOff x="117020" y="1154435"/>
            <a:chExt cx="2666168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117020" y="1154435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20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38740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22055" y="115443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7020" y="1545719"/>
            <a:ext cx="2666168" cy="338554"/>
            <a:chOff x="117020" y="1388286"/>
            <a:chExt cx="2666168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30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$22.99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3184541" y="-1385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46" y="75425"/>
            <a:ext cx="1921608" cy="18288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074205" y="423609"/>
            <a:ext cx="6108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Hot		Extra Hot 	Honey Hot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Mild		Medium		Extra Mild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Lemon Pepper	Garlic Pepper	Honey Garlic Pepper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Ranch		Cajun		Honey Mustard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Teriyaki		Hot Teriyaki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BBQ		Plain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84541" y="2076042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9810" y="2458170"/>
            <a:ext cx="2624340" cy="1467554"/>
            <a:chOff x="3099810" y="2458170"/>
            <a:chExt cx="2624340" cy="1467554"/>
          </a:xfrm>
        </p:grpSpPr>
        <p:sp>
          <p:nvSpPr>
            <p:cNvPr id="75" name="TextBox 74"/>
            <p:cNvSpPr txBox="1"/>
            <p:nvPr/>
          </p:nvSpPr>
          <p:spPr>
            <a:xfrm>
              <a:off x="3931233" y="2458170"/>
              <a:ext cx="889987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Fish Only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48782" y="2458170"/>
              <a:ext cx="742511" cy="307777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>
              <a:defPPr>
                <a:defRPr lang="en-US"/>
              </a:defPPr>
              <a:lvl1pPr>
                <a:spcAft>
                  <a:spcPts val="600"/>
                </a:spcAft>
                <a:defRPr sz="1400" b="1">
                  <a:solidFill>
                    <a:srgbClr val="003300"/>
                  </a:solidFill>
                  <a:latin typeface="Candara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sym typeface="Wingdings"/>
                </a:rPr>
                <a:t>w/ Side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99810" y="274226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2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21529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80035" y="274226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99810" y="3023897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3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1529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80035" y="3023897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$8.49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99810" y="3305534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4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1529" y="3305534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</a:t>
              </a:r>
              <a:r>
                <a:rPr lang="en-US" sz="1600" b="1" dirty="0">
                  <a:latin typeface="Trebuchet MS" pitchFamily="34" charset="0"/>
                </a:rPr>
                <a:t>9</a:t>
              </a:r>
              <a:r>
                <a:rPr lang="en-US" sz="1600" b="1" dirty="0" smtClean="0">
                  <a:latin typeface="Trebuchet MS" pitchFamily="34" charset="0"/>
                </a:rPr>
                <a:t>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63017" y="3305534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$10.99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99810" y="3587170"/>
              <a:ext cx="68159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6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01304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63017" y="3587170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$14.99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" y="2918779"/>
            <a:ext cx="2843774" cy="305856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16000">
                <a:srgbClr val="FF3300"/>
              </a:gs>
              <a:gs pos="39000">
                <a:srgbClr val="FF3300"/>
              </a:gs>
              <a:gs pos="99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219" y="3305367"/>
            <a:ext cx="1851821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Sandwich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64462" y="3305367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$5.49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249" y="3599805"/>
            <a:ext cx="1961138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Side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64462" y="359980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</a:t>
            </a:r>
            <a:r>
              <a:rPr lang="en-US" sz="1600" b="1" dirty="0">
                <a:latin typeface="Trebuchet MS" pitchFamily="34" charset="0"/>
              </a:rPr>
              <a:t>6</a:t>
            </a:r>
            <a:r>
              <a:rPr lang="en-US" sz="1600" b="1" dirty="0" smtClean="0">
                <a:latin typeface="Trebuchet MS" pitchFamily="34" charset="0"/>
              </a:rPr>
              <a:t>.99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98" y="3894243"/>
            <a:ext cx="2320860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Trebuchet MS" pitchFamily="34" charset="0"/>
                <a:sym typeface="Wingdings"/>
              </a:rPr>
              <a:t>Philly w/ 6 Pc Wings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64462" y="3894243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$8.49</a:t>
            </a:r>
            <a:endParaRPr lang="en-US" sz="1600" b="1" dirty="0">
              <a:latin typeface="Trebuchet M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07125" y="3959543"/>
            <a:ext cx="3032189" cy="141577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Tilapia &amp; Catfish </a:t>
            </a:r>
            <a:r>
              <a:rPr lang="en-US" sz="1400" b="1" dirty="0" smtClean="0">
                <a:latin typeface="Trebuchet MS" pitchFamily="34" charset="0"/>
                <a:sym typeface="Wingdings"/>
              </a:rPr>
              <a:t>-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can </a:t>
            </a:r>
            <a:r>
              <a:rPr lang="en-US" sz="1200" b="1" dirty="0">
                <a:latin typeface="Trebuchet MS" pitchFamily="34" charset="0"/>
                <a:sym typeface="Wingdings"/>
              </a:rPr>
              <a:t>be grilled, black </a:t>
            </a:r>
            <a:r>
              <a:rPr lang="en-US" sz="1200" b="1" dirty="0" err="1">
                <a:latin typeface="Trebuchet MS" pitchFamily="34" charset="0"/>
                <a:sym typeface="Wingdings"/>
              </a:rPr>
              <a:t>cajun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, or </a:t>
            </a:r>
            <a:r>
              <a:rPr lang="en-US" sz="1200" b="1" dirty="0">
                <a:latin typeface="Trebuchet MS" pitchFamily="34" charset="0"/>
                <a:sym typeface="Wingdings"/>
              </a:rPr>
              <a:t>lemon pepper.</a:t>
            </a:r>
          </a:p>
          <a:p>
            <a:pPr indent="-457200">
              <a:lnSpc>
                <a:spcPts val="1600"/>
              </a:lnSpc>
            </a:pPr>
            <a:r>
              <a:rPr lang="en-US" sz="1400" b="1" dirty="0">
                <a:latin typeface="Trebuchet MS" pitchFamily="34" charset="0"/>
                <a:sym typeface="Wingdings"/>
              </a:rPr>
              <a:t>Whiting – </a:t>
            </a:r>
            <a:r>
              <a:rPr lang="en-US" sz="1200" b="1" dirty="0">
                <a:latin typeface="Trebuchet MS" pitchFamily="34" charset="0"/>
                <a:sym typeface="Wingdings"/>
              </a:rPr>
              <a:t>Fried Only.           </a:t>
            </a:r>
            <a:endParaRPr lang="en-US" sz="1400" b="1" dirty="0">
              <a:latin typeface="Trebuchet MS" pitchFamily="34" charset="0"/>
              <a:sym typeface="Wingding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Trebuchet MS" pitchFamily="34" charset="0"/>
                <a:sym typeface="Wingdings"/>
              </a:rPr>
              <a:t>Comes with one side order, coleslaw, and tarter sauce.</a:t>
            </a:r>
          </a:p>
          <a:p>
            <a:pPr>
              <a:spcAft>
                <a:spcPts val="60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065" y="4338380"/>
            <a:ext cx="2841970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latin typeface="Trebuchet MS" pitchFamily="34" charset="0"/>
                <a:sym typeface="Wingdings"/>
              </a:rPr>
              <a:t>Grilled extra lean Steak or Chicken &amp; Onion, Bell pepper, Mushroom, </a:t>
            </a:r>
            <a:r>
              <a:rPr lang="en-US" sz="1200" b="1" dirty="0" smtClean="0">
                <a:latin typeface="Trebuchet MS" pitchFamily="34" charset="0"/>
                <a:sym typeface="Wingdings"/>
              </a:rPr>
              <a:t>Mayo </a:t>
            </a:r>
            <a:r>
              <a:rPr lang="en-US" sz="1200" b="1" dirty="0">
                <a:latin typeface="Trebuchet MS" pitchFamily="34" charset="0"/>
                <a:sym typeface="Wingdings"/>
              </a:rPr>
              <a:t>with Melted White Cheese</a:t>
            </a:r>
            <a:endParaRPr lang="en-US" sz="1200" b="1" dirty="0"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6" y="2136023"/>
            <a:ext cx="526804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978760"/>
            <a:ext cx="2301017" cy="18288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17020" y="1838886"/>
            <a:ext cx="2666168" cy="338554"/>
            <a:chOff x="117020" y="1388286"/>
            <a:chExt cx="2666168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Trebuchet MS" pitchFamily="34" charset="0"/>
                  <a:sym typeface="Wingdings"/>
                </a:rPr>
                <a:t>5</a:t>
              </a:r>
              <a:r>
                <a:rPr lang="en-US" sz="1600" b="1" dirty="0" smtClean="0">
                  <a:latin typeface="Trebuchet MS" pitchFamily="34" charset="0"/>
                  <a:sym typeface="Wingdings"/>
                </a:rPr>
                <a:t>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$31.99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$33.99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17020" y="2132053"/>
            <a:ext cx="2666168" cy="338554"/>
            <a:chOff x="117020" y="1388286"/>
            <a:chExt cx="2666168" cy="338554"/>
          </a:xfrm>
        </p:grpSpPr>
        <p:sp>
          <p:nvSpPr>
            <p:cNvPr id="81" name="TextBox 80"/>
            <p:cNvSpPr txBox="1"/>
            <p:nvPr/>
          </p:nvSpPr>
          <p:spPr>
            <a:xfrm>
              <a:off x="117020" y="1388286"/>
              <a:ext cx="801823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75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38740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$43.99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22055" y="13882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$45.99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05" y="2425221"/>
            <a:ext cx="2781383" cy="338554"/>
            <a:chOff x="1805" y="2294752"/>
            <a:chExt cx="2781383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05" y="2294752"/>
              <a:ext cx="922047" cy="338554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latin typeface="Trebuchet MS" pitchFamily="34" charset="0"/>
                  <a:sym typeface="Wingdings"/>
                </a:rPr>
                <a:t>100</a:t>
              </a:r>
              <a:r>
                <a:rPr lang="en-US" sz="1600" b="1" dirty="0" smtClean="0">
                  <a:latin typeface="Trebuchet MS" pitchFamily="34" charset="0"/>
                </a:rPr>
                <a:t> Pcs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8740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$59.99</a:t>
              </a:r>
              <a:endParaRPr lang="en-US" sz="1600" b="1" dirty="0">
                <a:latin typeface="Trebuchet MS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22055" y="2294752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rebuchet MS" pitchFamily="34" charset="0"/>
                </a:rPr>
                <a:t>$63.99</a:t>
              </a:r>
              <a:endParaRPr lang="en-US" sz="1600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5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971" y="0"/>
            <a:ext cx="9229976" cy="5928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226105"/>
            <a:ext cx="2781618" cy="2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5" y="421070"/>
            <a:ext cx="3149210" cy="1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560</Words>
  <Application>Microsoft Office PowerPoint</Application>
  <PresentationFormat>On-screen Show (16:9)</PresentationFormat>
  <Paragraphs>250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Gilyoung Hwang</dc:creator>
  <cp:lastModifiedBy>young</cp:lastModifiedBy>
  <cp:revision>370</cp:revision>
  <cp:lastPrinted>2012-12-23T03:57:25Z</cp:lastPrinted>
  <dcterms:created xsi:type="dcterms:W3CDTF">2012-12-12T02:39:56Z</dcterms:created>
  <dcterms:modified xsi:type="dcterms:W3CDTF">2014-01-28T04:10:58Z</dcterms:modified>
</cp:coreProperties>
</file>