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65760"/>
            <a:ext cx="822960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defRPr sz="4400" b="1" u="sng">
                <a:solidFill>
                  <a:srgbClr val="FFFFFF"/>
                </a:solidFill>
                <a:latin typeface="Malgun Gothic"/>
              </a:defRPr>
            </a:pPr>
            <a:r>
              <a:t>저 들 밖에 한밤 중에</a:t>
            </a:r>
          </a:p>
          <a:p>
            <a:pPr algn="ctr">
              <a:lnSpc>
                <a:spcPct val="100000"/>
              </a:lnSpc>
              <a:spcBef>
                <a:spcPts val="300"/>
              </a:spcBef>
              <a:defRPr sz="2800" b="1">
                <a:solidFill>
                  <a:srgbClr val="FFFFFF"/>
                </a:solidFill>
                <a:latin typeface="Malgun Gothic"/>
              </a:defRPr>
            </a:pPr>
            <a:r>
              <a:t>(찬송가123)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8229600" cy="34381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4400" b="1">
                <a:solidFill>
                  <a:srgbClr val="FFFFFF"/>
                </a:solidFill>
                <a:latin typeface="Malgun Gothic"/>
              </a:defRPr>
            </a:pPr>
            <a:r>
              <a:t>1. 저 들 밖에 한밤 중에 양 틈에 자던 목자들</a:t>
            </a:r>
            <a:br/>
            <a:r>
              <a:t>천사들이 전하여 준 주 나신 소식 들었네</a:t>
            </a:r>
            <a:br/>
            <a:r>
              <a:t>노엘 노엘 노엘 노엘</a:t>
            </a:r>
            <a:br/>
            <a:r>
              <a:t>이스라엘 왕이 나셨네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645920"/>
            <a:ext cx="8229600" cy="34381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4400" b="1">
                <a:solidFill>
                  <a:srgbClr val="FFFFFF"/>
                </a:solidFill>
                <a:latin typeface="Malgun Gothic"/>
              </a:defRPr>
            </a:pPr>
            <a:r>
              <a:t>2. 저 동방에 별 하나가 이상한 빛을 비추어</a:t>
            </a:r>
            <a:br/>
            <a:r>
              <a:t>이 땅 위에 큰 영광이 나타날 징조 보였네</a:t>
            </a:r>
            <a:br/>
            <a:r>
              <a:t>노엘 노엘 노엘 노엘</a:t>
            </a:r>
            <a:br/>
            <a:r>
              <a:t>이스라엘 왕이 나셨네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645920"/>
            <a:ext cx="8229600" cy="34381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4400" b="1">
                <a:solidFill>
                  <a:srgbClr val="FFFFFF"/>
                </a:solidFill>
                <a:latin typeface="Malgun Gothic"/>
              </a:defRPr>
            </a:pPr>
            <a:r>
              <a:t>3. 그 한 별이 베들레헴 향하여 바로 가더니</a:t>
            </a:r>
            <a:br/>
            <a:r>
              <a:t>아기 예수 누우신 집 그 위에 오자 멈췄네</a:t>
            </a:r>
            <a:br/>
            <a:r>
              <a:t>노엘 노엘 노엘 노엘</a:t>
            </a:r>
            <a:br/>
            <a:r>
              <a:t>이스라엘 왕이 나셨네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645920"/>
            <a:ext cx="8229600" cy="343814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10000"/>
              </a:lnSpc>
              <a:spcBef>
                <a:spcPts val="600"/>
              </a:spcBef>
              <a:defRPr sz="4400" b="1">
                <a:solidFill>
                  <a:srgbClr val="FFFFFF"/>
                </a:solidFill>
                <a:latin typeface="Malgun Gothic"/>
              </a:defRPr>
            </a:pPr>
            <a:r>
              <a:t>4. 저 동방의 박사들이 새 아기 보고 절하고</a:t>
            </a:r>
            <a:br/>
            <a:r>
              <a:t>그 보배합 다 열어서 세가지 예물 드렸네</a:t>
            </a:r>
            <a:br/>
            <a:r>
              <a:t>노엘 노엘 노엘 노엘</a:t>
            </a:r>
            <a:br/>
            <a:r>
              <a:t>이스라엘 왕이 나셨네</a:t>
            </a:r>
            <a:br/>
            <a:r>
              <a:t>아멘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