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7"/>
  </p:sldIdLst>
  <p:sldSz cx="12192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22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2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ible_backgroun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603504"/>
            <a:ext cx="12192000" cy="810638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38912" y="173736"/>
            <a:ext cx="6053328" cy="54864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  <a:spcBef>
                <a:spcPts val="600"/>
              </a:spcBef>
              <a:defRPr sz="1600" b="1">
                <a:latin typeface="Malgun Gothic"/>
              </a:defRPr>
            </a:pPr>
            <a:r>
              <a:t>2021년 2월 7일 주일예배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5448" y="585216"/>
            <a:ext cx="11887200" cy="621792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lnSpc>
                <a:spcPct val="150000"/>
              </a:lnSpc>
              <a:spcBef>
                <a:spcPts val="600"/>
              </a:spcBef>
              <a:defRPr sz="3200" b="1">
                <a:latin typeface="Gulim"/>
              </a:defRPr>
            </a:pPr>
            <a:r>
              <a:t>시편 113:1-9</a:t>
            </a:r>
          </a:p>
        </p:txBody>
      </p:sp>
      <p:pic>
        <p:nvPicPr>
          <p:cNvPr id="5" name="Picture 4" descr="church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1704" y="265176"/>
            <a:ext cx="2633472" cy="52160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29768" y="1563624"/>
            <a:ext cx="11338560" cy="4608576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l">
              <a:lnSpc>
                <a:spcPct val="180000"/>
              </a:lnSpc>
              <a:spcBef>
                <a:spcPts val="600"/>
              </a:spcBef>
              <a:defRPr sz="2000" b="1">
                <a:latin typeface="Gulim"/>
              </a:defRPr>
            </a:pPr>
            <a:r>
              <a:t>1.  할렐루야, 여호와의 종들아 찬양하라 여호와의 이름을 찬양하라</a:t>
            </a:r>
          </a:p>
          <a:p>
            <a:pPr algn="l">
              <a:lnSpc>
                <a:spcPct val="180000"/>
              </a:lnSpc>
              <a:spcBef>
                <a:spcPts val="600"/>
              </a:spcBef>
              <a:defRPr sz="2000" b="1">
                <a:latin typeface="Gulim"/>
              </a:defRPr>
            </a:pPr>
            <a:r>
              <a:t>2.  이제부터 영원까지 여호와의 이름을 찬송할지로다</a:t>
            </a:r>
          </a:p>
          <a:p>
            <a:pPr algn="l">
              <a:lnSpc>
                <a:spcPct val="180000"/>
              </a:lnSpc>
              <a:spcBef>
                <a:spcPts val="600"/>
              </a:spcBef>
              <a:defRPr sz="2000" b="1">
                <a:latin typeface="Gulim"/>
              </a:defRPr>
            </a:pPr>
            <a:r>
              <a:t>3.  해 돋는 데에서부터 해 지는 데에까지 여호와의 이름이 찬양을 받으시리로다</a:t>
            </a:r>
          </a:p>
          <a:p>
            <a:pPr algn="l">
              <a:lnSpc>
                <a:spcPct val="180000"/>
              </a:lnSpc>
              <a:spcBef>
                <a:spcPts val="600"/>
              </a:spcBef>
              <a:defRPr sz="2000" b="1">
                <a:latin typeface="Gulim"/>
              </a:defRPr>
            </a:pPr>
            <a:r>
              <a:t>4.  여호와는 모든 나라보다 높으시며 그의 영광은 하늘보다 높으시도다</a:t>
            </a:r>
          </a:p>
          <a:p>
            <a:pPr algn="l">
              <a:lnSpc>
                <a:spcPct val="180000"/>
              </a:lnSpc>
              <a:spcBef>
                <a:spcPts val="600"/>
              </a:spcBef>
              <a:defRPr sz="2000" b="1">
                <a:latin typeface="Gulim"/>
              </a:defRPr>
            </a:pPr>
            <a:r>
              <a:t>5.  여호와 우리 하나님과 같은 이가 누구리요 높은 곳에 앉으셨으나</a:t>
            </a:r>
          </a:p>
          <a:p>
            <a:pPr algn="l">
              <a:lnSpc>
                <a:spcPct val="180000"/>
              </a:lnSpc>
              <a:spcBef>
                <a:spcPts val="600"/>
              </a:spcBef>
              <a:defRPr sz="2000" b="1">
                <a:latin typeface="Gulim"/>
              </a:defRPr>
            </a:pPr>
            <a:r>
              <a:t>6.  스스로 낮추사 천지를 살피시고</a:t>
            </a:r>
          </a:p>
          <a:p>
            <a:pPr algn="l">
              <a:lnSpc>
                <a:spcPct val="180000"/>
              </a:lnSpc>
              <a:spcBef>
                <a:spcPts val="600"/>
              </a:spcBef>
              <a:defRPr sz="2000" b="1">
                <a:latin typeface="Gulim"/>
              </a:defRPr>
            </a:pPr>
            <a:r>
              <a:t>7.  가난한 자를 먼지 더미에서 일으키시며 궁핍한 자를 거름 더미에서 들어 세워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ible_backgroun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603504"/>
            <a:ext cx="12192000" cy="810638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38912" y="173736"/>
            <a:ext cx="6053328" cy="54864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  <a:spcBef>
                <a:spcPts val="600"/>
              </a:spcBef>
              <a:defRPr sz="1600" b="1">
                <a:latin typeface="Malgun Gothic"/>
              </a:defRPr>
            </a:pPr>
            <a:r>
              <a:t>2021년 2월 7일 주일예배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5448" y="585216"/>
            <a:ext cx="11887200" cy="621792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lnSpc>
                <a:spcPct val="150000"/>
              </a:lnSpc>
              <a:spcBef>
                <a:spcPts val="600"/>
              </a:spcBef>
              <a:defRPr sz="3200" b="1">
                <a:latin typeface="Gulim"/>
              </a:defRPr>
            </a:pPr>
            <a:r>
              <a:t>시편 113:1-9</a:t>
            </a:r>
          </a:p>
        </p:txBody>
      </p:sp>
      <p:pic>
        <p:nvPicPr>
          <p:cNvPr id="5" name="Picture 4" descr="church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1704" y="265176"/>
            <a:ext cx="2633472" cy="52160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29768" y="1563624"/>
            <a:ext cx="11338560" cy="4608576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l">
              <a:lnSpc>
                <a:spcPct val="180000"/>
              </a:lnSpc>
              <a:spcBef>
                <a:spcPts val="600"/>
              </a:spcBef>
              <a:defRPr sz="2000" b="1">
                <a:latin typeface="Gulim"/>
              </a:defRPr>
            </a:pPr>
            <a:r>
              <a:t>8.  지도자들 곧 그의 백성의 지도자들과 함께 세우시며</a:t>
            </a:r>
          </a:p>
          <a:p>
            <a:pPr algn="l">
              <a:lnSpc>
                <a:spcPct val="180000"/>
              </a:lnSpc>
              <a:spcBef>
                <a:spcPts val="600"/>
              </a:spcBef>
              <a:defRPr sz="2000" b="1">
                <a:latin typeface="Gulim"/>
              </a:defRPr>
            </a:pPr>
            <a:r>
              <a:t>9.  또 임신하지 못하던 여자를 집에 살게 하사 자녀들을 즐겁게 하는 어머니가 되게 하시는도다</a:t>
            </a:r>
            <a:br/>
            <a:r>
              <a:t>     할렐루야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>generated using python-pptx</dc:description>
  <cp:lastModifiedBy>Gyujoon</cp:lastModifiedBy>
  <cp:revision>2</cp:revision>
  <dcterms:created xsi:type="dcterms:W3CDTF">2013-01-27T09:14:16Z</dcterms:created>
  <dcterms:modified xsi:type="dcterms:W3CDTF">2021-02-03T21:22:01Z</dcterms:modified>
  <cp:category/>
</cp:coreProperties>
</file>