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2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600" b="1">
                <a:latin typeface="Malgun Gothic"/>
              </a:defRPr>
            </a:pPr>
            <a:r>
              <a:t>"Restart"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defRPr sz="2400" b="1">
                <a:latin typeface="Malgun Gothic"/>
              </a:defRPr>
            </a:pPr>
            <a:r>
              <a:t>(시편 113:1-9/ 이찬우 목사)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9. 또 임신하지 못하던 여자를 집에 살게 하사 자녀들을</a:t>
            </a:r>
            <a:br/>
            <a:r>
              <a:t>즐겁게 하는 어머니가 되게 하시는도다 할렐루야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1. 할렐루야, 여호와의 종들아 찬양하라 여호와의 이름을 찬양하라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2. 이제부터 영원까지 여호와의 이름을 찬송할지로다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3. 해 돋는 데에서부터 해 지는 데에까지 여호와의 이름이 찬양을 받으시리로다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4. 여호와는 모든 나라보다 높으시며 그의 영광은 하늘보다 높으시도다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5. 여호와 우리 하나님과 같은 이가 누구리요 높은 곳에 앉으셨으나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6. 스스로 낮추사 천지를 살피시고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7. 가난한 자를 먼지 더미에서 일으키시며 궁핍한 자를 거름 더미에서 들어 세워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7048" y="73152"/>
            <a:ext cx="914400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2200" b="0">
                <a:latin typeface="Malgun Gothic"/>
              </a:defRPr>
            </a:pPr>
            <a:r>
              <a:t>8. 지도자들 곧 그의 백성의 지도자들과 함께 세우시며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7048" y="1600200"/>
          <a:ext cx="9144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시113:5</a:t>
                      </a:r>
                    </a:p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시113:9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4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500" b="0">
                          <a:latin typeface="Malgun Gothic"/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Rectangle 3">
            <a:hlinkClick action="ppaction://hlinksldjump" r:id="rId2"/>
          </p:cNvPr>
          <p:cNvSpPr/>
          <p:nvPr/>
        </p:nvSpPr>
        <p:spPr>
          <a:xfrm>
            <a:off x="15270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>
            <a:hlinkClick action="ppaction://hlinksldjump" r:id="rId3"/>
          </p:cNvPr>
          <p:cNvSpPr/>
          <p:nvPr/>
        </p:nvSpPr>
        <p:spPr>
          <a:xfrm>
            <a:off x="33558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>
            <a:hlinkClick action="ppaction://hlinksldjump" r:id="rId4"/>
          </p:cNvPr>
          <p:cNvSpPr/>
          <p:nvPr/>
        </p:nvSpPr>
        <p:spPr>
          <a:xfrm>
            <a:off x="51846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>
            <a:hlinkClick action="ppaction://hlinksldjump" r:id="rId5"/>
          </p:cNvPr>
          <p:cNvSpPr/>
          <p:nvPr/>
        </p:nvSpPr>
        <p:spPr>
          <a:xfrm>
            <a:off x="70134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>
            <a:hlinkClick action="ppaction://hlinksldjump" r:id="rId6"/>
          </p:cNvPr>
          <p:cNvSpPr/>
          <p:nvPr/>
        </p:nvSpPr>
        <p:spPr>
          <a:xfrm>
            <a:off x="8842248" y="1600200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>
            <a:hlinkClick action="ppaction://hlinksldjump" r:id="rId7"/>
          </p:cNvPr>
          <p:cNvSpPr/>
          <p:nvPr/>
        </p:nvSpPr>
        <p:spPr>
          <a:xfrm>
            <a:off x="15270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>
            <a:hlinkClick action="ppaction://hlinksldjump" r:id="rId8"/>
          </p:cNvPr>
          <p:cNvSpPr/>
          <p:nvPr/>
        </p:nvSpPr>
        <p:spPr>
          <a:xfrm>
            <a:off x="33558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>
            <a:hlinkClick action="ppaction://hlinksldjump" r:id="rId9"/>
          </p:cNvPr>
          <p:cNvSpPr/>
          <p:nvPr/>
        </p:nvSpPr>
        <p:spPr>
          <a:xfrm>
            <a:off x="51846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>
            <a:hlinkClick action="ppaction://hlinksldjump" r:id="rId10"/>
          </p:cNvPr>
          <p:cNvSpPr/>
          <p:nvPr/>
        </p:nvSpPr>
        <p:spPr>
          <a:xfrm>
            <a:off x="7013448" y="1975104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>
            <a:hlinkClick action="ppaction://hlinksldjump" r:id="rId11"/>
          </p:cNvPr>
          <p:cNvSpPr/>
          <p:nvPr/>
        </p:nvSpPr>
        <p:spPr>
          <a:xfrm>
            <a:off x="1527048" y="2724912"/>
            <a:ext cx="1828800" cy="374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Gyujoon</cp:lastModifiedBy>
  <cp:revision>2</cp:revision>
  <dcterms:created xsi:type="dcterms:W3CDTF">2013-01-27T09:14:16Z</dcterms:created>
  <dcterms:modified xsi:type="dcterms:W3CDTF">2021-02-03T21:22:01Z</dcterms:modified>
  <cp:category/>
</cp:coreProperties>
</file>