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 Slab"/>
      <p:regular r:id="rId8"/>
      <p:bold r:id="rId9"/>
    </p:embeddedFon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Shareholders - operating loss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Humanitarians and environmentalists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Waterapoly 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460950" y="2934955"/>
            <a:ext cx="8222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Igor Carvalho, Shannon Harasta,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Langlois, Sean MacInnes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Bigger Picture and Takeaway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2.5% of the world’s water is fresh with 1% of that freshwater being easily accessible </a:t>
            </a:r>
            <a:br>
              <a:rPr lang="en"/>
            </a:b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out of 3 people do not have access to clean water</a:t>
            </a:r>
            <a:br>
              <a:rPr lang="en"/>
            </a:b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 single country in South America, Africa, and barely any in Asia guarantee clean tap water</a:t>
            </a:r>
            <a:br>
              <a:rPr lang="en"/>
            </a:b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Hoping people will be more conscious on how they consume water </a:t>
            </a:r>
            <a:br>
              <a:rPr lang="en"/>
            </a:b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firms that take an ethical stance on environmental issues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add later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Demand populations (Less demand for countries with less water issues)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death toll (More deaths in countries/regions with greater water issues)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player more incentive to balance making profits and having morals</a:t>
            </a:r>
            <a:br>
              <a:rPr lang="en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Events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