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6d6e9d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06d6e9d56_0_5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6d6e9d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f06d6e9d56_0_32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7784c88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a7784c88f_2_75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DED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270" y="620488"/>
            <a:ext cx="1293801" cy="2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6680" y="360446"/>
            <a:ext cx="468335" cy="18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0" y="233958"/>
            <a:ext cx="2852532" cy="91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625" y="252395"/>
            <a:ext cx="8798951" cy="11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9097" y="612450"/>
            <a:ext cx="2000295" cy="26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8648" y="413566"/>
            <a:ext cx="852378" cy="17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625" y="985779"/>
            <a:ext cx="8798951" cy="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89250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국진 :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뉴럴네트워크의 연산과 오차역전파를 이해하기 위해 그림을 정말 많이 활용한적이 있음. </a:t>
            </a:r>
            <a:endParaRPr b="1" sz="1000"/>
          </a:p>
        </p:txBody>
      </p:sp>
      <p:sp>
        <p:nvSpPr>
          <p:cNvPr id="92" name="Google Shape;92;p13"/>
          <p:cNvSpPr/>
          <p:nvPr/>
        </p:nvSpPr>
        <p:spPr>
          <a:xfrm>
            <a:off x="189250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진우 :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plotly 약간</a:t>
            </a:r>
            <a:r>
              <a:rPr b="1" lang="ko" sz="1000"/>
              <a:t>...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사용해서 기본적인 통계 시각화</a:t>
            </a:r>
            <a:endParaRPr b="1" sz="1000"/>
          </a:p>
        </p:txBody>
      </p:sp>
      <p:sp>
        <p:nvSpPr>
          <p:cNvPr id="93" name="Google Shape;93;p13"/>
          <p:cNvSpPr/>
          <p:nvPr/>
        </p:nvSpPr>
        <p:spPr>
          <a:xfrm>
            <a:off x="7224324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성연: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엑셀 - 메출 데이터 표, 그래프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ppt  - 통계 그래프</a:t>
            </a:r>
            <a:endParaRPr b="1" sz="1000"/>
          </a:p>
        </p:txBody>
      </p:sp>
      <p:sp>
        <p:nvSpPr>
          <p:cNvPr id="94" name="Google Shape;94;p13"/>
          <p:cNvSpPr/>
          <p:nvPr/>
        </p:nvSpPr>
        <p:spPr>
          <a:xfrm>
            <a:off x="7224324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혜지: matplotlib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사용해서 국가별 메달 순위</a:t>
            </a:r>
            <a:endParaRPr b="1"/>
          </a:p>
        </p:txBody>
      </p:sp>
      <p:sp>
        <p:nvSpPr>
          <p:cNvPr id="95" name="Google Shape;95;p13"/>
          <p:cNvSpPr/>
          <p:nvPr/>
        </p:nvSpPr>
        <p:spPr>
          <a:xfrm>
            <a:off x="3706787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동현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통계 분석 관련 프로젝트 진행하며 SAS로 회귀분석과 연관된 시각화 기법 사용</a:t>
            </a:r>
            <a:endParaRPr b="1" sz="1000"/>
          </a:p>
        </p:txBody>
      </p:sp>
      <p:sp>
        <p:nvSpPr>
          <p:cNvPr id="96" name="Google Shape;96;p13"/>
          <p:cNvSpPr/>
          <p:nvPr/>
        </p:nvSpPr>
        <p:spPr>
          <a:xfrm>
            <a:off x="3706787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준영 : 엑셀을 사용해서 과회비 예산 발표…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ppt 사용해서 총회 진행…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SAS 사용하여 회귀분석...</a:t>
            </a:r>
            <a:endParaRPr b="1" sz="800"/>
          </a:p>
        </p:txBody>
      </p:sp>
      <p:sp>
        <p:nvSpPr>
          <p:cNvPr id="97" name="Google Shape;97;p13"/>
          <p:cNvSpPr/>
          <p:nvPr/>
        </p:nvSpPr>
        <p:spPr>
          <a:xfrm>
            <a:off x="1948025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태균: matplotlib 사용. 간단한 점, 선, 바 그래프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라벨, 색상, 투명도 정도</a:t>
            </a:r>
            <a:endParaRPr b="1" sz="1000"/>
          </a:p>
        </p:txBody>
      </p:sp>
      <p:sp>
        <p:nvSpPr>
          <p:cNvPr id="98" name="Google Shape;98;p13"/>
          <p:cNvSpPr/>
          <p:nvPr/>
        </p:nvSpPr>
        <p:spPr>
          <a:xfrm>
            <a:off x="1948025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김지현:스프레드시트 그래프 ㅋㅋ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matplotlib, d3.js,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MATLAB</a:t>
            </a:r>
            <a:endParaRPr b="1"/>
          </a:p>
        </p:txBody>
      </p:sp>
      <p:sp>
        <p:nvSpPr>
          <p:cNvPr id="99" name="Google Shape;99;p13"/>
          <p:cNvSpPr/>
          <p:nvPr/>
        </p:nvSpPr>
        <p:spPr>
          <a:xfrm>
            <a:off x="5465562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민소 :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matplotlib , 엑셀 그래프이용</a:t>
            </a:r>
            <a:endParaRPr b="1" sz="1000"/>
          </a:p>
        </p:txBody>
      </p:sp>
      <p:sp>
        <p:nvSpPr>
          <p:cNvPr id="100" name="Google Shape;100;p13"/>
          <p:cNvSpPr/>
          <p:nvPr/>
        </p:nvSpPr>
        <p:spPr>
          <a:xfrm>
            <a:off x="5465562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정인: matplotlib, 엑셀, Gephi</a:t>
            </a:r>
            <a:endParaRPr b="1" sz="1000"/>
          </a:p>
        </p:txBody>
      </p:sp>
      <p:sp>
        <p:nvSpPr>
          <p:cNvPr id="101" name="Google Shape;101;p13"/>
          <p:cNvSpPr txBox="1"/>
          <p:nvPr/>
        </p:nvSpPr>
        <p:spPr>
          <a:xfrm>
            <a:off x="7758200" y="-24987"/>
            <a:ext cx="9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⌚(00min)</a:t>
            </a:r>
            <a:endParaRPr sz="1200"/>
          </a:p>
        </p:txBody>
      </p:sp>
      <p:sp>
        <p:nvSpPr>
          <p:cNvPr id="102" name="Google Shape;102;p13"/>
          <p:cNvSpPr txBox="1"/>
          <p:nvPr/>
        </p:nvSpPr>
        <p:spPr>
          <a:xfrm>
            <a:off x="2812850" y="492250"/>
            <a:ext cx="29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자신만의 시각화 경험(도구, 그림 등)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89238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원재: Kaggle EDA 눈팅만 수백번… 이제는 내가 직접 그릴 때도 되었다…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예전에 화학 반응을 막대로 측정해서 그래프 나오게 한 적이 있읍니다.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GnuPlot 사용경험 있음</a:t>
            </a:r>
            <a:endParaRPr b="1" sz="1000"/>
          </a:p>
        </p:txBody>
      </p:sp>
      <p:sp>
        <p:nvSpPr>
          <p:cNvPr id="104" name="Google Shape;104;p13"/>
          <p:cNvSpPr/>
          <p:nvPr/>
        </p:nvSpPr>
        <p:spPr>
          <a:xfrm>
            <a:off x="7224312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호진: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웹프로그래밍을 할 때, html, css 와 같은 언어를 기반으로 웹사이트 제작 경험이 있습니다.</a:t>
            </a:r>
            <a:endParaRPr b="1" sz="1100"/>
          </a:p>
        </p:txBody>
      </p:sp>
      <p:sp>
        <p:nvSpPr>
          <p:cNvPr id="105" name="Google Shape;105;p13"/>
          <p:cNvSpPr/>
          <p:nvPr/>
        </p:nvSpPr>
        <p:spPr>
          <a:xfrm>
            <a:off x="3706775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혜윤</a:t>
            </a:r>
            <a:r>
              <a:rPr b="1" lang="ko" sz="2000"/>
              <a:t>: </a:t>
            </a:r>
            <a:r>
              <a:rPr b="1" lang="ko" sz="1200"/>
              <a:t>엑셀을 통한 그래프 작성, history/연대기를 그래프로 표현</a:t>
            </a:r>
            <a:endParaRPr b="1" sz="1200"/>
          </a:p>
        </p:txBody>
      </p:sp>
      <p:sp>
        <p:nvSpPr>
          <p:cNvPr id="106" name="Google Shape;106;p13"/>
          <p:cNvSpPr/>
          <p:nvPr/>
        </p:nvSpPr>
        <p:spPr>
          <a:xfrm>
            <a:off x="1948012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d3.js : js를 활용해서 웹브라우저에 자료를 시각화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GnuPlot : 리눅스에 있는 Latex 그래프 그리는 툴.</a:t>
            </a:r>
            <a:endParaRPr b="1" sz="1000"/>
          </a:p>
        </p:txBody>
      </p:sp>
      <p:sp>
        <p:nvSpPr>
          <p:cNvPr id="107" name="Google Shape;107;p13"/>
          <p:cNvSpPr/>
          <p:nvPr/>
        </p:nvSpPr>
        <p:spPr>
          <a:xfrm>
            <a:off x="5465549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쉽게 공유 가능.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미래 값에 대한 예측 을 쉽게 할 수 있다. 산포도, 잔차분석, 자료의 분포를 볼 수 있다. 어떤게 이상치인지 쉽게 볼 수 있다. 전처리에 관한 인사이트를 얻을 수 있다. </a:t>
            </a:r>
            <a:endParaRPr b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DED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270" y="620488"/>
            <a:ext cx="1293801" cy="2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6680" y="360446"/>
            <a:ext cx="468335" cy="18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0" y="233958"/>
            <a:ext cx="2852532" cy="91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625" y="252395"/>
            <a:ext cx="8798951" cy="11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9097" y="612450"/>
            <a:ext cx="2000295" cy="26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8648" y="413566"/>
            <a:ext cx="852378" cy="17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625" y="985779"/>
            <a:ext cx="8798951" cy="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/>
          <p:nvPr/>
        </p:nvSpPr>
        <p:spPr>
          <a:xfrm>
            <a:off x="189250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국진 : 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1) 시각화할 대상 찾기</a:t>
            </a:r>
            <a:br>
              <a:rPr b="1" lang="ko" sz="1100"/>
            </a:br>
            <a:r>
              <a:rPr b="1" lang="ko" sz="1100"/>
              <a:t>2) 어떤 그림으로 표현할지 선택하기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3) 순식간에 그리기!</a:t>
            </a:r>
            <a:endParaRPr b="1" sz="1100"/>
          </a:p>
        </p:txBody>
      </p:sp>
      <p:sp>
        <p:nvSpPr>
          <p:cNvPr id="120" name="Google Shape;120;p14"/>
          <p:cNvSpPr/>
          <p:nvPr/>
        </p:nvSpPr>
        <p:spPr>
          <a:xfrm>
            <a:off x="189250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정리 :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0. 데이터를 찾을 대상 선정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1. 데이터 확보 및 입력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2. 데이터 전처리(가공 또는 간소화)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3. 시각화 기법 선택 (그래프, 히스토그램 등)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4. 시각화를 진행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5. 분석</a:t>
            </a:r>
            <a:endParaRPr b="1" sz="900"/>
          </a:p>
        </p:txBody>
      </p:sp>
      <p:sp>
        <p:nvSpPr>
          <p:cNvPr id="121" name="Google Shape;121;p14"/>
          <p:cNvSpPr/>
          <p:nvPr/>
        </p:nvSpPr>
        <p:spPr>
          <a:xfrm>
            <a:off x="7224324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성연: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1.데이터 준비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2. 데이터 가공 - 카테고리 분류 등등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3.데이터에 맞는 시각화 방법 생각하기(그래프 종류나 표 등등)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4. 시각화 </a:t>
            </a:r>
            <a:endParaRPr b="1" sz="900"/>
          </a:p>
        </p:txBody>
      </p:sp>
      <p:sp>
        <p:nvSpPr>
          <p:cNvPr id="122" name="Google Shape;122;p14"/>
          <p:cNvSpPr/>
          <p:nvPr/>
        </p:nvSpPr>
        <p:spPr>
          <a:xfrm>
            <a:off x="7224324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호진: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1. </a:t>
            </a:r>
            <a:r>
              <a:rPr b="1" lang="ko" sz="1000"/>
              <a:t>찾으려고 하는 대상을 선정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2. 그 에 따른 추가 정보를 작성해 나가며 정리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3. 모은 정보들을 기반으로 시각화 방법 선정</a:t>
            </a:r>
            <a:endParaRPr b="1" sz="1000"/>
          </a:p>
        </p:txBody>
      </p:sp>
      <p:sp>
        <p:nvSpPr>
          <p:cNvPr id="123" name="Google Shape;123;p14"/>
          <p:cNvSpPr/>
          <p:nvPr/>
        </p:nvSpPr>
        <p:spPr>
          <a:xfrm>
            <a:off x="3706787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동현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데이터 확보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데이터 시각화 목표 구체화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3. 해당 목표에 부합하는 시각화 기법 선택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4. 시각화 진행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5. 결과 분석</a:t>
            </a:r>
            <a:endParaRPr b="1" sz="800"/>
          </a:p>
        </p:txBody>
      </p:sp>
      <p:sp>
        <p:nvSpPr>
          <p:cNvPr id="124" name="Google Shape;124;p14"/>
          <p:cNvSpPr/>
          <p:nvPr/>
        </p:nvSpPr>
        <p:spPr>
          <a:xfrm>
            <a:off x="3706787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준영 : 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데이터 입력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데이터 정리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3. 적절한 그래프 종류 찾기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4. 시각화</a:t>
            </a:r>
            <a:endParaRPr b="1" sz="800"/>
          </a:p>
        </p:txBody>
      </p:sp>
      <p:sp>
        <p:nvSpPr>
          <p:cNvPr id="125" name="Google Shape;125;p14"/>
          <p:cNvSpPr/>
          <p:nvPr/>
        </p:nvSpPr>
        <p:spPr>
          <a:xfrm>
            <a:off x="1948025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태균: 초기에 불필요한 데이터 삭제 -&gt; 시각화 -&gt; 인사이트 얻고 또 처리</a:t>
            </a:r>
            <a:endParaRPr b="1" sz="1200"/>
          </a:p>
        </p:txBody>
      </p:sp>
      <p:sp>
        <p:nvSpPr>
          <p:cNvPr id="126" name="Google Shape;126;p14"/>
          <p:cNvSpPr/>
          <p:nvPr/>
        </p:nvSpPr>
        <p:spPr>
          <a:xfrm>
            <a:off x="1948025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김지현: 데이터를 깨끗이 -&gt; 시각화 -&gt; 분석</a:t>
            </a:r>
            <a:endParaRPr sz="1300"/>
          </a:p>
        </p:txBody>
      </p:sp>
      <p:sp>
        <p:nvSpPr>
          <p:cNvPr id="127" name="Google Shape;127;p14"/>
          <p:cNvSpPr/>
          <p:nvPr/>
        </p:nvSpPr>
        <p:spPr>
          <a:xfrm>
            <a:off x="5465562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민소: </a:t>
            </a:r>
            <a:br>
              <a:rPr b="1" lang="ko" sz="1000"/>
            </a:br>
            <a:r>
              <a:rPr b="1" lang="ko" sz="1000"/>
              <a:t>1. data </a:t>
            </a:r>
            <a:br>
              <a:rPr b="1" lang="ko" sz="1000"/>
            </a:br>
            <a:r>
              <a:rPr b="1" lang="ko" sz="1000"/>
              <a:t>2. 표현방법 (그래프 or …) </a:t>
            </a:r>
            <a:br>
              <a:rPr b="1" lang="ko" sz="1000"/>
            </a:br>
            <a:r>
              <a:rPr b="1" lang="ko" sz="1000"/>
              <a:t>3. 축 설정 </a:t>
            </a:r>
            <a:br>
              <a:rPr b="1" lang="ko" sz="1000"/>
            </a:br>
            <a:r>
              <a:rPr b="1" lang="ko" sz="1000"/>
              <a:t>4. 출력</a:t>
            </a:r>
            <a:endParaRPr b="1" sz="1000"/>
          </a:p>
        </p:txBody>
      </p:sp>
      <p:sp>
        <p:nvSpPr>
          <p:cNvPr id="128" name="Google Shape;128;p14"/>
          <p:cNvSpPr/>
          <p:nvPr/>
        </p:nvSpPr>
        <p:spPr>
          <a:xfrm>
            <a:off x="5465562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정인 : </a:t>
            </a:r>
            <a:br>
              <a:rPr b="1" lang="ko" sz="1000"/>
            </a:br>
            <a:r>
              <a:rPr b="1" lang="ko" sz="1000"/>
              <a:t>1. 데이터 전처리</a:t>
            </a:r>
            <a:br>
              <a:rPr b="1" lang="ko" sz="1000"/>
            </a:br>
            <a:r>
              <a:rPr b="1" lang="ko" sz="1000"/>
              <a:t>2. 그릴 그래프 선정</a:t>
            </a:r>
            <a:br>
              <a:rPr b="1" lang="ko" sz="1000"/>
            </a:br>
            <a:r>
              <a:rPr b="1" lang="ko" sz="1000"/>
              <a:t>3. 방법찾기</a:t>
            </a:r>
            <a:br>
              <a:rPr b="1" lang="ko" sz="1000"/>
            </a:br>
            <a:r>
              <a:rPr b="1" lang="ko" sz="1000"/>
              <a:t>4.그래프그리기</a:t>
            </a:r>
            <a:endParaRPr b="1" sz="1000"/>
          </a:p>
        </p:txBody>
      </p:sp>
      <p:sp>
        <p:nvSpPr>
          <p:cNvPr id="129" name="Google Shape;129;p14"/>
          <p:cNvSpPr txBox="1"/>
          <p:nvPr/>
        </p:nvSpPr>
        <p:spPr>
          <a:xfrm>
            <a:off x="7758200" y="-24987"/>
            <a:ext cx="9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⌚(00min)</a:t>
            </a:r>
            <a:endParaRPr sz="1200"/>
          </a:p>
        </p:txBody>
      </p:sp>
      <p:sp>
        <p:nvSpPr>
          <p:cNvPr id="130" name="Google Shape;130;p14"/>
          <p:cNvSpPr txBox="1"/>
          <p:nvPr/>
        </p:nvSpPr>
        <p:spPr>
          <a:xfrm>
            <a:off x="2812850" y="492250"/>
            <a:ext cx="29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자신이 생각하는 시각화 과정을 적어보세요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89238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원재: 데이터 불러오기 → 어떤 그래프 사용할지 정하기 → x축 y축 정하기 → 색깔 넣기 → </a:t>
            </a:r>
            <a:endParaRPr b="1" sz="1000"/>
          </a:p>
        </p:txBody>
      </p:sp>
      <p:sp>
        <p:nvSpPr>
          <p:cNvPr id="132" name="Google Shape;132;p14"/>
          <p:cNvSpPr/>
          <p:nvPr/>
        </p:nvSpPr>
        <p:spPr>
          <a:xfrm>
            <a:off x="7224312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혜지: 데이터 받아온 후 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데이터를 잘 보여줄 수 있게 시각화</a:t>
            </a:r>
            <a:endParaRPr b="1" sz="1100"/>
          </a:p>
        </p:txBody>
      </p:sp>
      <p:sp>
        <p:nvSpPr>
          <p:cNvPr id="133" name="Google Shape;133;p14"/>
          <p:cNvSpPr/>
          <p:nvPr/>
        </p:nvSpPr>
        <p:spPr>
          <a:xfrm>
            <a:off x="3706775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혜윤: </a:t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1. </a:t>
            </a:r>
            <a:r>
              <a:rPr b="1" lang="ko" sz="900"/>
              <a:t>데이터 정리,</a:t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2. 데이터 간소화</a:t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3. 시각화 종류 설정</a:t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4. 대입</a:t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34" name="Google Shape;134;p14"/>
          <p:cNvSpPr/>
          <p:nvPr/>
        </p:nvSpPr>
        <p:spPr>
          <a:xfrm>
            <a:off x="1948012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진우 :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데이터 가져와서 가공 -&gt; 시각화 할 데이터 선택 -&gt; 시각화 할 그래프 선택 -&gt; 시각화</a:t>
            </a:r>
            <a:endParaRPr b="1" sz="1200"/>
          </a:p>
        </p:txBody>
      </p:sp>
      <p:sp>
        <p:nvSpPr>
          <p:cNvPr id="135" name="Google Shape;135;p14"/>
          <p:cNvSpPr/>
          <p:nvPr/>
        </p:nvSpPr>
        <p:spPr>
          <a:xfrm>
            <a:off x="5465549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멤버접근연산자 .으로 메소드 확인해보기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DED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270" y="620488"/>
            <a:ext cx="1293800" cy="2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6680" y="360446"/>
            <a:ext cx="468334" cy="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0" y="233958"/>
            <a:ext cx="2852532" cy="91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624" y="252395"/>
            <a:ext cx="8798951" cy="11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9097" y="612450"/>
            <a:ext cx="2000296" cy="26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8648" y="413566"/>
            <a:ext cx="852378" cy="17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624" y="985779"/>
            <a:ext cx="8798951" cy="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189250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태균:한 눈에 보기 위해서</a:t>
            </a:r>
            <a:endParaRPr b="1" sz="1000"/>
          </a:p>
        </p:txBody>
      </p:sp>
      <p:sp>
        <p:nvSpPr>
          <p:cNvPr id="148" name="Google Shape;148;p15"/>
          <p:cNvSpPr/>
          <p:nvPr/>
        </p:nvSpPr>
        <p:spPr>
          <a:xfrm>
            <a:off x="189250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49" name="Google Shape;149;p15"/>
          <p:cNvSpPr/>
          <p:nvPr/>
        </p:nvSpPr>
        <p:spPr>
          <a:xfrm>
            <a:off x="7224324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성연: 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- </a:t>
            </a:r>
            <a:r>
              <a:rPr b="1" lang="ko" sz="1000"/>
              <a:t>누구든 데이터를 쉽게 이해할 수 있다.</a:t>
            </a:r>
            <a:endParaRPr b="1" sz="1000"/>
          </a:p>
        </p:txBody>
      </p:sp>
      <p:sp>
        <p:nvSpPr>
          <p:cNvPr id="150" name="Google Shape;150;p15"/>
          <p:cNvSpPr/>
          <p:nvPr/>
        </p:nvSpPr>
        <p:spPr>
          <a:xfrm>
            <a:off x="7224324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호진 : 자신이 모은 정보들을 기반으로 자기 자신을 위한 기록 혹은 </a:t>
            </a:r>
            <a:r>
              <a:rPr b="1" lang="ko" sz="1000">
                <a:solidFill>
                  <a:srgbClr val="FF0000"/>
                </a:solidFill>
              </a:rPr>
              <a:t>다른 이들과 소통 &amp;  공유를 하기 위해서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151" name="Google Shape;151;p15"/>
          <p:cNvSpPr/>
          <p:nvPr/>
        </p:nvSpPr>
        <p:spPr>
          <a:xfrm>
            <a:off x="3706787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동현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1.데이터의 특성 파악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2.직관적인 결과 전달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3.데이터 전처리에 대한 인사이트 제공</a:t>
            </a:r>
            <a:endParaRPr b="1" sz="1000"/>
          </a:p>
        </p:txBody>
      </p:sp>
      <p:sp>
        <p:nvSpPr>
          <p:cNvPr id="152" name="Google Shape;152;p15"/>
          <p:cNvSpPr/>
          <p:nvPr/>
        </p:nvSpPr>
        <p:spPr>
          <a:xfrm>
            <a:off x="3706787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준영 : 남들이 빠르고 쉽게 내가 말하고자 하는걸 이해할 수 있다.</a:t>
            </a:r>
            <a:endParaRPr b="1" sz="1200"/>
          </a:p>
        </p:txBody>
      </p:sp>
      <p:sp>
        <p:nvSpPr>
          <p:cNvPr id="153" name="Google Shape;153;p15"/>
          <p:cNvSpPr/>
          <p:nvPr/>
        </p:nvSpPr>
        <p:spPr>
          <a:xfrm>
            <a:off x="1948025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54" name="Google Shape;154;p15"/>
          <p:cNvSpPr/>
          <p:nvPr/>
        </p:nvSpPr>
        <p:spPr>
          <a:xfrm>
            <a:off x="1948025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한장의 그림이 천마디 말보다 낫다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김지현</a:t>
            </a:r>
            <a:endParaRPr b="1" sz="1200"/>
          </a:p>
        </p:txBody>
      </p:sp>
      <p:sp>
        <p:nvSpPr>
          <p:cNvPr id="155" name="Google Shape;155;p15"/>
          <p:cNvSpPr/>
          <p:nvPr/>
        </p:nvSpPr>
        <p:spPr>
          <a:xfrm>
            <a:off x="5465562" y="1218600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민소 : 쉽게 이해시킴</a:t>
            </a:r>
            <a:endParaRPr b="1" sz="1100"/>
          </a:p>
        </p:txBody>
      </p:sp>
      <p:sp>
        <p:nvSpPr>
          <p:cNvPr id="156" name="Google Shape;156;p15"/>
          <p:cNvSpPr/>
          <p:nvPr/>
        </p:nvSpPr>
        <p:spPr>
          <a:xfrm>
            <a:off x="5465562" y="25507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정인: 데이터의 특징을 보려고, 분석결과를 보려고</a:t>
            </a:r>
            <a:endParaRPr b="1" sz="1500"/>
          </a:p>
        </p:txBody>
      </p:sp>
      <p:sp>
        <p:nvSpPr>
          <p:cNvPr id="157" name="Google Shape;157;p15"/>
          <p:cNvSpPr txBox="1"/>
          <p:nvPr/>
        </p:nvSpPr>
        <p:spPr>
          <a:xfrm>
            <a:off x="7758200" y="-24987"/>
            <a:ext cx="9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⌚(00min)</a:t>
            </a:r>
            <a:endParaRPr sz="1200"/>
          </a:p>
        </p:txBody>
      </p:sp>
      <p:sp>
        <p:nvSpPr>
          <p:cNvPr id="158" name="Google Shape;158;p15"/>
          <p:cNvSpPr txBox="1"/>
          <p:nvPr/>
        </p:nvSpPr>
        <p:spPr>
          <a:xfrm>
            <a:off x="2812850" y="492250"/>
            <a:ext cx="29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시각화는 왜 중요할까요?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89238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원재: 복잡한거 있고 너무 많은 데이터에서 특징을 알기 어려울 때 쓰기 좋읍니다.</a:t>
            </a:r>
            <a:endParaRPr b="1" sz="1000"/>
          </a:p>
        </p:txBody>
      </p:sp>
      <p:sp>
        <p:nvSpPr>
          <p:cNvPr id="160" name="Google Shape;160;p15"/>
          <p:cNvSpPr/>
          <p:nvPr/>
        </p:nvSpPr>
        <p:spPr>
          <a:xfrm>
            <a:off x="7224312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61" name="Google Shape;161;p15"/>
          <p:cNvSpPr/>
          <p:nvPr/>
        </p:nvSpPr>
        <p:spPr>
          <a:xfrm>
            <a:off x="3706775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혜윤: 데이터에 대한 이해, 정리, 파악에 용이하기 위해서</a:t>
            </a:r>
            <a:endParaRPr b="1" sz="1200"/>
          </a:p>
        </p:txBody>
      </p:sp>
      <p:sp>
        <p:nvSpPr>
          <p:cNvPr id="162" name="Google Shape;162;p15"/>
          <p:cNvSpPr/>
          <p:nvPr/>
        </p:nvSpPr>
        <p:spPr>
          <a:xfrm>
            <a:off x="1948012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진우 : 데이터는 숫자로만 되어있어서 알아보기 힘듬. 시각화를 통해 데이터의 특징을 더 직관적으로 알 수 있음.</a:t>
            </a:r>
            <a:endParaRPr b="1" sz="1200"/>
          </a:p>
        </p:txBody>
      </p:sp>
      <p:sp>
        <p:nvSpPr>
          <p:cNvPr id="163" name="Google Shape;163;p15"/>
          <p:cNvSpPr/>
          <p:nvPr/>
        </p:nvSpPr>
        <p:spPr>
          <a:xfrm>
            <a:off x="5465549" y="3882807"/>
            <a:ext cx="16179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혜지: 많은 양의 데이터를 시각적으로 보여주려고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