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4CE6A-9135-6B3A-07DC-F5878F1ACE7A}" v="408" dt="2024-03-25T01:32:07.020"/>
    <p1510:client id="{F1AD897E-E16A-2FA5-A56F-2558A6D3ABDC}" v="19" dt="2024-03-25T01:05:02.971"/>
    <p1510:client id="{F59B63F5-65CB-4C03-A221-ABF97FBB3795}" v="6" dt="2024-03-25T01:05:0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AFE-1CD5-44DB-BEAA-56691FDC99E0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70964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0FCF-FEE2-454D-8B0B-C6A37CA32A1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90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838-BA32-4173-801F-8E8D382D80CD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75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4A4-A6CE-4524-930C-D41615E11D05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1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CCC-711E-4CF8-98DB-1CFBEA0C0CD9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87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0FF7-758F-471E-B062-E3AF6FDC4B51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66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A4D3-77C7-4079-AFDD-7E4D9AC4D767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63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9B46-23BC-4183-B549-59D2850B9696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381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7368-7278-4ABE-8EEE-0FD5FE5E52D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13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99C6-222F-4A14-A8EB-1F9AC77E0EAA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40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1FD2-786B-4966-AD85-F7E8F6076082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41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A595E4-8EC1-4C5C-9042-D5BAFD0487F4}" type="datetime2">
              <a:rPr lang="en-US" smtClean="0"/>
              <a:t>Sunday, April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4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/>
              <a:t>Infopedia –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By: Logan Horn, Cameron Springer, and Gavin Jett</a:t>
            </a:r>
          </a:p>
        </p:txBody>
      </p:sp>
      <p:pic>
        <p:nvPicPr>
          <p:cNvPr id="15" name="Picture 14" descr="Pastel colors in gradient surface design">
            <a:extLst>
              <a:ext uri="{FF2B5EF4-FFF2-40B4-BE49-F238E27FC236}">
                <a16:creationId xmlns:a16="http://schemas.microsoft.com/office/drawing/2014/main" id="{34BC60CC-F185-CD64-DCF0-05546C05C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8" r="30105" b="-3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9ED2-84E2-9356-6B6D-FB07E6DD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1F0-5EF9-F684-212F-E547058E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We have 10 requirements total, and we have finished 3 of them.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We have a burndown rate of 3/10 (30% burndown rate) requirements in total.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We have finished 3/10 (30% burndown rate) requirements in this sprint.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7CCCB-20BC-507D-6D17-9C0DB29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A89D-25E9-DE23-3254-4228713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57BB-B9E7-7CD0-160E-1C0336A9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We added 181 Lines of Code and deleted 3 lines of code.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7E487-1A31-BDB8-FF4A-2366D10A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35F9-6EC0-7DA4-BA96-527B1416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877608"/>
            <a:ext cx="11091600" cy="1332000"/>
          </a:xfrm>
        </p:spPr>
        <p:txBody>
          <a:bodyPr/>
          <a:lstStyle/>
          <a:p>
            <a:pPr algn="ctr"/>
            <a:r>
              <a:rPr lang="en-US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0D6-A57B-9D55-DFC3-21FD790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353E-7CFF-292E-9250-C6F9EE3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9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032"/>
      </a:dk2>
      <a:lt2>
        <a:srgbClr val="F2F0F3"/>
      </a:lt2>
      <a:accent1>
        <a:srgbClr val="47B620"/>
      </a:accent1>
      <a:accent2>
        <a:srgbClr val="14B92E"/>
      </a:accent2>
      <a:accent3>
        <a:srgbClr val="20B575"/>
      </a:accent3>
      <a:accent4>
        <a:srgbClr val="13B3B1"/>
      </a:accent4>
      <a:accent5>
        <a:srgbClr val="299AE7"/>
      </a:accent5>
      <a:accent6>
        <a:srgbClr val="1A3BD5"/>
      </a:accent6>
      <a:hlink>
        <a:srgbClr val="9E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3DFloatVTI</vt:lpstr>
      <vt:lpstr>Infopedia – Week 1</vt:lpstr>
      <vt:lpstr>Requirements</vt:lpstr>
      <vt:lpstr>Lines of Code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Gavin Jett</cp:lastModifiedBy>
  <cp:revision>2</cp:revision>
  <dcterms:created xsi:type="dcterms:W3CDTF">2024-03-25T00:55:23Z</dcterms:created>
  <dcterms:modified xsi:type="dcterms:W3CDTF">2024-04-21T19:17:07Z</dcterms:modified>
</cp:coreProperties>
</file>