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0916C-04DB-374A-47D7-1A3BFD07D3B4}" v="693" dt="2024-04-01T01:32:24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Infopedia –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4180"/>
            <a:ext cx="4377793" cy="1594508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By: Logan Horn, Cameron Springer, and Gavin Jett</a:t>
            </a:r>
          </a:p>
        </p:txBody>
      </p:sp>
      <p:pic>
        <p:nvPicPr>
          <p:cNvPr id="15" name="Picture 14" descr="Pastel colors in gradient surface design">
            <a:extLst>
              <a:ext uri="{FF2B5EF4-FFF2-40B4-BE49-F238E27FC236}">
                <a16:creationId xmlns:a16="http://schemas.microsoft.com/office/drawing/2014/main" id="{34BC60CC-F185-CD64-DCF0-05546C05C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5" r="29354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3E822-F94F-CF42-B18B-8287A426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5" y="609333"/>
            <a:ext cx="7021513" cy="11452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Requirements</a:t>
            </a:r>
            <a:endParaRPr lang="en-US" sz="8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3500B-3862-B9AD-4C5F-9885B61CD632}"/>
              </a:ext>
            </a:extLst>
          </p:cNvPr>
          <p:cNvSpPr txBox="1"/>
          <p:nvPr/>
        </p:nvSpPr>
        <p:spPr>
          <a:xfrm>
            <a:off x="1153583" y="1936750"/>
            <a:ext cx="880923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</a:rPr>
              <a:t>We have 10 requirements total, and we have finished a total of 5 requirements now.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</a:rPr>
              <a:t>We have a burndown rate of 5/10 (50%) requirements in total.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</a:rPr>
              <a:t>We have finished 2/10 (20% burndown rate) requirements in this sprint.</a:t>
            </a:r>
          </a:p>
        </p:txBody>
      </p:sp>
    </p:spTree>
    <p:extLst>
      <p:ext uri="{BB962C8B-B14F-4D97-AF65-F5344CB8AC3E}">
        <p14:creationId xmlns:p14="http://schemas.microsoft.com/office/powerpoint/2010/main" val="14687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3E822-F94F-CF42-B18B-8287A426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5" y="609333"/>
            <a:ext cx="7021513" cy="11452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Testing</a:t>
            </a:r>
            <a:endParaRPr lang="en-US" sz="8000" kern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F23A0-449A-7B5B-6563-6FAA0B783F26}"/>
              </a:ext>
            </a:extLst>
          </p:cNvPr>
          <p:cNvSpPr txBox="1"/>
          <p:nvPr/>
        </p:nvSpPr>
        <p:spPr>
          <a:xfrm>
            <a:off x="1153583" y="2106083"/>
            <a:ext cx="99019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</a:rPr>
              <a:t>We discovered 13 unit tests, 2 integration tests and 2 regression tests.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</a:rPr>
              <a:t>We completed 0 of these.</a:t>
            </a:r>
          </a:p>
        </p:txBody>
      </p:sp>
    </p:spTree>
    <p:extLst>
      <p:ext uri="{BB962C8B-B14F-4D97-AF65-F5344CB8AC3E}">
        <p14:creationId xmlns:p14="http://schemas.microsoft.com/office/powerpoint/2010/main" val="18042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3E822-F94F-CF42-B18B-8287A426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5" y="609333"/>
            <a:ext cx="7021513" cy="11452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Lines of Code</a:t>
            </a:r>
            <a:endParaRPr lang="en-US" sz="8000" kern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98766-AFEB-7EF2-3FFE-8EA00CF37F49}"/>
              </a:ext>
            </a:extLst>
          </p:cNvPr>
          <p:cNvSpPr txBox="1"/>
          <p:nvPr/>
        </p:nvSpPr>
        <p:spPr>
          <a:xfrm>
            <a:off x="1090083" y="2074333"/>
            <a:ext cx="60018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</a:rPr>
              <a:t>We had 191 additions of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3E822-F94F-CF42-B18B-8287A426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304" y="2724886"/>
            <a:ext cx="3582487" cy="11452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Infopedia – Week 2</vt:lpstr>
      <vt:lpstr>Requirements</vt:lpstr>
      <vt:lpstr>Testing</vt:lpstr>
      <vt:lpstr>Lines of Code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2024-04-01T01:01:06Z</dcterms:created>
  <dcterms:modified xsi:type="dcterms:W3CDTF">2024-04-21T19:18:20Z</dcterms:modified>
</cp:coreProperties>
</file>