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2DA805-8CE0-4C4C-910B-B5EBD1C34550}" v="12" dt="2024-04-15T01:12:57.199"/>
    <p1510:client id="{5236B935-D3BA-CB74-F6E5-E5ED3BE2086F}" v="392" dt="2024-04-15T01:13:49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02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2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6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5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1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4/21/2024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451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4/21/2024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5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4/21/2024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3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4/21/2024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12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4/21/2024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112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4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US" sz="6000" i="0"/>
              <a:t>Infopedia – Week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Autofit/>
          </a:bodyPr>
          <a:lstStyle/>
          <a:p>
            <a:r>
              <a:rPr lang="en-US" sz="3200"/>
              <a:t>By: Logan Horn, Cameron Springer, and Gavin Jett</a:t>
            </a:r>
          </a:p>
        </p:txBody>
      </p:sp>
      <p:pic>
        <p:nvPicPr>
          <p:cNvPr id="6" name="Picture 5" descr="Colorful liquid art">
            <a:extLst>
              <a:ext uri="{FF2B5EF4-FFF2-40B4-BE49-F238E27FC236}">
                <a16:creationId xmlns:a16="http://schemas.microsoft.com/office/drawing/2014/main" id="{5804B411-F738-1A9E-DC0D-7E32169F30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91" r="23059" b="-9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D40E3-81D5-40DD-A2F1-FBCCDB3E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n-US" i="0"/>
              <a:t>Requirements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E1E2-56C3-523F-9610-3A3A044B2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392260"/>
            <a:ext cx="5698775" cy="285030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>
                <a:latin typeface="Arial"/>
                <a:cs typeface="Arial"/>
              </a:rPr>
              <a:t>We have 10 requirements total and we have finished a total of 8 requirements now.</a:t>
            </a:r>
          </a:p>
          <a:p>
            <a:r>
              <a:rPr lang="en-US" sz="3200">
                <a:latin typeface="Arial"/>
                <a:cs typeface="Arial"/>
              </a:rPr>
              <a:t>We have a burndown rate of 8/10 (80%) requirements in total.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Graphic 15" descr="Loading">
            <a:extLst>
              <a:ext uri="{FF2B5EF4-FFF2-40B4-BE49-F238E27FC236}">
                <a16:creationId xmlns:a16="http://schemas.microsoft.com/office/drawing/2014/main" id="{EE7FC6B2-0F68-F9AC-86F1-BFB237561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</p:spPr>
      </p:pic>
      <p:sp>
        <p:nvSpPr>
          <p:cNvPr id="2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87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D40E3-81D5-40DD-A2F1-FBCCDB3E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n-US" i="0"/>
              <a:t>Testing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E1E2-56C3-523F-9610-3A3A044B2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392260"/>
            <a:ext cx="5698775" cy="285030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>
                <a:solidFill>
                  <a:schemeClr val="tx1"/>
                </a:solidFill>
                <a:latin typeface="Arial"/>
                <a:cs typeface="Arial"/>
              </a:rPr>
              <a:t>We discovered 20 unit tests, 4 integrations tests, 4 regression tests, and 4 acceptance tests total.</a:t>
            </a:r>
          </a:p>
          <a:p>
            <a:r>
              <a:rPr lang="en-US" sz="3200">
                <a:solidFill>
                  <a:schemeClr val="tx1"/>
                </a:solidFill>
                <a:latin typeface="Arial"/>
                <a:cs typeface="Arial"/>
              </a:rPr>
              <a:t>We have completed 15 unit tests for a burndown rate of 15/20 (75%) on unit tests.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Graphic 15" descr="Loading">
            <a:extLst>
              <a:ext uri="{FF2B5EF4-FFF2-40B4-BE49-F238E27FC236}">
                <a16:creationId xmlns:a16="http://schemas.microsoft.com/office/drawing/2014/main" id="{EE7FC6B2-0F68-F9AC-86F1-BFB237561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</p:spPr>
      </p:pic>
      <p:sp>
        <p:nvSpPr>
          <p:cNvPr id="2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44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D40E3-81D5-40DD-A2F1-FBCCDB3E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n-US" i="0"/>
              <a:t>Lines of Code</a:t>
            </a:r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E1E2-56C3-523F-9610-3A3A044B2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392260"/>
            <a:ext cx="5698775" cy="285030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>
                <a:solidFill>
                  <a:schemeClr val="tx1"/>
                </a:solidFill>
                <a:latin typeface="Arial"/>
                <a:cs typeface="Arial"/>
              </a:rPr>
              <a:t>We have added 364 lines of code.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Graphic 15" descr="Loading">
            <a:extLst>
              <a:ext uri="{FF2B5EF4-FFF2-40B4-BE49-F238E27FC236}">
                <a16:creationId xmlns:a16="http://schemas.microsoft.com/office/drawing/2014/main" id="{EE7FC6B2-0F68-F9AC-86F1-BFB237561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</p:spPr>
      </p:pic>
      <p:sp>
        <p:nvSpPr>
          <p:cNvPr id="2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03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4740" y="245106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US" sz="6000" i="0"/>
              <a:t>The End</a:t>
            </a:r>
          </a:p>
        </p:txBody>
      </p:sp>
      <p:pic>
        <p:nvPicPr>
          <p:cNvPr id="6" name="Picture 5" descr="Colorful liquid art">
            <a:extLst>
              <a:ext uri="{FF2B5EF4-FFF2-40B4-BE49-F238E27FC236}">
                <a16:creationId xmlns:a16="http://schemas.microsoft.com/office/drawing/2014/main" id="{5804B411-F738-1A9E-DC0D-7E32169F30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91" r="23059" b="-9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1743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LightSeedLeftStep">
      <a:dk1>
        <a:srgbClr val="000000"/>
      </a:dk1>
      <a:lt1>
        <a:srgbClr val="FFFFFF"/>
      </a:lt1>
      <a:dk2>
        <a:srgbClr val="3D2441"/>
      </a:dk2>
      <a:lt2>
        <a:srgbClr val="E2E5E8"/>
      </a:lt2>
      <a:accent1>
        <a:srgbClr val="C39B6E"/>
      </a:accent1>
      <a:accent2>
        <a:srgbClr val="C57D73"/>
      </a:accent2>
      <a:accent3>
        <a:srgbClr val="D08DA1"/>
      </a:accent3>
      <a:accent4>
        <a:srgbClr val="C573AE"/>
      </a:accent4>
      <a:accent5>
        <a:srgbClr val="C68DD0"/>
      </a:accent5>
      <a:accent6>
        <a:srgbClr val="9873C5"/>
      </a:accent6>
      <a:hlink>
        <a:srgbClr val="6183AA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HeadlinesVTI</vt:lpstr>
      <vt:lpstr>Infopedia – Week 4</vt:lpstr>
      <vt:lpstr>Requirements</vt:lpstr>
      <vt:lpstr>Testing</vt:lpstr>
      <vt:lpstr>Lines of Code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2024-04-14T23:47:30Z</dcterms:created>
  <dcterms:modified xsi:type="dcterms:W3CDTF">2024-04-21T19:17:19Z</dcterms:modified>
</cp:coreProperties>
</file>