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62" r:id="rId4"/>
    <p:sldId id="270" r:id="rId5"/>
    <p:sldId id="271" r:id="rId6"/>
    <p:sldId id="258" r:id="rId7"/>
    <p:sldId id="263" r:id="rId8"/>
    <p:sldId id="268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014AB-465D-45F9-B2A0-1F75A7137CBE}" v="1636" dt="2024-03-18T21:41:56.473"/>
    <p1510:client id="{D07C8537-475A-F4E4-F598-138C7D640F39}" v="448" dt="2024-03-18T02:00:26.769"/>
    <p1510:client id="{E6807A2D-A7CC-7768-0782-D0B26EDBEC7D}" v="941" dt="2024-03-18T01:48:50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AA6D-A062-4F2C-83CF-8C31697AD15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0185F-E11E-4C9C-9121-FA72026D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5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AFE-1CD5-44DB-BEAA-56691FDC99E0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0234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0FCF-FEE2-454D-8B0B-C6A37CA32A1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28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838-BA32-4173-801F-8E8D382D80CD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98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4A4-A6CE-4524-930C-D41615E11D05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37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CCC-711E-4CF8-98DB-1CFBEA0C0CD9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97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0FF7-758F-471E-B062-E3AF6FDC4B51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A4D3-77C7-4079-AFDD-7E4D9AC4D767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0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9B46-23BC-4183-B549-59D2850B9696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4708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7368-7278-4ABE-8EEE-0FD5FE5E52D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99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99C6-222F-4A14-A8EB-1F9AC77E0EAA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34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1FD2-786B-4966-AD85-F7E8F6076082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74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A595E4-8EC1-4C5C-9042-D5BAFD0487F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Infopedia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By: Logan Horn, Gavin Jett, and Cameron Springer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rful drops of water">
            <a:extLst>
              <a:ext uri="{FF2B5EF4-FFF2-40B4-BE49-F238E27FC236}">
                <a16:creationId xmlns:a16="http://schemas.microsoft.com/office/drawing/2014/main" id="{58BEB303-0EFA-1A07-9171-6FC7FA343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3" r="17964" b="-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FA5120-D28A-E34C-6C65-CB627553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– Wiki Version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To retain previous versions of a wiki, so users can keep track of changes made over time.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 easily navigate between the versions of a wiki, so users can compare versions and see what changes have been made.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 To allow wiki authors complete control over the deletion of all versions of their created wikis.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B51-C13C-ED9E-79E6-1BAF568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– Wiki Author-Editor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give a wiki author the ability to approve/disapprove edits made to a wiki, so they can preserve the integrity of their wikis.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 have the ability to submit changes to the author of a wiki for approval, so that users can contribute to any wiki in the system.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 give only the wiki author delete privileges for their wikis, so they have full control of their wikis' lifecycles.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9362-7CFF-35B5-2551-978D6225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E1F6-4188-A751-9DCD-BFF8E631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61192"/>
            <a:ext cx="11091600" cy="1332000"/>
          </a:xfrm>
        </p:spPr>
        <p:txBody>
          <a:bodyPr/>
          <a:lstStyle/>
          <a:p>
            <a:pPr algn="ctr"/>
            <a:r>
              <a:rPr lang="en-US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68AF-8E29-1837-C745-4421FF23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79" y="3491904"/>
            <a:ext cx="1633442" cy="478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05A53-58AF-E2F0-9AC0-2FFC536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E9B-ED70-F0C3-A9E9-ECFA8C69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994D-B61E-8082-FA40-EF81C762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469929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800">
                <a:solidFill>
                  <a:srgbClr val="FFFFFF">
                    <a:alpha val="60000"/>
                  </a:srgbClr>
                </a:solidFill>
              </a:rPr>
              <a:t>Initial features implemented and tested by 3/31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Wiki Version History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Search Bar Suggestions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User Login Page</a:t>
            </a:r>
          </a:p>
          <a:p>
            <a:endParaRPr lang="en-US" sz="280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B53D-9032-7859-F7A1-5044DB50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E9B-ED70-F0C3-A9E9-ECFA8C69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994D-B61E-8082-FA40-EF81C762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469929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800">
                <a:solidFill>
                  <a:srgbClr val="FFFFFF">
                    <a:alpha val="60000"/>
                  </a:srgbClr>
                </a:solidFill>
              </a:rPr>
              <a:t>Secondary features implemented and tested by 4/14.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Author/Editor Permissions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Search Bar History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User Login Database</a:t>
            </a:r>
          </a:p>
          <a:p>
            <a:endParaRPr lang="en-US" sz="280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43826-F60E-8B70-CA1D-141D728F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E9B-ED70-F0C3-A9E9-ECFA8C69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 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994D-B61E-8082-FA40-EF81C762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469929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800">
                <a:solidFill>
                  <a:srgbClr val="FFFFFF">
                    <a:alpha val="60000"/>
                  </a:srgbClr>
                </a:solidFill>
              </a:rPr>
              <a:t>Unit Testing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Tests Thoroughly Ensure Program Works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Ensure Objects Pass Rigid Standards</a:t>
            </a:r>
          </a:p>
          <a:p>
            <a:pPr lvl="1"/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Assure Classes Work as Intended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C088D-AAEE-5229-7A64-7D65C7FF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E9B-ED70-F0C3-A9E9-ECFA8C69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 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994D-B61E-8082-FA40-EF81C762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4699291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ClrTx/>
              <a:buSzPts val="2800"/>
            </a:pPr>
            <a:r>
              <a:rPr lang="en-US" sz="2800">
                <a:solidFill>
                  <a:srgbClr val="FFFFFF">
                    <a:alpha val="60000"/>
                  </a:srgbClr>
                </a:solidFill>
              </a:rPr>
              <a:t>Integration Testing</a:t>
            </a:r>
          </a:p>
          <a:p>
            <a:pPr marL="685800" indent="-228600" algn="l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</a:pPr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Tests Thoroughly Ensures All Classes Work in Unison</a:t>
            </a:r>
          </a:p>
          <a:p>
            <a:pPr marL="685800" indent="-228600" algn="l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</a:pPr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Assures System works in a System Environment</a:t>
            </a:r>
          </a:p>
          <a:p>
            <a:pPr marL="685800" indent="-228600" algn="l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</a:pPr>
            <a:r>
              <a:rPr lang="en-US" sz="2000">
                <a:solidFill>
                  <a:srgbClr val="FFFFFF">
                    <a:alpha val="60000"/>
                  </a:srgbClr>
                </a:solidFill>
              </a:rPr>
              <a:t>Assures No One Class Damages Entire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C671C-758A-FC85-2FAB-72816E84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– User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 user login page will allow new users to come to the page and create a username and password.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 username and password will then be saved in the system so that user may sign in again in the future.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 login page will increase usability and security.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853EB-BD79-3D74-53FC-2C77551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 - User Login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 user login database will make the system more secure.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Can potentially be more efficient, depending on the amount of users.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The database is more organized and dynamic than the current Json file.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A57B-05BF-5645-D5DA-18E7376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 - Search Bar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Intuitive Easy to Use Design</a:t>
            </a:r>
          </a:p>
          <a:p>
            <a:r>
              <a:rPr lang="en-US"/>
              <a:t>Correct Suggestions</a:t>
            </a:r>
          </a:p>
          <a:p>
            <a:r>
              <a:rPr lang="en-US"/>
              <a:t>Easily Access Corresponding Pages</a:t>
            </a:r>
          </a:p>
          <a:p>
            <a:r>
              <a:rPr lang="en-US"/>
              <a:t>Allow Fast Insight to All Wiki Pages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DF26-2EC4-7655-1DA0-F3EE8140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0903-65D5-B8B0-2012-34C13C2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– Search Bar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0F8-B279-01CB-4123-1816C65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FFFF">
                    <a:alpha val="60000"/>
                  </a:srgbClr>
                </a:solidFill>
              </a:rPr>
              <a:t>Simple Access to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P</a:t>
            </a:r>
            <a:r>
              <a:rPr lang="en-US" sz="2400">
                <a:solidFill>
                  <a:srgbClr val="FFFFFF">
                    <a:alpha val="60000"/>
                  </a:srgbClr>
                </a:solidFill>
              </a:rPr>
              <a:t>ast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S</a:t>
            </a:r>
            <a:r>
              <a:rPr lang="en-US" sz="2400">
                <a:solidFill>
                  <a:srgbClr val="FFFFFF">
                    <a:alpha val="60000"/>
                  </a:srgbClr>
                </a:solidFill>
              </a:rPr>
              <a:t>earches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Intuitively Display Recent Searches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Allow Fast Access to Recent Pages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 sz="2400">
              <a:solidFill>
                <a:srgbClr val="FFFFFF">
                  <a:alpha val="60000"/>
                </a:srgbClr>
              </a:solidFill>
            </a:endParaRPr>
          </a:p>
          <a:p>
            <a:endParaRPr lang="en-US" sz="240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0C108-4ABE-DB38-A851-21D851A7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655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032"/>
      </a:dk2>
      <a:lt2>
        <a:srgbClr val="F2F0F3"/>
      </a:lt2>
      <a:accent1>
        <a:srgbClr val="47B620"/>
      </a:accent1>
      <a:accent2>
        <a:srgbClr val="14B92E"/>
      </a:accent2>
      <a:accent3>
        <a:srgbClr val="20B575"/>
      </a:accent3>
      <a:accent4>
        <a:srgbClr val="13B3B1"/>
      </a:accent4>
      <a:accent5>
        <a:srgbClr val="299AE7"/>
      </a:accent5>
      <a:accent6>
        <a:srgbClr val="1A3BD5"/>
      </a:accent6>
      <a:hlink>
        <a:srgbClr val="9E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3DFloatVTI</vt:lpstr>
      <vt:lpstr>Infopedia</vt:lpstr>
      <vt:lpstr>Plans</vt:lpstr>
      <vt:lpstr>Plans</vt:lpstr>
      <vt:lpstr>Plans - Testing</vt:lpstr>
      <vt:lpstr>Plans - Testing</vt:lpstr>
      <vt:lpstr>Goals – User Login Page</vt:lpstr>
      <vt:lpstr>Goals - User Login Database</vt:lpstr>
      <vt:lpstr>Goals - Search Bar Suggestions</vt:lpstr>
      <vt:lpstr>Goals – Search Bar History</vt:lpstr>
      <vt:lpstr>Goals – Wiki Version History</vt:lpstr>
      <vt:lpstr>Goals – Wiki Author-Editor Permissions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2024-03-18T00:06:58Z</dcterms:created>
  <dcterms:modified xsi:type="dcterms:W3CDTF">2024-04-21T19:16:59Z</dcterms:modified>
</cp:coreProperties>
</file>