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7FA57-9E36-D2C5-B6F7-0E7A6BF11EB4}" v="3" dt="2024-04-21T18:07:19.625"/>
    <p1510:client id="{8BB1DEE3-ECAE-A0C2-B4EA-0910B3E02D60}" v="1312" dt="2024-04-20T03:33:24.120"/>
    <p1510:client id="{E76B28B0-67F6-2A21-AB7F-539CF8E2B48D}" v="1" dt="2024-04-21T20:39:29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62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1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2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75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0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37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0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0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9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3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60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7468962-6189-43AD-BB02-A6F88AD0E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F2E68D-E9CA-4A00-AE2B-17BCDFABC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79DF4-36DE-42F6-E2A1-13EA92110D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27898" r="-2" b="16502"/>
          <a:stretch/>
        </p:blipFill>
        <p:spPr>
          <a:xfrm>
            <a:off x="20" y="-4069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693" y="838200"/>
            <a:ext cx="7941155" cy="3531847"/>
          </a:xfrm>
        </p:spPr>
        <p:txBody>
          <a:bodyPr anchor="t">
            <a:normAutofit/>
          </a:bodyPr>
          <a:lstStyle/>
          <a:p>
            <a:r>
              <a:rPr lang="en-US" err="1"/>
              <a:t>InfoPedia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8692" y="5227093"/>
            <a:ext cx="8701087" cy="59676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chemeClr val="tx1"/>
                </a:solidFill>
              </a:rPr>
              <a:t>By: Logan Horn, Cameron Springer,</a:t>
            </a:r>
          </a:p>
          <a:p>
            <a:pPr>
              <a:lnSpc>
                <a:spcPct val="90000"/>
              </a:lnSpc>
            </a:pPr>
            <a:r>
              <a:rPr lang="en-US" sz="3200">
                <a:solidFill>
                  <a:schemeClr val="tx1"/>
                </a:solidFill>
              </a:rPr>
              <a:t>And Gavin Jett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304CE-399E-4EFB-AC6F-CA3ABE76C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346787-55AA-410B-9763-FB4DF19D5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4228F0-C94A-49D1-98AF-F8C229FF0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49911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5F0E5C-AB75-49D9-8D9B-727A524E4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FE17-CCDF-0518-9BAF-4342CB25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50D2-15FA-402A-02AC-224A2B624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BF781-7BFE-F102-43CC-33179D52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B4959-C4A0-3284-9F96-4E02BB30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927D-E4DA-7F41-54BB-D876A94B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09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C653-59BF-C85A-CD45-54DB933D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6A5F4-53D6-E5F4-93CA-2256A7929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346845"/>
            <a:ext cx="9527275" cy="24056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800">
                <a:solidFill>
                  <a:schemeClr val="tx1"/>
                </a:solidFill>
              </a:rPr>
              <a:t>Questions?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0EB9C-CA37-D47B-81F7-1D97742E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58405-8FD8-5735-BD9E-9610B85F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2B078-A9EE-017B-6332-1C26FDBC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4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C004-5B83-7244-254E-794EE449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Wiki Version History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8ABF3AD4-F7C3-A9AB-3BAA-6C8AEE067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949" y="1928678"/>
            <a:ext cx="7362359" cy="410959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38028-EEF7-931F-D54B-1DE9EBA9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4C9C-0D71-C3F5-01F4-F1F1AB86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8858-9243-B3F8-82BF-F1E7EB96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22DD5-3FC0-1902-6763-1D36137A27D7}"/>
              </a:ext>
            </a:extLst>
          </p:cNvPr>
          <p:cNvSpPr txBox="1"/>
          <p:nvPr/>
        </p:nvSpPr>
        <p:spPr>
          <a:xfrm>
            <a:off x="7768166" y="1926167"/>
            <a:ext cx="289983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This API is designed to allow users to edit their wiki pages, but also allowing them to review older versions.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Whenever a user creates a new page, a new SQLite database entry is entered with version 1. 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Any version after version 1 is displayed on the bottom right portion of the screen and is available to view.</a:t>
            </a:r>
          </a:p>
        </p:txBody>
      </p:sp>
    </p:spTree>
    <p:extLst>
      <p:ext uri="{BB962C8B-B14F-4D97-AF65-F5344CB8AC3E}">
        <p14:creationId xmlns:p14="http://schemas.microsoft.com/office/powerpoint/2010/main" val="247730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F67E-3BE0-1D4B-B6DA-589FE6C5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Author/Editor Permissions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AEAF130E-B5F3-CD81-88BF-3E8ECE5A2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874" y="2473765"/>
            <a:ext cx="5675842" cy="16541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6C78B-C898-D71A-24BC-77AA5478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3A95A-504F-8E39-A164-672AA3BB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6B976-4B6C-DC50-6642-D45EDD2D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A white rectangular object with a yellow stripe&#10;&#10;Description automatically generated">
            <a:extLst>
              <a:ext uri="{FF2B5EF4-FFF2-40B4-BE49-F238E27FC236}">
                <a16:creationId xmlns:a16="http://schemas.microsoft.com/office/drawing/2014/main" id="{04198A9C-65A2-0A74-DAE1-9BB3AABBA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30" y="4224866"/>
            <a:ext cx="5671609" cy="1572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16EDDC-B100-244B-E68C-D6FA5DF23DE4}"/>
              </a:ext>
            </a:extLst>
          </p:cNvPr>
          <p:cNvSpPr txBox="1"/>
          <p:nvPr/>
        </p:nvSpPr>
        <p:spPr>
          <a:xfrm>
            <a:off x="592666" y="2042583"/>
            <a:ext cx="2455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Logged in as user "</a:t>
            </a:r>
            <a:r>
              <a:rPr lang="en-US" err="1"/>
              <a:t>sam</a:t>
            </a:r>
            <a:r>
              <a:rPr lang="en-US"/>
              <a:t>":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7A84F-1C35-CE96-CE32-7E46F7B089DE}"/>
              </a:ext>
            </a:extLst>
          </p:cNvPr>
          <p:cNvSpPr txBox="1"/>
          <p:nvPr/>
        </p:nvSpPr>
        <p:spPr>
          <a:xfrm>
            <a:off x="6117166" y="1957916"/>
            <a:ext cx="4519083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/>
              <a:t>This API is designed to allow authors to have a tighter control of security and authority over their wiki pages.</a:t>
            </a:r>
          </a:p>
          <a:p>
            <a:pPr marL="285750" indent="-285750">
              <a:buFont typeface="Arial"/>
              <a:buChar char="•"/>
            </a:pPr>
            <a:r>
              <a:rPr lang="en-US" sz="2000"/>
              <a:t>Whenever a user creates a wiki page, they are flagged as the author.</a:t>
            </a:r>
          </a:p>
          <a:p>
            <a:pPr marL="285750" indent="-285750">
              <a:buFont typeface="Arial"/>
              <a:buChar char="•"/>
            </a:pPr>
            <a:r>
              <a:rPr lang="en-US" sz="2000"/>
              <a:t>If someone is not the author and tries to edit a page, it will send the edit as a request to the author, who can confirm or deny it.</a:t>
            </a:r>
          </a:p>
          <a:p>
            <a:pPr marL="285750" indent="-285750">
              <a:buFont typeface="Arial"/>
              <a:buChar char="•"/>
            </a:pPr>
            <a:r>
              <a:rPr lang="en-US" sz="2000"/>
              <a:t>If someone is not the author and tries to delete a page, the system will deny the request and alert the user they do not have permissions.</a:t>
            </a:r>
          </a:p>
        </p:txBody>
      </p:sp>
    </p:spTree>
    <p:extLst>
      <p:ext uri="{BB962C8B-B14F-4D97-AF65-F5344CB8AC3E}">
        <p14:creationId xmlns:p14="http://schemas.microsoft.com/office/powerpoint/2010/main" val="333959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460D-34E4-4E1B-9D2D-1ACE0FB3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Author Editor/Permissions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F3EC666-EF89-916E-CA3C-C8E019412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344" y="2353115"/>
            <a:ext cx="5877983" cy="362055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2EA67-9424-E3F6-4BED-7C2FF6AA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E2DBF-7728-C360-E26F-21ECD4FF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1B090-A67D-E9FC-73B3-EABC72BC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A red and green rectangles with white text&#10;&#10;Description automatically generated">
            <a:extLst>
              <a:ext uri="{FF2B5EF4-FFF2-40B4-BE49-F238E27FC236}">
                <a16:creationId xmlns:a16="http://schemas.microsoft.com/office/drawing/2014/main" id="{7C9B38EF-81EC-818C-D791-2F1031ECD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946" y="3432704"/>
            <a:ext cx="2581275" cy="733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D63E9E-204D-8763-1705-2FB0FFEF7D91}"/>
              </a:ext>
            </a:extLst>
          </p:cNvPr>
          <p:cNvSpPr txBox="1"/>
          <p:nvPr/>
        </p:nvSpPr>
        <p:spPr>
          <a:xfrm>
            <a:off x="455083" y="1947333"/>
            <a:ext cx="5450416" cy="3704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Logged in as user "name":</a:t>
            </a:r>
          </a:p>
        </p:txBody>
      </p:sp>
    </p:spTree>
    <p:extLst>
      <p:ext uri="{BB962C8B-B14F-4D97-AF65-F5344CB8AC3E}">
        <p14:creationId xmlns:p14="http://schemas.microsoft.com/office/powerpoint/2010/main" val="235732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E97B-AB7B-DD21-48D4-27EE49DF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Bar Suggestions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749E1A01-40A2-33F7-9A3C-19B862ADD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526" y="1963118"/>
            <a:ext cx="7209366" cy="248496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CF0E5-41DE-6794-5A0E-153436FB6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4E060-6978-E403-E2D6-AEFFF641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5C0C-3C06-6E46-1BC4-65AB6EB0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7C4A4-2C18-3854-3847-6E8E29B669E3}"/>
              </a:ext>
            </a:extLst>
          </p:cNvPr>
          <p:cNvSpPr txBox="1"/>
          <p:nvPr/>
        </p:nvSpPr>
        <p:spPr>
          <a:xfrm>
            <a:off x="7694083" y="2031999"/>
            <a:ext cx="2942166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/>
              <a:t>This API is designed to help users search quicker and easier.</a:t>
            </a:r>
          </a:p>
          <a:p>
            <a:pPr marL="285750" indent="-285750">
              <a:buFont typeface="Arial"/>
              <a:buChar char="•"/>
            </a:pPr>
            <a:r>
              <a:rPr lang="en-US" sz="2200"/>
              <a:t>Whenever you type into the search bar, the dropdown menu will autocomplete and auto-populate the suggestions of available wiki pages.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CFFFC-FAA3-C061-7FCD-A025ADFB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Bar Suggestions History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4638341D-F52D-9008-3388-3F170AEB6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699" y="1936131"/>
            <a:ext cx="7005109" cy="22637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2416F-24C1-277D-2092-A8D2F62A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75ED3-CAD7-42D3-4435-41533988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65700-C2DB-9454-E7A1-CF56E477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5321A-6D92-D25C-8D76-DFAA51ADDB4D}"/>
              </a:ext>
            </a:extLst>
          </p:cNvPr>
          <p:cNvSpPr txBox="1"/>
          <p:nvPr/>
        </p:nvSpPr>
        <p:spPr>
          <a:xfrm>
            <a:off x="7588249" y="2010833"/>
            <a:ext cx="3026833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/>
              <a:t>This API is designed to help users find what wiki pages they have been to before.</a:t>
            </a:r>
          </a:p>
          <a:p>
            <a:pPr marL="285750" indent="-285750">
              <a:buFont typeface="Arial"/>
              <a:buChar char="•"/>
            </a:pPr>
            <a:r>
              <a:rPr lang="en-US" sz="2200"/>
              <a:t>When a user accesses the search bar, any autocompleted suggestions that have previously been visited will highlight purple.</a:t>
            </a:r>
          </a:p>
        </p:txBody>
      </p:sp>
    </p:spTree>
    <p:extLst>
      <p:ext uri="{BB962C8B-B14F-4D97-AF65-F5344CB8AC3E}">
        <p14:creationId xmlns:p14="http://schemas.microsoft.com/office/powerpoint/2010/main" val="321246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E8AF-EE18-601E-A154-DD739650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977E-5DA5-4187-26A1-A4B06EC6B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We have 10 requirements and have completed a total of 10 requirements.</a:t>
            </a:r>
          </a:p>
          <a:p>
            <a:r>
              <a:rPr lang="en-US" sz="2800">
                <a:solidFill>
                  <a:schemeClr val="tx1"/>
                </a:solidFill>
              </a:rPr>
              <a:t>We have a burndown rate of 10/10 (100% burndown rate).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EFC2B-F91F-394D-BD31-EBF601E1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55DB9-3647-2945-F495-B2827C96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991CF-5C21-61C6-5BF4-E8BFDDBE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9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F6D5-4C50-E577-2FDC-6A2344CB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05D92-0C24-6BD5-F5B1-81A3F5B51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We have discovered 25 unit tests, 4 integration, 4 regression, and 4 acceptance tests.</a:t>
            </a:r>
          </a:p>
          <a:p>
            <a:r>
              <a:rPr lang="en-US" sz="2800">
                <a:solidFill>
                  <a:schemeClr val="tx1"/>
                </a:solidFill>
              </a:rPr>
              <a:t>We have completed 25 unit tests, 4 integration tests, 4 regression tests, and 4 acceptance tests.</a:t>
            </a:r>
          </a:p>
          <a:p>
            <a:r>
              <a:rPr lang="en-US" sz="2800">
                <a:solidFill>
                  <a:schemeClr val="tx1"/>
                </a:solidFill>
              </a:rPr>
              <a:t>We have a burndown rate of 100% on tests.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4B4F4-7820-78FD-A173-E6E0CE90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1129C-512B-2B3B-6593-5EA5B74A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9CCD5-63AA-B040-C5BE-54CB05E1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8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1B44-7F86-CEC0-7EBE-30597B73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Lines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66067-8BE4-500F-9A54-C37167035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We have added 1051 lines of code.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9407E-E70B-0706-104A-6FFC6311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EE983-1390-0D1D-E867-8BF7E4D5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FB067-7A8F-87AB-FBFA-BBEAA303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37420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7E8E2"/>
      </a:lt2>
      <a:accent1>
        <a:srgbClr val="8B79E4"/>
      </a:accent1>
      <a:accent2>
        <a:srgbClr val="5B7BDE"/>
      </a:accent2>
      <a:accent3>
        <a:srgbClr val="53AEDC"/>
      </a:accent3>
      <a:accent4>
        <a:srgbClr val="4AB5AD"/>
      </a:accent4>
      <a:accent5>
        <a:srgbClr val="4FB784"/>
      </a:accent5>
      <a:accent6>
        <a:srgbClr val="4ABB54"/>
      </a:accent6>
      <a:hlink>
        <a:srgbClr val="7E8752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MemoVTI</vt:lpstr>
      <vt:lpstr>InfoPedia</vt:lpstr>
      <vt:lpstr>Wiki Version History</vt:lpstr>
      <vt:lpstr>Author/Editor Permissions</vt:lpstr>
      <vt:lpstr>Author Editor/Permissions</vt:lpstr>
      <vt:lpstr>Search Bar Suggestions</vt:lpstr>
      <vt:lpstr>Search Bar Suggestions History</vt:lpstr>
      <vt:lpstr>Requirements</vt:lpstr>
      <vt:lpstr>Testing</vt:lpstr>
      <vt:lpstr>Lines of Code</vt:lpstr>
      <vt:lpstr>Demo Video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2024-04-20T02:12:52Z</dcterms:created>
  <dcterms:modified xsi:type="dcterms:W3CDTF">2024-04-21T20:39:34Z</dcterms:modified>
</cp:coreProperties>
</file>