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3" r:id="rId7"/>
    <p:sldId id="269" r:id="rId8"/>
    <p:sldId id="265" r:id="rId9"/>
    <p:sldId id="270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205" autoAdjust="0"/>
  </p:normalViewPr>
  <p:slideViewPr>
    <p:cSldViewPr snapToGrid="0" snapToObjects="1">
      <p:cViewPr>
        <p:scale>
          <a:sx n="75" d="100"/>
          <a:sy n="75" d="100"/>
        </p:scale>
        <p:origin x="1424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C7EE-8E8C-4180-8B27-5BF30638767A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4FA1D-3C24-47D4-99C1-01AA525E1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#http://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mcfloundinho.tk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/python-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mutable.html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/bin/python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-*- coding:utf-8 -*-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b="1" dirty="0" err="1" smtClean="0">
                <a:effectLst/>
              </a:rPr>
              <a:t>ChangeInt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dirty="0" smtClean="0"/>
              <a:t>):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dirty="0" smtClean="0"/>
              <a:t>+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</a:t>
            </a:r>
            <a:r>
              <a:rPr lang="en-US" altLang="zh-CN" dirty="0" smtClean="0"/>
              <a:t>+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i1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ChangeInt</a:t>
            </a:r>
            <a:r>
              <a:rPr lang="en-US" altLang="zh-CN" dirty="0" smtClean="0"/>
              <a:t>(i1)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</a:t>
            </a:r>
            <a:r>
              <a:rPr lang="en-US" altLang="zh-CN" dirty="0" smtClean="0"/>
              <a:t>+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dirty="0" smtClean="0"/>
              <a:t>(i1))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FA1D-3C24-47D4-99C1-01AA525E173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1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#!/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/bin/python</a:t>
            </a:r>
          </a:p>
          <a:p>
            <a:r>
              <a:rPr lang="en-US" altLang="zh-CN" dirty="0" smtClean="0"/>
              <a:t># -*- coding:UTF-8 -*-</a:t>
            </a:r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changeList</a:t>
            </a:r>
            <a:r>
              <a:rPr lang="en-US" altLang="zh-CN" dirty="0" smtClean="0"/>
              <a:t>(list):    </a:t>
            </a:r>
          </a:p>
          <a:p>
            <a:r>
              <a:rPr lang="en-US" altLang="zh-CN" dirty="0" smtClean="0"/>
              <a:t>list += "7"    </a:t>
            </a:r>
          </a:p>
          <a:p>
            <a:r>
              <a:rPr lang="en-US" altLang="zh-CN" dirty="0" smtClean="0"/>
              <a:t>print("</a:t>
            </a:r>
            <a:r>
              <a:rPr lang="zh-CN" altLang="en-US" dirty="0" smtClean="0"/>
              <a:t>函数内取值</a:t>
            </a:r>
            <a:r>
              <a:rPr lang="en-US" altLang="zh-CN" dirty="0" smtClean="0"/>
              <a:t>:", list)   </a:t>
            </a:r>
          </a:p>
          <a:p>
            <a:r>
              <a:rPr lang="en-US" altLang="zh-CN" dirty="0" smtClean="0"/>
              <a:t> return</a:t>
            </a:r>
          </a:p>
          <a:p>
            <a:r>
              <a:rPr lang="en-US" altLang="zh-CN" dirty="0" smtClean="0"/>
              <a:t>m = ["5", "6"]</a:t>
            </a:r>
          </a:p>
          <a:p>
            <a:r>
              <a:rPr lang="en-US" altLang="zh-CN" dirty="0" err="1" smtClean="0"/>
              <a:t>changeList</a:t>
            </a:r>
            <a:r>
              <a:rPr lang="en-US" altLang="zh-CN" dirty="0" smtClean="0"/>
              <a:t>(m)</a:t>
            </a:r>
          </a:p>
          <a:p>
            <a:r>
              <a:rPr lang="en-US" altLang="zh-CN" dirty="0" smtClean="0"/>
              <a:t>print("</a:t>
            </a:r>
            <a:r>
              <a:rPr lang="zh-CN" altLang="en-US" dirty="0" smtClean="0"/>
              <a:t>函数外取值</a:t>
            </a:r>
            <a:r>
              <a:rPr lang="en-US" altLang="zh-CN" dirty="0" smtClean="0"/>
              <a:t>:", 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FA1D-3C24-47D4-99C1-01AA525E173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8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FA1D-3C24-47D4-99C1-01AA525E173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4FA1D-3C24-47D4-99C1-01AA525E173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5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Python-</a:t>
            </a:r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主讲人：龚海余（目前就职于成都</a:t>
            </a:r>
            <a:r>
              <a:rPr lang="en-US" altLang="zh-CN" dirty="0" smtClean="0"/>
              <a:t>30</a:t>
            </a:r>
            <a:r>
              <a:rPr lang="zh-CN" altLang="en-US" dirty="0" smtClean="0"/>
              <a:t>所）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Zip</a:t>
            </a:r>
            <a:r>
              <a:rPr lang="zh-CN" altLang="en-US" dirty="0" smtClean="0"/>
              <a:t>暴力破解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两个文件，一个加密的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包（密码为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），一个</a:t>
            </a:r>
            <a:r>
              <a:rPr lang="en-US" altLang="zh-CN" dirty="0" err="1" smtClean="0"/>
              <a:t>dict.txt</a:t>
            </a:r>
            <a:r>
              <a:rPr lang="zh-CN" altLang="en-US" dirty="0" smtClean="0"/>
              <a:t>文件。不断读取</a:t>
            </a:r>
            <a:r>
              <a:rPr lang="en-US" altLang="zh-CN" dirty="0" err="1" smtClean="0"/>
              <a:t>dict.txt</a:t>
            </a:r>
            <a:r>
              <a:rPr lang="zh-CN" altLang="en-US" dirty="0" smtClean="0"/>
              <a:t>文件的密码，使用</a:t>
            </a:r>
            <a:r>
              <a:rPr lang="en-US" altLang="zh-CN" dirty="0" err="1" smtClean="0"/>
              <a:t>zipfile</a:t>
            </a:r>
            <a:r>
              <a:rPr lang="zh-CN" altLang="en-US" dirty="0" smtClean="0"/>
              <a:t>模块</a:t>
            </a:r>
            <a:r>
              <a:rPr lang="en-US" altLang="zh-CN" dirty="0" err="1" smtClean="0"/>
              <a:t>extractall</a:t>
            </a:r>
            <a:r>
              <a:rPr lang="zh-CN" altLang="en-US" dirty="0" smtClean="0"/>
              <a:t>方法不断尝试把文件解压出来。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11433"/>
            <a:ext cx="9603275" cy="26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函数定义和调用。</a:t>
            </a:r>
            <a:endParaRPr lang="en-US" altLang="zh-CN" dirty="0"/>
          </a:p>
          <a:p>
            <a:r>
              <a:rPr lang="zh-CN" altLang="en-US" dirty="0"/>
              <a:t>参数对象可以是值传递和引用传递。</a:t>
            </a:r>
            <a:endParaRPr lang="en-US" altLang="zh-CN" dirty="0"/>
          </a:p>
          <a:p>
            <a:r>
              <a:rPr lang="zh-CN" altLang="en-US" dirty="0"/>
              <a:t>参数形态有（</a:t>
            </a:r>
            <a:r>
              <a:rPr lang="zh-CN" altLang="en-US" b="1" dirty="0"/>
              <a:t>重点</a:t>
            </a:r>
            <a:r>
              <a:rPr lang="zh-CN" altLang="en-US" dirty="0"/>
              <a:t>）：必备参数、默认参数、可变参数、关键字参数。并注意参数的顺序，依次必须为必备参数，默认参数、可变参数、关键字参数。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49599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中的函数为</a:t>
            </a:r>
            <a:r>
              <a:rPr lang="en-US" b="1" dirty="0" smtClean="0"/>
              <a:t>extractFile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）对形参采用列表、字典进行传值（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中因为支持任意类型的参数，没有重载的概念）。（二选一）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）修改</a:t>
            </a:r>
            <a:r>
              <a:rPr lang="en-US" altLang="zh-CN" dirty="0" err="1" smtClean="0"/>
              <a:t>toPath</a:t>
            </a:r>
            <a:r>
              <a:rPr lang="zh-CN" altLang="en-US" dirty="0" smtClean="0"/>
              <a:t>为指定默认函数。（二选一）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为什么默认参数不能放在必选参数</a:t>
            </a:r>
            <a:r>
              <a:rPr lang="zh-CN" altLang="en-US" dirty="0" smtClean="0"/>
              <a:t>前面？（必选）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090" y="2522483"/>
            <a:ext cx="6668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欢迎各位老师批评和指正！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定义函数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调用函数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函数参数</a:t>
            </a:r>
            <a:r>
              <a:rPr lang="zh-CN" altLang="en-US" dirty="0"/>
              <a:t>（重点）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zip</a:t>
            </a:r>
            <a:r>
              <a:rPr lang="zh-CN" altLang="en-US" dirty="0"/>
              <a:t>暴力破解实验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总结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作业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44307"/>
            <a:ext cx="9603275" cy="3450613"/>
          </a:xfrm>
        </p:spPr>
        <p:txBody>
          <a:bodyPr/>
          <a:lstStyle/>
          <a:p>
            <a:r>
              <a:rPr lang="zh-CN" altLang="en-US" dirty="0"/>
              <a:t>函数在数学上</a:t>
            </a:r>
            <a:r>
              <a:rPr lang="zh-CN" altLang="en-US" dirty="0" smtClean="0"/>
              <a:t>的定义</a:t>
            </a:r>
            <a:r>
              <a:rPr lang="en-US" altLang="zh-CN" dirty="0" smtClean="0"/>
              <a:t>:</a:t>
            </a:r>
            <a:r>
              <a:rPr lang="zh-CN" altLang="en-US" dirty="0" smtClean="0"/>
              <a:t>给定</a:t>
            </a:r>
            <a:r>
              <a:rPr lang="zh-CN" altLang="en-US" dirty="0"/>
              <a:t>一个数集</a:t>
            </a:r>
            <a:r>
              <a:rPr lang="en-US" altLang="zh-CN" dirty="0" smtClean="0"/>
              <a:t>A</a:t>
            </a:r>
            <a:r>
              <a:rPr lang="zh-CN" altLang="en-US" dirty="0"/>
              <a:t>，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</a:t>
            </a:r>
            <a:r>
              <a:rPr lang="zh-CN" altLang="en-US" dirty="0"/>
              <a:t>施加对应法则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，记作</a:t>
            </a:r>
            <a:r>
              <a:rPr lang="en-US" altLang="zh-CN" dirty="0" smtClean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 smtClean="0"/>
              <a:t>），得到</a:t>
            </a:r>
            <a:r>
              <a:rPr lang="zh-CN" altLang="en-US" dirty="0"/>
              <a:t>另一数集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，也</a:t>
            </a:r>
            <a:r>
              <a:rPr lang="zh-CN" altLang="en-US" dirty="0"/>
              <a:t>就是</a:t>
            </a:r>
            <a:r>
              <a:rPr lang="en-US" altLang="zh-CN" dirty="0"/>
              <a:t>B=f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计算机中的函数是</a:t>
            </a:r>
            <a:r>
              <a:rPr lang="en-US" altLang="zh-CN" dirty="0"/>
              <a:t>:</a:t>
            </a:r>
            <a:r>
              <a:rPr lang="zh-CN" altLang="en-US" dirty="0"/>
              <a:t>通过一个程序段，对入口参数</a:t>
            </a:r>
            <a:r>
              <a:rPr lang="en-US" altLang="zh-CN" dirty="0"/>
              <a:t>a</a:t>
            </a:r>
            <a:r>
              <a:rPr lang="zh-CN" altLang="en-US" dirty="0"/>
              <a:t>规则运算</a:t>
            </a:r>
            <a:r>
              <a:rPr lang="en-US" altLang="zh-CN" dirty="0"/>
              <a:t>f</a:t>
            </a:r>
            <a:r>
              <a:rPr lang="zh-CN" altLang="en-US" dirty="0"/>
              <a:t>，得到出口参数</a:t>
            </a:r>
            <a:r>
              <a:rPr lang="en-US" altLang="zh-CN" dirty="0"/>
              <a:t>b</a:t>
            </a:r>
            <a:r>
              <a:rPr lang="zh-CN" altLang="en-US" dirty="0"/>
              <a:t>的过程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3" y="3019425"/>
            <a:ext cx="1382329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9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44307"/>
            <a:ext cx="9603275" cy="3450613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06056"/>
            <a:ext cx="9603275" cy="1231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51579" y="4367048"/>
            <a:ext cx="10373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def</a:t>
            </a:r>
            <a:r>
              <a:rPr lang="zh-CN" altLang="en-US" dirty="0" smtClean="0"/>
              <a:t>关键字开头，后接函数标识符</a:t>
            </a:r>
            <a:r>
              <a:rPr lang="zh-CN" altLang="en-US" dirty="0"/>
              <a:t>、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函数体以</a:t>
            </a:r>
            <a:r>
              <a:rPr lang="en-US" altLang="zh-CN" dirty="0" smtClean="0"/>
              <a:t>:</a:t>
            </a:r>
            <a:r>
              <a:rPr lang="zh-CN" altLang="en-US" dirty="0" smtClean="0"/>
              <a:t>开始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3.”</a:t>
            </a:r>
            <a:r>
              <a:rPr lang="zh-CN" altLang="en-US" dirty="0" smtClean="0"/>
              <a:t>函数文档字符串用于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对函数运算的描述。</a:t>
            </a:r>
            <a:endParaRPr lang="en-US" altLang="zh-CN" dirty="0" smtClean="0"/>
          </a:p>
          <a:p>
            <a:r>
              <a:rPr lang="en-US" altLang="zh-CN" dirty="0" smtClean="0"/>
              <a:t>4.return[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结束函数。返回表达式的值的引用给调用函数。</a:t>
            </a:r>
            <a:r>
              <a:rPr lang="zh-CN" altLang="en-US" b="1" dirty="0" smtClean="0"/>
              <a:t>不带</a:t>
            </a:r>
            <a:r>
              <a:rPr lang="en-US" altLang="zh-CN" b="1" dirty="0" smtClean="0"/>
              <a:t>return</a:t>
            </a:r>
            <a:r>
              <a:rPr lang="zh-CN" altLang="en-US" b="1" dirty="0" smtClean="0"/>
              <a:t>的函数相当于返回</a:t>
            </a:r>
            <a:r>
              <a:rPr lang="en-US" altLang="zh-CN" b="1" dirty="0" smtClean="0"/>
              <a:t>None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调用函数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1578" y="1958799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</a:t>
            </a:r>
            <a:r>
              <a:rPr lang="en-US" altLang="zh-CN" dirty="0"/>
              <a:t>C</a:t>
            </a:r>
            <a:r>
              <a:rPr lang="zh-CN" altLang="en-US" dirty="0" smtClean="0"/>
              <a:t>语言</a:t>
            </a:r>
            <a:r>
              <a:rPr lang="zh-CN" altLang="en-US" dirty="0" smtClean="0"/>
              <a:t>一样，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中函数调用的一般形式为：函数名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实际参数表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51577" y="2605131"/>
            <a:ext cx="9603275" cy="3745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实例</a:t>
            </a:r>
            <a:r>
              <a:rPr lang="en-US" altLang="zh-CN" dirty="0" err="1" smtClean="0"/>
              <a:t>call_funciton.py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695" y="3166533"/>
            <a:ext cx="7022571" cy="27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函数参数（重点）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1.python</a:t>
            </a:r>
            <a:r>
              <a:rPr lang="zh-CN" altLang="en-US" dirty="0" smtClean="0"/>
              <a:t>函数的参数对象</a:t>
            </a:r>
            <a:endParaRPr lang="en-US" altLang="zh-CN" dirty="0" smtClean="0"/>
          </a:p>
          <a:p>
            <a:r>
              <a:rPr lang="en-US" altLang="zh-CN" dirty="0" smtClean="0"/>
              <a:t>1.1</a:t>
            </a:r>
            <a:r>
              <a:rPr lang="zh-CN" altLang="en-US" dirty="0" smtClean="0"/>
              <a:t> 分类</a:t>
            </a:r>
            <a:endParaRPr lang="en-US" altLang="zh-CN" dirty="0" smtClean="0"/>
          </a:p>
          <a:p>
            <a:pPr marL="457200" indent="-457200">
              <a:buFont typeface="+mj-lt"/>
              <a:buAutoNum type="arabicParenR"/>
            </a:pPr>
            <a:r>
              <a:rPr lang="zh-CN" altLang="en-US" b="1" dirty="0"/>
              <a:t>不可变类型：</a:t>
            </a:r>
            <a:r>
              <a:rPr lang="zh-CN" altLang="en-US" dirty="0"/>
              <a:t>类似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++</a:t>
            </a:r>
            <a:r>
              <a:rPr lang="zh-CN" altLang="en-US" dirty="0" smtClean="0"/>
              <a:t>的</a:t>
            </a:r>
            <a:r>
              <a:rPr lang="zh-CN" altLang="en-US" dirty="0"/>
              <a:t>值传递，</a:t>
            </a:r>
            <a:r>
              <a:rPr lang="zh-CN" altLang="en-US" dirty="0" smtClean="0"/>
              <a:t>如</a:t>
            </a:r>
            <a:r>
              <a:rPr lang="en-US" altLang="zh-CN" dirty="0" smtClean="0"/>
              <a:t>Numeric </a:t>
            </a:r>
            <a:r>
              <a:rPr lang="en-US" altLang="zh-CN" dirty="0" err="1" smtClean="0"/>
              <a:t>types:int,float,complex;string,tuple</a:t>
            </a:r>
            <a:r>
              <a:rPr lang="zh-CN" altLang="en-US" dirty="0" smtClean="0"/>
              <a:t>。如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immutable.py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47" y="3741038"/>
            <a:ext cx="281082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41" y="3741038"/>
            <a:ext cx="281082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函数参数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49599"/>
            <a:ext cx="9603275" cy="3688634"/>
          </a:xfrm>
        </p:spPr>
        <p:txBody>
          <a:bodyPr/>
          <a:lstStyle/>
          <a:p>
            <a:r>
              <a:rPr lang="en-US" altLang="zh-CN" dirty="0"/>
              <a:t>1.python</a:t>
            </a:r>
            <a:r>
              <a:rPr lang="zh-CN" altLang="en-US" dirty="0"/>
              <a:t>函数的</a:t>
            </a:r>
            <a:r>
              <a:rPr lang="zh-CN" altLang="en-US" dirty="0" smtClean="0"/>
              <a:t>参数对象</a:t>
            </a:r>
            <a:endParaRPr lang="en-US" altLang="zh-CN" dirty="0"/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 示例</a:t>
            </a:r>
            <a:endParaRPr lang="en-US" altLang="zh-CN" dirty="0" smtClean="0"/>
          </a:p>
          <a:p>
            <a:r>
              <a:rPr lang="zh-CN" altLang="en-US" b="1" dirty="0"/>
              <a:t>可变类型：对象的内容可变。</a:t>
            </a:r>
            <a:r>
              <a:rPr lang="zh-CN" altLang="en-US" dirty="0"/>
              <a:t>类似 </a:t>
            </a:r>
            <a:r>
              <a:rPr lang="en-US" altLang="zh-CN" dirty="0" err="1"/>
              <a:t>c++</a:t>
            </a:r>
            <a:r>
              <a:rPr lang="en-US" altLang="zh-CN" dirty="0"/>
              <a:t> </a:t>
            </a:r>
            <a:r>
              <a:rPr lang="zh-CN" altLang="en-US" dirty="0"/>
              <a:t>的引用传递，如</a:t>
            </a:r>
            <a:r>
              <a:rPr lang="en-US" altLang="zh-CN" dirty="0" err="1"/>
              <a:t>list,dict,set,byte</a:t>
            </a:r>
            <a:r>
              <a:rPr lang="en-US" altLang="zh-CN" dirty="0"/>
              <a:t> array</a:t>
            </a:r>
            <a:r>
              <a:rPr lang="zh-CN" altLang="en-US" dirty="0" smtClean="0"/>
              <a:t>。例子：</a:t>
            </a:r>
            <a:r>
              <a:rPr lang="en-US" altLang="zh-CN" dirty="0" err="1" smtClean="0"/>
              <a:t>mutable.py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54" y="3789073"/>
            <a:ext cx="3505200" cy="193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945" y="3805796"/>
            <a:ext cx="2667000" cy="193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函数参数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.python</a:t>
            </a:r>
            <a:r>
              <a:rPr lang="zh-CN" altLang="en-US" dirty="0" smtClean="0"/>
              <a:t>函数的参数类型定义：</a:t>
            </a:r>
          </a:p>
          <a:p>
            <a:pPr marL="457200" indent="-457200">
              <a:buFont typeface="+mj-lt"/>
              <a:buAutoNum type="arabicParenR"/>
            </a:pPr>
            <a:r>
              <a:rPr lang="zh-CN" altLang="en-US" dirty="0" smtClean="0"/>
              <a:t>必备参数：必备参数须以正确的顺序传入函数。且与声明的函数参数数量一致。</a:t>
            </a:r>
            <a:endParaRPr lang="en-US" altLang="zh-CN" dirty="0" smtClean="0"/>
          </a:p>
          <a:p>
            <a:pPr marL="457200" indent="-457200">
              <a:buFont typeface="+mj-lt"/>
              <a:buAutoNum type="arabicParenR"/>
            </a:pPr>
            <a:r>
              <a:rPr lang="zh-CN" altLang="en-US" dirty="0"/>
              <a:t>默认参数：在函数声明的形参名后加上</a:t>
            </a:r>
            <a:r>
              <a:rPr lang="en-US" altLang="zh-CN" dirty="0"/>
              <a:t>=</a:t>
            </a:r>
            <a:r>
              <a:rPr lang="zh-CN" altLang="en-US" dirty="0"/>
              <a:t>和默认值的参数。</a:t>
            </a:r>
            <a:endParaRPr lang="en-US" altLang="zh-CN" dirty="0"/>
          </a:p>
          <a:p>
            <a:pPr marL="457200" indent="-457200">
              <a:buFont typeface="+mj-lt"/>
              <a:buAutoNum type="arabicParenR"/>
            </a:pPr>
            <a:r>
              <a:rPr lang="zh-CN" altLang="en-US" b="1" dirty="0"/>
              <a:t>可变参数：传入的参数个数是可变的，可以是</a:t>
            </a:r>
            <a:r>
              <a:rPr lang="en-US" altLang="zh-CN" b="1" dirty="0"/>
              <a:t>0</a:t>
            </a:r>
            <a:r>
              <a:rPr lang="zh-CN" altLang="en-US" b="1" dirty="0"/>
              <a:t>个到任意个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arenR"/>
            </a:pPr>
            <a:r>
              <a:rPr lang="zh-CN" altLang="en-US" b="1" dirty="0" smtClean="0"/>
              <a:t>关键字参数：使用名字（关键字）而不是位置来给函数指定实参。</a:t>
            </a:r>
          </a:p>
          <a:p>
            <a:pPr>
              <a:buFont typeface="Wingdings" charset="2"/>
              <a:buChar char="v"/>
            </a:pPr>
            <a:r>
              <a:rPr lang="zh-CN" altLang="en-US" b="1" dirty="0"/>
              <a:t>可变参数与关键字参数的区别：</a:t>
            </a:r>
            <a:r>
              <a:rPr lang="zh-CN" altLang="en-US" dirty="0"/>
              <a:t>可变参数在函数调用时自动组装为一个</a:t>
            </a:r>
            <a:r>
              <a:rPr lang="en-US" altLang="zh-CN" dirty="0"/>
              <a:t>tuple</a:t>
            </a:r>
            <a:r>
              <a:rPr lang="zh-CN" altLang="en-US" dirty="0"/>
              <a:t>。而关键字参数传入</a:t>
            </a:r>
            <a:r>
              <a:rPr lang="en-US" altLang="zh-CN" dirty="0"/>
              <a:t>0</a:t>
            </a:r>
            <a:r>
              <a:rPr lang="zh-CN" altLang="en-US" dirty="0"/>
              <a:t>个或任意个</a:t>
            </a:r>
            <a:r>
              <a:rPr lang="zh-CN" altLang="en-US" b="1" dirty="0">
                <a:solidFill>
                  <a:srgbClr val="FF0000"/>
                </a:solidFill>
              </a:rPr>
              <a:t>含参数名的参数</a:t>
            </a:r>
            <a:r>
              <a:rPr lang="zh-CN" altLang="en-US" dirty="0"/>
              <a:t>在函数内部自动组装为一个</a:t>
            </a:r>
            <a:r>
              <a:rPr lang="en-US" altLang="zh-CN" dirty="0" err="1"/>
              <a:t>dict</a:t>
            </a:r>
            <a:r>
              <a:rPr lang="zh-CN" altLang="en-US" dirty="0"/>
              <a:t>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571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</a:t>
            </a:r>
            <a:r>
              <a:rPr lang="zh-CN" altLang="en-US" dirty="0" smtClean="0"/>
              <a:t>参数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2.python</a:t>
            </a:r>
            <a:r>
              <a:rPr lang="zh-CN" altLang="en-US" dirty="0"/>
              <a:t>函数的参数类型举例</a:t>
            </a:r>
            <a:r>
              <a:rPr lang="en-US" altLang="zh-CN" dirty="0"/>
              <a:t>:</a:t>
            </a:r>
            <a:endParaRPr lang="zh-CN" altLang="en-US" dirty="0"/>
          </a:p>
          <a:p>
            <a:pPr marL="457200" indent="-457200">
              <a:buFont typeface="+mj-lt"/>
              <a:buAutoNum type="arabicParenR"/>
            </a:pPr>
            <a:r>
              <a:rPr lang="zh-CN" altLang="en-US" dirty="0"/>
              <a:t>必备参数与默认参数。</a:t>
            </a:r>
            <a:endParaRPr lang="en-US" altLang="zh-CN" dirty="0"/>
          </a:p>
          <a:p>
            <a:pPr marL="457200" indent="-457200">
              <a:buFont typeface="+mj-lt"/>
              <a:buAutoNum type="arabicParenR"/>
            </a:pPr>
            <a:r>
              <a:rPr lang="zh-CN" altLang="en-US" b="1" dirty="0"/>
              <a:t>可变参数：</a:t>
            </a:r>
            <a:r>
              <a:rPr lang="zh-CN" altLang="en-US" dirty="0"/>
              <a:t>与定义</a:t>
            </a:r>
            <a:r>
              <a:rPr lang="en-US" altLang="zh-CN" dirty="0"/>
              <a:t>list</a:t>
            </a:r>
            <a:r>
              <a:rPr lang="zh-CN" altLang="en-US" dirty="0"/>
              <a:t>和</a:t>
            </a:r>
            <a:r>
              <a:rPr lang="en-US" altLang="zh-CN" dirty="0"/>
              <a:t>tuple</a:t>
            </a:r>
            <a:r>
              <a:rPr lang="zh-CN" altLang="en-US" dirty="0"/>
              <a:t>相比，在参数前加*号。如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</a:t>
            </a:r>
            <a:r>
              <a:rPr lang="zh-CN" altLang="en-US" dirty="0" smtClean="0"/>
              <a:t>*</a:t>
            </a:r>
            <a:r>
              <a:rPr lang="en-US" altLang="zh-CN" dirty="0" smtClean="0"/>
              <a:t>numbers):</a:t>
            </a:r>
            <a:endParaRPr lang="en-US" altLang="zh-CN" dirty="0"/>
          </a:p>
          <a:p>
            <a:pPr>
              <a:buFont typeface="Wingdings" charset="2"/>
              <a:buChar char="v"/>
            </a:pPr>
            <a:r>
              <a:rPr lang="zh-CN" altLang="en-US" dirty="0">
                <a:latin typeface="Helvetica Neue" charset="0"/>
              </a:rPr>
              <a:t>直接传入：</a:t>
            </a:r>
            <a:r>
              <a:rPr lang="en-US" altLang="zh-CN" dirty="0" err="1">
                <a:latin typeface="Helvetica Neue" charset="0"/>
              </a:rPr>
              <a:t>func</a:t>
            </a:r>
            <a:r>
              <a:rPr lang="en-US" altLang="zh-CN" dirty="0">
                <a:latin typeface="Helvetica Neue" charset="0"/>
              </a:rPr>
              <a:t>(1, 2, 3)</a:t>
            </a:r>
            <a:r>
              <a:rPr lang="zh-CN" altLang="en-US" dirty="0">
                <a:latin typeface="Helvetica Neue" charset="0"/>
              </a:rPr>
              <a:t>，又可以先组装</a:t>
            </a:r>
            <a:r>
              <a:rPr lang="en-US" altLang="zh-CN" dirty="0">
                <a:latin typeface="Helvetica Neue" charset="0"/>
              </a:rPr>
              <a:t>list</a:t>
            </a:r>
            <a:r>
              <a:rPr lang="zh-CN" altLang="en-US" dirty="0">
                <a:latin typeface="Helvetica Neue" charset="0"/>
              </a:rPr>
              <a:t>或</a:t>
            </a:r>
            <a:r>
              <a:rPr lang="en-US" altLang="zh-CN" dirty="0">
                <a:latin typeface="Helvetica Neue" charset="0"/>
              </a:rPr>
              <a:t>tuple</a:t>
            </a:r>
            <a:r>
              <a:rPr lang="zh-CN" altLang="en-US" dirty="0">
                <a:latin typeface="Helvetica Neue" charset="0"/>
              </a:rPr>
              <a:t>，再通过*</a:t>
            </a:r>
            <a:r>
              <a:rPr lang="en-US" altLang="zh-CN" dirty="0" err="1" smtClean="0">
                <a:latin typeface="Helvetica Neue" charset="0"/>
              </a:rPr>
              <a:t>args</a:t>
            </a:r>
            <a:r>
              <a:rPr lang="zh-CN" altLang="en-US" dirty="0">
                <a:latin typeface="Helvetica Neue" charset="0"/>
              </a:rPr>
              <a:t>传入</a:t>
            </a:r>
            <a:r>
              <a:rPr lang="en-US" altLang="zh-CN" dirty="0">
                <a:latin typeface="Helvetica Neue" charset="0"/>
              </a:rPr>
              <a:t>:</a:t>
            </a:r>
            <a:r>
              <a:rPr lang="zh-CN" altLang="en-US" dirty="0">
                <a:latin typeface="Helvetica Neue" charset="0"/>
              </a:rPr>
              <a:t> </a:t>
            </a:r>
            <a:r>
              <a:rPr lang="en-US" altLang="zh-CN" dirty="0" err="1">
                <a:latin typeface="Helvetica Neue" charset="0"/>
              </a:rPr>
              <a:t>func</a:t>
            </a:r>
            <a:r>
              <a:rPr lang="en-US" altLang="zh-CN" dirty="0">
                <a:latin typeface="Helvetica Neue" charset="0"/>
              </a:rPr>
              <a:t>(*(1, 2, 3))</a:t>
            </a:r>
            <a:r>
              <a:rPr lang="zh-CN" altLang="en-US" dirty="0">
                <a:latin typeface="Helvetica Neue" charset="0"/>
              </a:rPr>
              <a:t>；</a:t>
            </a:r>
            <a:endParaRPr lang="en-US" altLang="zh-CN" dirty="0"/>
          </a:p>
          <a:p>
            <a:pPr marL="457200" indent="-457200">
              <a:buFont typeface="+mj-lt"/>
              <a:buAutoNum type="arabicParenR"/>
            </a:pPr>
            <a:r>
              <a:rPr lang="zh-CN" altLang="en-US" b="1" dirty="0"/>
              <a:t>关键字参数：</a:t>
            </a:r>
            <a:r>
              <a:rPr lang="en-US" b="1" dirty="0"/>
              <a:t> </a:t>
            </a:r>
            <a:r>
              <a:rPr lang="en-US" dirty="0" err="1"/>
              <a:t>def</a:t>
            </a:r>
            <a:r>
              <a:rPr lang="en-US" dirty="0"/>
              <a:t> person(name, age, **kw):</a:t>
            </a:r>
          </a:p>
          <a:p>
            <a:pPr>
              <a:buFont typeface="Wingdings" charset="2"/>
              <a:buChar char="v"/>
            </a:pPr>
            <a:r>
              <a:rPr lang="zh-CN" altLang="en-US" dirty="0">
                <a:latin typeface="Helvetica Neue" charset="0"/>
              </a:rPr>
              <a:t>直接传入：</a:t>
            </a:r>
            <a:r>
              <a:rPr lang="en-US" altLang="zh-CN" dirty="0" err="1">
                <a:latin typeface="Helvetica Neue" charset="0"/>
              </a:rPr>
              <a:t>func</a:t>
            </a:r>
            <a:r>
              <a:rPr lang="en-US" altLang="zh-CN" dirty="0">
                <a:latin typeface="Helvetica Neue" charset="0"/>
              </a:rPr>
              <a:t>(a=1, b=2)</a:t>
            </a:r>
            <a:r>
              <a:rPr lang="zh-CN" altLang="en-US" dirty="0">
                <a:latin typeface="Helvetica Neue" charset="0"/>
              </a:rPr>
              <a:t>，又可以先组装</a:t>
            </a:r>
            <a:r>
              <a:rPr lang="en-US" altLang="zh-CN" dirty="0" err="1">
                <a:latin typeface="Helvetica Neue" charset="0"/>
              </a:rPr>
              <a:t>dict</a:t>
            </a:r>
            <a:r>
              <a:rPr lang="zh-CN" altLang="en-US" dirty="0">
                <a:latin typeface="Helvetica Neue" charset="0"/>
              </a:rPr>
              <a:t>，再通过**</a:t>
            </a:r>
            <a:r>
              <a:rPr lang="en-US" altLang="zh-CN" dirty="0">
                <a:latin typeface="Helvetica Neue" charset="0"/>
              </a:rPr>
              <a:t>kw</a:t>
            </a:r>
            <a:r>
              <a:rPr lang="zh-CN" altLang="en-US" dirty="0">
                <a:latin typeface="Helvetica Neue" charset="0"/>
              </a:rPr>
              <a:t>传入</a:t>
            </a:r>
            <a:r>
              <a:rPr lang="en-US" altLang="zh-CN" dirty="0">
                <a:latin typeface="Helvetica Neue" charset="0"/>
              </a:rPr>
              <a:t>:</a:t>
            </a:r>
            <a:r>
              <a:rPr lang="zh-CN" altLang="en-US" dirty="0">
                <a:latin typeface="Helvetica Neue" charset="0"/>
              </a:rPr>
              <a:t> </a:t>
            </a:r>
            <a:r>
              <a:rPr lang="en-US" altLang="zh-CN" dirty="0" err="1">
                <a:latin typeface="Helvetica Neue" charset="0"/>
              </a:rPr>
              <a:t>func</a:t>
            </a:r>
            <a:r>
              <a:rPr lang="en-US" altLang="zh-CN" dirty="0">
                <a:latin typeface="Helvetica Neue" charset="0"/>
              </a:rPr>
              <a:t>(**{'a': 1, 'b': 2})</a:t>
            </a:r>
            <a:r>
              <a:rPr lang="zh-CN" altLang="en-US" dirty="0">
                <a:latin typeface="Helvetica Neue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74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1973</TotalTime>
  <Words>733</Words>
  <Application>Microsoft Macintosh PowerPoint</Application>
  <PresentationFormat>Widescreen</PresentationFormat>
  <Paragraphs>73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Gill Sans MT</vt:lpstr>
      <vt:lpstr>Helvetica Neue</vt:lpstr>
      <vt:lpstr>Wingdings</vt:lpstr>
      <vt:lpstr>宋体</vt:lpstr>
      <vt:lpstr>等线</vt:lpstr>
      <vt:lpstr>等线 Light</vt:lpstr>
      <vt:lpstr>Arial</vt:lpstr>
      <vt:lpstr>Gallery</vt:lpstr>
      <vt:lpstr>Python-函数</vt:lpstr>
      <vt:lpstr>目录</vt:lpstr>
      <vt:lpstr>定义函数</vt:lpstr>
      <vt:lpstr>定义函数</vt:lpstr>
      <vt:lpstr>调用函数</vt:lpstr>
      <vt:lpstr>函数参数（重点）</vt:lpstr>
      <vt:lpstr>函数参数</vt:lpstr>
      <vt:lpstr>函数参数</vt:lpstr>
      <vt:lpstr>函数的参数</vt:lpstr>
      <vt:lpstr>Zip暴力破解</vt:lpstr>
      <vt:lpstr>总结</vt:lpstr>
      <vt:lpstr>作业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Python-函数</dc:title>
  <dc:creator>Microsoft Office User</dc:creator>
  <cp:lastModifiedBy>Microsoft Office User</cp:lastModifiedBy>
  <cp:revision>105</cp:revision>
  <dcterms:created xsi:type="dcterms:W3CDTF">2017-04-23T04:59:31Z</dcterms:created>
  <dcterms:modified xsi:type="dcterms:W3CDTF">2017-04-27T00:51:13Z</dcterms:modified>
</cp:coreProperties>
</file>