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USnm2Xr9fbAbEB+jaR01WNYgV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JScrip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JScrip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dfd62280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1bdfd62280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dfd62280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bdfd62280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JScript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C++Script (specific dialect based on JScript supported by TestComplete - deprecated in version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C#Script (specific dialect based on JScript supported by TestComplete - deprecated in version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bdfd62280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JScript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C++Script (specific dialect based on JScript supported by TestComplete - deprecated in version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C#Script (specific dialect based on JScript supported by TestComplete - deprecated in version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0" y="2285619"/>
            <a:ext cx="10424160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một sản phẩm phần mềm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9184732" y="5673012"/>
            <a:ext cx="3007268" cy="1184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chemeClr val="dk1"/>
                </a:solidFill>
              </a:rPr>
              <a:t>Thành viên nhóm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Thái Vươn Phàm B1805909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chemeClr val="dk1"/>
                </a:solidFill>
              </a:rPr>
              <a:t>- Trần Thanh Xuân B1805941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782" y="782358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hoàn thiện số 1</a:t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5092505" y="3594295"/>
            <a:ext cx="801858" cy="3235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646523" y="1028236"/>
            <a:ext cx="8275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hủy đơn thông tin về đơn hủy sẽ bị xóa không lưu vào hệ thống. Thêm mục Đã hủy để thống kê các đơn hủy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23" y="2147239"/>
            <a:ext cx="8596312" cy="321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hoàn thiện số 2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5092505" y="3594295"/>
            <a:ext cx="801858" cy="3235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646523" y="1028236"/>
            <a:ext cx="8275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3" marL="68453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-"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Khi so sánh sản phẩm cần hiện thêm các sản phẩm liên quan tới sản phẩm mới thêm vào so sánh để tiện cho khách hàng so sánh sản phẩm.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50" y="2369258"/>
            <a:ext cx="5992836" cy="391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hoàn thiện số 3</a:t>
            </a:r>
            <a:endParaRPr/>
          </a:p>
        </p:txBody>
      </p:sp>
      <p:sp>
        <p:nvSpPr>
          <p:cNvPr id="253" name="Google Shape;253;p12"/>
          <p:cNvSpPr/>
          <p:nvPr/>
        </p:nvSpPr>
        <p:spPr>
          <a:xfrm>
            <a:off x="5092505" y="3594295"/>
            <a:ext cx="801858" cy="3235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646523" y="1028236"/>
            <a:ext cx="82752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báo cáo doanh thu cần đưa vào biểu đồ để người xem dễ nắm bắt thông tin. Giao diện báo cáo thống kê theo tuần và tháng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2415310"/>
            <a:ext cx="8596312" cy="337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dfd62280_2_1"/>
          <p:cNvSpPr txBox="1"/>
          <p:nvPr>
            <p:ph type="title"/>
          </p:nvPr>
        </p:nvSpPr>
        <p:spPr>
          <a:xfrm>
            <a:off x="3111854" y="84186"/>
            <a:ext cx="5301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dự phòng số 1</a:t>
            </a:r>
            <a:endParaRPr/>
          </a:p>
        </p:txBody>
      </p:sp>
      <p:sp>
        <p:nvSpPr>
          <p:cNvPr id="261" name="Google Shape;261;g11bdfd62280_2_1"/>
          <p:cNvSpPr txBox="1"/>
          <p:nvPr/>
        </p:nvSpPr>
        <p:spPr>
          <a:xfrm>
            <a:off x="583398" y="796836"/>
            <a:ext cx="8275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báo đến lịch sao lưu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g11bdfd6228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075" y="1589858"/>
            <a:ext cx="53816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bdfd62280_2_1"/>
          <p:cNvSpPr txBox="1"/>
          <p:nvPr>
            <p:ph type="title"/>
          </p:nvPr>
        </p:nvSpPr>
        <p:spPr>
          <a:xfrm>
            <a:off x="3111854" y="3555811"/>
            <a:ext cx="5301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dự phòng số 2</a:t>
            </a:r>
            <a:endParaRPr/>
          </a:p>
        </p:txBody>
      </p:sp>
      <p:pic>
        <p:nvPicPr>
          <p:cNvPr id="264" name="Google Shape;264;g11bdfd62280_2_1"/>
          <p:cNvPicPr preferRelativeResize="0"/>
          <p:nvPr/>
        </p:nvPicPr>
        <p:blipFill rotWithShape="1">
          <a:blip r:embed="rId4">
            <a:alphaModFix/>
          </a:blip>
          <a:srcRect b="0" l="19422" r="22528" t="0"/>
          <a:stretch/>
        </p:blipFill>
        <p:spPr>
          <a:xfrm>
            <a:off x="1165788" y="4965975"/>
            <a:ext cx="6900077" cy="1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bdfd62280_2_1"/>
          <p:cNvSpPr txBox="1"/>
          <p:nvPr/>
        </p:nvSpPr>
        <p:spPr>
          <a:xfrm>
            <a:off x="583400" y="4228400"/>
            <a:ext cx="9794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báo khi đến lịch bảo trì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NỘI DUNG THUYẾT TRÌNH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139908" y="2490206"/>
            <a:ext cx="7239600" cy="642000"/>
          </a:xfrm>
          <a:prstGeom prst="roundRect">
            <a:avLst>
              <a:gd fmla="val 50000" name="adj"/>
            </a:avLst>
          </a:prstGeom>
          <a:solidFill>
            <a:srgbClr val="BEEAF8"/>
          </a:solidFill>
          <a:ln cap="flat" cmpd="sng" w="9525">
            <a:solidFill>
              <a:srgbClr val="99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Bảo trì hiệu chỉnh lỗi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139908" y="3455888"/>
            <a:ext cx="7239600" cy="642000"/>
          </a:xfrm>
          <a:prstGeom prst="roundRect">
            <a:avLst>
              <a:gd fmla="val 50000" name="adj"/>
            </a:avLst>
          </a:prstGeom>
          <a:solidFill>
            <a:srgbClr val="BEEAF8"/>
          </a:solidFill>
          <a:ln cap="flat" cmpd="sng" w="9525">
            <a:solidFill>
              <a:srgbClr val="99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Bảo trì thích ứng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139907" y="4478182"/>
            <a:ext cx="7239600" cy="642000"/>
          </a:xfrm>
          <a:prstGeom prst="roundRect">
            <a:avLst>
              <a:gd fmla="val 50000" name="adj"/>
            </a:avLst>
          </a:prstGeom>
          <a:solidFill>
            <a:srgbClr val="BEEAF8"/>
          </a:solidFill>
          <a:ln cap="flat" cmpd="sng" w="9525">
            <a:solidFill>
              <a:srgbClr val="99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Bảo trì hoàn thiện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139906" y="5500438"/>
            <a:ext cx="7239600" cy="642000"/>
          </a:xfrm>
          <a:prstGeom prst="roundRect">
            <a:avLst>
              <a:gd fmla="val 50000" name="adj"/>
            </a:avLst>
          </a:prstGeom>
          <a:solidFill>
            <a:srgbClr val="BEEAF8"/>
          </a:solidFill>
          <a:ln cap="flat" cmpd="sng" w="9525">
            <a:solidFill>
              <a:srgbClr val="99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Bảo trì dự phòng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139908" y="1524506"/>
            <a:ext cx="7239600" cy="642000"/>
          </a:xfrm>
          <a:prstGeom prst="roundRect">
            <a:avLst>
              <a:gd fmla="val 50000" name="adj"/>
            </a:avLst>
          </a:prstGeom>
          <a:solidFill>
            <a:srgbClr val="BEEAF8"/>
          </a:solidFill>
          <a:ln cap="flat" cmpd="sng" w="9525">
            <a:solidFill>
              <a:srgbClr val="99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dfd62280_2_13"/>
          <p:cNvSpPr txBox="1"/>
          <p:nvPr>
            <p:ph type="title"/>
          </p:nvPr>
        </p:nvSpPr>
        <p:spPr>
          <a:xfrm>
            <a:off x="4145439" y="299982"/>
            <a:ext cx="5564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/>
          </a:p>
        </p:txBody>
      </p:sp>
      <p:sp>
        <p:nvSpPr>
          <p:cNvPr id="166" name="Google Shape;166;g11bdfd62280_2_13"/>
          <p:cNvSpPr txBox="1"/>
          <p:nvPr/>
        </p:nvSpPr>
        <p:spPr>
          <a:xfrm>
            <a:off x="519275" y="1253425"/>
            <a:ext cx="9783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Bảo trì website: Kinh doanh mỹ phẩm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Môi trường vận hành và kiểm thử: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điều hành Windows 10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 Xampp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CSDL: MySql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80" y="2841673"/>
            <a:ext cx="4443305" cy="309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002" y="2897944"/>
            <a:ext cx="5362718" cy="3208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/>
          <p:nvPr/>
        </p:nvSpPr>
        <p:spPr>
          <a:xfrm>
            <a:off x="5182516" y="4133113"/>
            <a:ext cx="974966" cy="478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3"/>
          <p:cNvSpPr txBox="1"/>
          <p:nvPr>
            <p:ph type="title"/>
          </p:nvPr>
        </p:nvSpPr>
        <p:spPr>
          <a:xfrm>
            <a:off x="2904289" y="257907"/>
            <a:ext cx="556446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hiệu chỉnh lỗi số 1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534572" y="1130663"/>
            <a:ext cx="90173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 năng so sánh sản phẩm không hiển thị thông báo khi khách hàng thêm quá 3 sản phẩm vào mục so sánh.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 chỉnh hiển thị thông báo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862209" y="357860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hiệu chỉnh lỗi số 2</a:t>
            </a:r>
            <a:endParaRPr/>
          </a:p>
        </p:txBody>
      </p:sp>
      <p:pic>
        <p:nvPicPr>
          <p:cNvPr id="182" name="Google Shape;18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60" y="1550135"/>
            <a:ext cx="8596312" cy="179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034" y="4317772"/>
            <a:ext cx="8596312" cy="164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/>
          <p:nvPr/>
        </p:nvSpPr>
        <p:spPr>
          <a:xfrm>
            <a:off x="6316394" y="2377440"/>
            <a:ext cx="2504049" cy="4934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096000" y="5092505"/>
            <a:ext cx="2949526" cy="576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2140375" y="3354057"/>
            <a:ext cx="64372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1: Tổng giá không thay đổi khi tăng số lượng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140374" y="6037095"/>
            <a:ext cx="51980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2: Tổng giá tăng khi số lượng tăng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giá = Giá x Số lượng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2862209" y="357860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hiệu chỉnh lỗi số 3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2690662" y="3198167"/>
            <a:ext cx="48301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1: Không có chức năng hủy đơn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2690662" y="5774546"/>
            <a:ext cx="62299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2: Cho phép khách hàng hủy đơn khi đang ở trạng thái Chờ xác nhận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034" y="1682556"/>
            <a:ext cx="83534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289" y="4075714"/>
            <a:ext cx="8383170" cy="14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/>
          <p:nvPr/>
        </p:nvSpPr>
        <p:spPr>
          <a:xfrm>
            <a:off x="8370277" y="4431323"/>
            <a:ext cx="703385" cy="92846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thích ứng số 1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7923616" y="1493220"/>
            <a:ext cx="33340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1: Khách hàng chỉ được chọn một địa chỉ giao hàng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837819" y="4970753"/>
            <a:ext cx="3812345" cy="55377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718" y="748270"/>
            <a:ext cx="7341377" cy="21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584602" y="744586"/>
            <a:ext cx="4065562" cy="74863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27" y="3174533"/>
            <a:ext cx="5973587" cy="166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/>
          <p:nvPr/>
        </p:nvSpPr>
        <p:spPr>
          <a:xfrm>
            <a:off x="837819" y="4947474"/>
            <a:ext cx="2946390" cy="72180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7162895" y="3344428"/>
            <a:ext cx="33340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2: Khách hàng được thêm địa chỉ mới ở trang thông tin cá nhân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602" y="4941497"/>
            <a:ext cx="6257026" cy="183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/>
          <p:nvPr/>
        </p:nvSpPr>
        <p:spPr>
          <a:xfrm>
            <a:off x="4706367" y="3326933"/>
            <a:ext cx="1748359" cy="58154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617427" y="4941497"/>
            <a:ext cx="3166782" cy="8262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7062020" y="5308376"/>
            <a:ext cx="33340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3: Khách hàng lựa chọn địa chỉ giao hàng mong muốn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thích ứng số 2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773308" y="1206235"/>
            <a:ext cx="245793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1: Mục sản phẩm chỉ sắp xếp theo sản phẩm Bán chạy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530" y="882285"/>
            <a:ext cx="7409759" cy="254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520" y="3752909"/>
            <a:ext cx="7769778" cy="257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 txBox="1"/>
          <p:nvPr/>
        </p:nvSpPr>
        <p:spPr>
          <a:xfrm>
            <a:off x="8981979" y="4369121"/>
            <a:ext cx="245793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2: Thêm mục ‘Đang sale’ theo tiêu chí mua hàng hiện nay</a:t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5092505" y="3594295"/>
            <a:ext cx="801858" cy="3235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3111854" y="84186"/>
            <a:ext cx="530143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Bảo trì thích ứng số 3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5092505" y="3594295"/>
            <a:ext cx="801858" cy="3235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Google Shape;23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67" y="2160588"/>
            <a:ext cx="8524104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 txBox="1"/>
          <p:nvPr/>
        </p:nvSpPr>
        <p:spPr>
          <a:xfrm>
            <a:off x="646523" y="1028236"/>
            <a:ext cx="8275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 liên quan chỉ hiển thị sản phẩm bán chạy. Hiệu chỉnh hiển thị sản phẩm bán ít để tiếp cận gần hơn với khách hàng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2019-03-18T12:41:13Z</dcterms:created>
  <dc:creator>Hoang Le</dc:creator>
</cp:coreProperties>
</file>