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6604714-1B1C-4BDC-BD05-25F0ADEF4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101056C-5D2B-4E84-8367-F74013383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Ghazali Akmal Rabbani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ise Department">
            <a:extLst>
              <a:ext uri="{FF2B5EF4-FFF2-40B4-BE49-F238E27FC236}">
                <a16:creationId xmlns:a16="http://schemas.microsoft.com/office/drawing/2014/main" id="{3EE90F64-A3DE-4F5D-8BFD-828882C7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commendation Dashboard">
            <a:extLst>
              <a:ext uri="{FF2B5EF4-FFF2-40B4-BE49-F238E27FC236}">
                <a16:creationId xmlns:a16="http://schemas.microsoft.com/office/drawing/2014/main" id="{C3090B68-AE28-4FB2-B365-C343D830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/>
  <cp:lastModifiedBy>Ghaza rabbani</cp:lastModifiedBy>
  <cp:revision>1</cp:revision>
  <dcterms:created xsi:type="dcterms:W3CDTF">2021-10-04T01:27:16Z</dcterms:created>
  <dcterms:modified xsi:type="dcterms:W3CDTF">2021-10-04T03:37:11Z</dcterms:modified>
</cp:coreProperties>
</file>