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1pPr>
    <a:lvl2pPr marL="0" marR="0" indent="3429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2pPr>
    <a:lvl3pPr marL="0" marR="0" indent="6858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3pPr>
    <a:lvl4pPr marL="0" marR="0" indent="10287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4pPr>
    <a:lvl5pPr marL="0" marR="0" indent="13716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5pPr>
    <a:lvl6pPr marL="0" marR="0" indent="17145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6pPr>
    <a:lvl7pPr marL="0" marR="0" indent="20574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7pPr>
    <a:lvl8pPr marL="0" marR="0" indent="24003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8pPr>
    <a:lvl9pPr marL="0" marR="0" indent="274320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A4A4A4"/>
        </a:solidFill>
        <a:effectLst/>
        <a:uFillTx/>
        <a:latin typeface="+mj-lt"/>
        <a:ea typeface="+mj-ea"/>
        <a:cs typeface="+mj-cs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3C3C3C"/>
        </a:fontRef>
        <a:srgbClr val="3C3C3C"/>
      </a:tcTxStyle>
      <a:tcStyle>
        <a:tcBdr>
          <a:left>
            <a:ln w="3175" cap="flat">
              <a:solidFill>
                <a:srgbClr val="A4A4A4"/>
              </a:solidFill>
              <a:prstDash val="solid"/>
              <a:miter lim="400000"/>
            </a:ln>
          </a:left>
          <a:right>
            <a:ln w="3175" cap="flat">
              <a:solidFill>
                <a:srgbClr val="A4A4A4"/>
              </a:solidFill>
              <a:prstDash val="solid"/>
              <a:miter lim="400000"/>
            </a:ln>
          </a:right>
          <a:top>
            <a:ln w="3175" cap="flat">
              <a:solidFill>
                <a:srgbClr val="A4A4A4"/>
              </a:solidFill>
              <a:prstDash val="solid"/>
              <a:miter lim="400000"/>
            </a:ln>
          </a:top>
          <a:bottom>
            <a:ln w="3175" cap="flat">
              <a:solidFill>
                <a:srgbClr val="A4A4A4"/>
              </a:solidFill>
              <a:prstDash val="solid"/>
              <a:miter lim="400000"/>
            </a:ln>
          </a:bottom>
          <a:insideH>
            <a:ln w="3175" cap="flat">
              <a:solidFill>
                <a:srgbClr val="A4A4A4"/>
              </a:solidFill>
              <a:prstDash val="solid"/>
              <a:miter lim="400000"/>
            </a:ln>
          </a:insideH>
          <a:insideV>
            <a:ln w="3175" cap="flat">
              <a:solidFill>
                <a:srgbClr val="A4A4A4"/>
              </a:solidFill>
              <a:prstDash val="solid"/>
              <a:miter lim="400000"/>
            </a:ln>
          </a:insideV>
        </a:tcBdr>
        <a:fill>
          <a:solidFill>
            <a:srgbClr val="F2FDF7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4A4A4"/>
              </a:solidFill>
              <a:prstDash val="solid"/>
              <a:miter lim="400000"/>
            </a:ln>
          </a:left>
          <a:right>
            <a:ln w="3175" cap="flat">
              <a:solidFill>
                <a:srgbClr val="A4A4A4"/>
              </a:solidFill>
              <a:prstDash val="solid"/>
              <a:miter lim="400000"/>
            </a:ln>
          </a:right>
          <a:top>
            <a:ln w="3175" cap="flat">
              <a:solidFill>
                <a:srgbClr val="A4A4A4"/>
              </a:solidFill>
              <a:prstDash val="solid"/>
              <a:miter lim="400000"/>
            </a:ln>
          </a:top>
          <a:bottom>
            <a:ln w="3175" cap="flat">
              <a:solidFill>
                <a:srgbClr val="A4A4A4"/>
              </a:solidFill>
              <a:prstDash val="solid"/>
              <a:miter lim="400000"/>
            </a:ln>
          </a:bottom>
          <a:insideH>
            <a:ln w="3175" cap="flat">
              <a:solidFill>
                <a:srgbClr val="A4A4A4"/>
              </a:solidFill>
              <a:prstDash val="solid"/>
              <a:miter lim="400000"/>
            </a:ln>
          </a:insideH>
          <a:insideV>
            <a:ln w="3175" cap="flat">
              <a:solidFill>
                <a:srgbClr val="A4A4A4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3C3C3C"/>
        </a:fontRef>
        <a:srgbClr val="3C3C3C"/>
      </a:tcTxStyle>
      <a:tcStyle>
        <a:tcBdr>
          <a:left>
            <a:ln w="3175" cap="flat">
              <a:solidFill>
                <a:srgbClr val="A4A4A4"/>
              </a:solidFill>
              <a:prstDash val="solid"/>
              <a:miter lim="400000"/>
            </a:ln>
          </a:left>
          <a:right>
            <a:ln w="3175" cap="flat">
              <a:solidFill>
                <a:srgbClr val="A4A4A4"/>
              </a:solidFill>
              <a:prstDash val="solid"/>
              <a:miter lim="400000"/>
            </a:ln>
          </a:right>
          <a:top>
            <a:ln w="3175" cap="flat">
              <a:solidFill>
                <a:srgbClr val="A4A4A4"/>
              </a:solidFill>
              <a:prstDash val="solid"/>
              <a:miter lim="400000"/>
            </a:ln>
          </a:top>
          <a:bottom>
            <a:ln w="3175" cap="flat">
              <a:solidFill>
                <a:srgbClr val="A4A4A4"/>
              </a:solidFill>
              <a:prstDash val="solid"/>
              <a:miter lim="400000"/>
            </a:ln>
          </a:bottom>
          <a:insideH>
            <a:ln w="3175" cap="flat">
              <a:solidFill>
                <a:srgbClr val="A4A4A4"/>
              </a:solidFill>
              <a:prstDash val="solid"/>
              <a:miter lim="400000"/>
            </a:ln>
          </a:insideH>
          <a:insideV>
            <a:ln w="3175" cap="flat">
              <a:solidFill>
                <a:srgbClr val="A4A4A4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3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001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8001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8001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8001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8001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8001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8001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8001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8001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are the Explorer:…"/>
          <p:cNvSpPr txBox="1">
            <a:spLocks noGrp="1"/>
          </p:cNvSpPr>
          <p:nvPr>
            <p:ph type="body" sz="half" idx="21"/>
          </p:nvPr>
        </p:nvSpPr>
        <p:spPr>
          <a:xfrm>
            <a:off x="1314028" y="5597893"/>
            <a:ext cx="21781345" cy="4330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162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Flare the Explorer: </a:t>
            </a:r>
          </a:p>
          <a:p>
            <a:pPr>
              <a:defRPr sz="162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rPr sz="8200"/>
              <a:t>A Space Weather Adventure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are is a Solar Flare: A sudden, powerful burst of energy from the Sun.…"/>
          <p:cNvSpPr txBox="1">
            <a:spLocks noGrp="1"/>
          </p:cNvSpPr>
          <p:nvPr>
            <p:ph type="body" sz="quarter" idx="21"/>
          </p:nvPr>
        </p:nvSpPr>
        <p:spPr>
          <a:xfrm>
            <a:off x="1807513" y="4789660"/>
            <a:ext cx="11421020" cy="49022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561730" indent="-561730" algn="l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Flare is a Solar Flare: A sudden, powerful burst of energy from the Sun.</a:t>
            </a:r>
          </a:p>
          <a:p>
            <a:pPr marL="561730" indent="-561730" algn="l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When Flare gets excited, the energy sends light and heat flying out</a:t>
            </a:r>
          </a:p>
          <a:p>
            <a:pPr marL="561730" indent="-561730" algn="l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Flare is a speedy traveler, quicker than a rocket, heading toward a special place.</a:t>
            </a:r>
          </a:p>
        </p:txBody>
      </p:sp>
      <p:sp>
        <p:nvSpPr>
          <p:cNvPr id="23" name="What is a Solar Flare?"/>
          <p:cNvSpPr txBox="1"/>
          <p:nvPr/>
        </p:nvSpPr>
        <p:spPr>
          <a:xfrm>
            <a:off x="1766382" y="1732408"/>
            <a:ext cx="1906585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What is a Solar Flare?</a:t>
            </a:r>
          </a:p>
        </p:txBody>
      </p:sp>
      <p:pic>
        <p:nvPicPr>
          <p:cNvPr id="24" name="042993fd8fc9270089e97736146ac95a.jpg" descr="042993fd8fc9270089e97736146ac95a.jpg"/>
          <p:cNvPicPr>
            <a:picLocks noChangeAspect="1"/>
          </p:cNvPicPr>
          <p:nvPr/>
        </p:nvPicPr>
        <p:blipFill>
          <a:blip r:embed="rId3"/>
          <a:srcRect r="10274"/>
          <a:stretch>
            <a:fillRect/>
          </a:stretch>
        </p:blipFill>
        <p:spPr>
          <a:xfrm>
            <a:off x="16198125" y="0"/>
            <a:ext cx="8172703" cy="137160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are's destination is Earth, the &quot;favorite blue and green defense in space”.…"/>
          <p:cNvSpPr txBox="1">
            <a:spLocks noGrp="1"/>
          </p:cNvSpPr>
          <p:nvPr>
            <p:ph type="body" sz="quarter" idx="21"/>
          </p:nvPr>
        </p:nvSpPr>
        <p:spPr>
          <a:xfrm>
            <a:off x="1761226" y="4761578"/>
            <a:ext cx="9438685" cy="65024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439615" indent="-439615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Flare's destination is Earth, the "favorite blue and green defense in space”.</a:t>
            </a:r>
          </a:p>
          <a:p>
            <a:pPr marL="439615" indent="-439615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Earth is bursting with life, swirling clouds, sparkling defense and curious creatures.</a:t>
            </a:r>
          </a:p>
          <a:p>
            <a:pPr marL="439615" indent="-439615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D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When Flare arrives, energy bursts out, but Earth has a defense.</a:t>
            </a:r>
          </a:p>
        </p:txBody>
      </p:sp>
      <p:sp>
        <p:nvSpPr>
          <p:cNvPr id="33" name="Destination: Earth!"/>
          <p:cNvSpPr txBox="1">
            <a:spLocks noGrp="1"/>
          </p:cNvSpPr>
          <p:nvPr>
            <p:ph type="body" sz="quarter" idx="22"/>
          </p:nvPr>
        </p:nvSpPr>
        <p:spPr>
          <a:xfrm>
            <a:off x="1574577" y="1802339"/>
            <a:ext cx="10169268" cy="1765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9600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Destination: Earth! </a:t>
            </a:r>
          </a:p>
        </p:txBody>
      </p:sp>
      <p:pic>
        <p:nvPicPr>
          <p:cNvPr id="34" name="0e328fce61c649d302d5868048ab9a86.jpg" descr="0e328fce61c649d302d5868048ab9a86.jpg"/>
          <p:cNvPicPr>
            <a:picLocks noChangeAspect="1"/>
          </p:cNvPicPr>
          <p:nvPr/>
        </p:nvPicPr>
        <p:blipFill>
          <a:blip r:embed="rId3"/>
          <a:srcRect l="5474"/>
          <a:stretch>
            <a:fillRect/>
          </a:stretch>
        </p:blipFill>
        <p:spPr>
          <a:xfrm>
            <a:off x="15108263" y="0"/>
            <a:ext cx="9259254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arth defends itself with an invisible shield called the Magnetosphere.…"/>
          <p:cNvSpPr txBox="1">
            <a:spLocks noGrp="1"/>
          </p:cNvSpPr>
          <p:nvPr>
            <p:ph type="body" sz="half" idx="21"/>
          </p:nvPr>
        </p:nvSpPr>
        <p:spPr>
          <a:xfrm>
            <a:off x="1807513" y="4163543"/>
            <a:ext cx="11421020" cy="65024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561730" indent="-561730" algn="l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Earth defends itself with an invisible shield called the Magnetosphere.</a:t>
            </a:r>
          </a:p>
          <a:p>
            <a:pPr marL="561730" indent="-561730" algn="l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Magnetosphere Definition: A protective magnetic shield around Earth.</a:t>
            </a:r>
          </a:p>
          <a:p>
            <a:pPr marL="561730" indent="-561730" algn="l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Flare is sneaky, though! The energy can sneak through the shield where it's a little weaker, near the North and South Poles.</a:t>
            </a:r>
          </a:p>
        </p:txBody>
      </p:sp>
      <p:sp>
        <p:nvSpPr>
          <p:cNvPr id="43" name="Earth's Invisible Shield"/>
          <p:cNvSpPr txBox="1"/>
          <p:nvPr/>
        </p:nvSpPr>
        <p:spPr>
          <a:xfrm>
            <a:off x="1766382" y="1732407"/>
            <a:ext cx="1906585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Earth's Invisible Shield</a:t>
            </a:r>
          </a:p>
        </p:txBody>
      </p:sp>
      <p:pic>
        <p:nvPicPr>
          <p:cNvPr id="44" name="21c16bdb3d3faffcd8e8adddc7e6c0d0.jpg" descr="21c16bdb3d3faffcd8e8adddc7e6c0d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855" y="3223279"/>
            <a:ext cx="8382928" cy="838292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When Flare's energy slips through Earth's poles, it paints the sky with glowing colors.…"/>
          <p:cNvSpPr txBox="1">
            <a:spLocks noGrp="1"/>
          </p:cNvSpPr>
          <p:nvPr>
            <p:ph type="body" sz="half" idx="21"/>
          </p:nvPr>
        </p:nvSpPr>
        <p:spPr>
          <a:xfrm>
            <a:off x="11132962" y="4794468"/>
            <a:ext cx="11421021" cy="65024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When Flare's energy slips through Earth's poles, it paints the sky with glowing colors.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These lights are called Auroras.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Aurora Definition: Colorful lights in the sky made by space energy.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People gather in wonder to watch the lights swirl green, pink, and purple.</a:t>
            </a:r>
          </a:p>
        </p:txBody>
      </p:sp>
      <p:sp>
        <p:nvSpPr>
          <p:cNvPr id="53" name="The Beautiful Lights:…"/>
          <p:cNvSpPr txBox="1"/>
          <p:nvPr/>
        </p:nvSpPr>
        <p:spPr>
          <a:xfrm>
            <a:off x="1589081" y="957707"/>
            <a:ext cx="20851237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The Beautiful Lights: </a:t>
            </a:r>
          </a:p>
          <a:p>
            <a:pPr algn="r"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Aurora</a:t>
            </a:r>
          </a:p>
        </p:txBody>
      </p:sp>
      <p:pic>
        <p:nvPicPr>
          <p:cNvPr id="54" name="552dcf8ded44ecebb138330e02d21e0a.jpg" descr="552dcf8ded44ecebb138330e02d21e0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15" y="-1"/>
            <a:ext cx="7717873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ometimes, Flare's burst of energy causes problems for technology.…"/>
          <p:cNvSpPr txBox="1">
            <a:spLocks noGrp="1"/>
          </p:cNvSpPr>
          <p:nvPr>
            <p:ph type="body" sz="half" idx="21"/>
          </p:nvPr>
        </p:nvSpPr>
        <p:spPr>
          <a:xfrm>
            <a:off x="2240564" y="5465008"/>
            <a:ext cx="19902872" cy="41021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Sometimes, Flare's burst of energy causes problems for technology.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Scrambled Signals: Flare's "solar sparkles" can cause pilots to hear crackle-crackle on their radios or make farmers' GPS tools stop working.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Wobbly Satellites: Solar flares can shake up satellite signals, making their paths go wonky.</a:t>
            </a:r>
          </a:p>
        </p:txBody>
      </p:sp>
      <p:sp>
        <p:nvSpPr>
          <p:cNvPr id="63" name="Causing a Bit of Trouble"/>
          <p:cNvSpPr txBox="1"/>
          <p:nvPr/>
        </p:nvSpPr>
        <p:spPr>
          <a:xfrm>
            <a:off x="2659075" y="2011023"/>
            <a:ext cx="1906585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Causing a Bit of Trouble 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e Scientists: Scientists study Flare every day, tracking the flares, measuring light, and listening for crackles. They use satellites and telescopes to understand the Sun's movements.…"/>
          <p:cNvSpPr txBox="1">
            <a:spLocks noGrp="1"/>
          </p:cNvSpPr>
          <p:nvPr>
            <p:ph type="body" sz="half" idx="21"/>
          </p:nvPr>
        </p:nvSpPr>
        <p:spPr>
          <a:xfrm>
            <a:off x="8478509" y="4799677"/>
            <a:ext cx="14075474" cy="73025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The Scientists: Scientists study Flare every day, tracking the flares, measuring light, and listening for crackles. They use satellites and telescopes to understand the Sun's movements.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The Alert: When a big burst of energy is coming, scientists send out a "Solar Storm Alert !".</a:t>
            </a:r>
          </a:p>
          <a:p>
            <a:pPr marL="561730" indent="-561730" algn="just">
              <a:lnSpc>
                <a:spcPts val="7200"/>
              </a:lnSpc>
              <a:buSzPct val="50000"/>
              <a:buBlip>
                <a:blip r:embed="rId2"/>
              </a:buBlip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Regular"/>
              </a:defRPr>
            </a:pPr>
            <a:r>
              <a:t>This warning helps satellites, pilots, farmers, and power stations prepare, ensuring everyone stays safe.</a:t>
            </a:r>
          </a:p>
        </p:txBody>
      </p:sp>
      <p:sp>
        <p:nvSpPr>
          <p:cNvPr id="72" name="We Are Space Weather…"/>
          <p:cNvSpPr txBox="1"/>
          <p:nvPr/>
        </p:nvSpPr>
        <p:spPr>
          <a:xfrm>
            <a:off x="1766382" y="1008365"/>
            <a:ext cx="20851237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We Are Space Weather </a:t>
            </a:r>
          </a:p>
          <a:p>
            <a:pPr algn="r">
              <a:defRPr sz="89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Watchers!</a:t>
            </a:r>
          </a:p>
        </p:txBody>
      </p:sp>
      <p:pic>
        <p:nvPicPr>
          <p:cNvPr id="73" name="e5496808182f4d4d75071c74503eb115.jpg" descr="e5496808182f4d4d75071c74503eb1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01" y="-1"/>
            <a:ext cx="7694677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ritten by HEXCORE"/>
          <p:cNvSpPr txBox="1"/>
          <p:nvPr/>
        </p:nvSpPr>
        <p:spPr>
          <a:xfrm>
            <a:off x="9071072" y="10088432"/>
            <a:ext cx="624185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200"/>
              </a:lnSpc>
              <a:defRPr sz="4600">
                <a:solidFill>
                  <a:srgbClr val="FFFFFF"/>
                </a:solidFill>
              </a:defRPr>
            </a:lvl1pPr>
          </a:lstStyle>
          <a:p>
            <a:r>
              <a:t>Written by HEXCORE</a:t>
            </a:r>
          </a:p>
        </p:txBody>
      </p:sp>
      <p:sp>
        <p:nvSpPr>
          <p:cNvPr id="3" name="Meet Flare : A character who lives on the Sun. it’s super hot and full of surprises! Flare zooms, sparkles, and dances across the sky"/>
          <p:cNvSpPr txBox="1"/>
          <p:nvPr/>
        </p:nvSpPr>
        <p:spPr>
          <a:xfrm>
            <a:off x="2927349" y="10870572"/>
            <a:ext cx="18554701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7200"/>
              </a:lnSpc>
              <a:defRPr sz="4600">
                <a:solidFill>
                  <a:srgbClr val="FFFFFF"/>
                </a:solidFill>
              </a:defRPr>
            </a:pPr>
            <a:r>
              <a:rPr b="1"/>
              <a:t>Meet Flare :</a:t>
            </a:r>
            <a:r>
              <a:t> A character who lives on the Sun. it’s super hot and full of surprises! Flare zooms, sparkles, and dances across the sky</a:t>
            </a:r>
          </a:p>
        </p:txBody>
      </p:sp>
      <p:pic>
        <p:nvPicPr>
          <p:cNvPr id="4" name="adhsgda.png" descr="adhsgda.png"/>
          <p:cNvPicPr>
            <a:picLocks noChangeAspect="1"/>
          </p:cNvPicPr>
          <p:nvPr/>
        </p:nvPicPr>
        <p:blipFill>
          <a:blip r:embed="rId9"/>
          <a:srcRect t="1470" b="64695"/>
          <a:stretch>
            <a:fillRect/>
          </a:stretch>
        </p:blipFill>
        <p:spPr>
          <a:xfrm>
            <a:off x="165" y="-9186"/>
            <a:ext cx="24383671" cy="58324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374900" y="2298700"/>
            <a:ext cx="196215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2374900" y="7061200"/>
            <a:ext cx="19621500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3789" y="13106400"/>
            <a:ext cx="393701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lare the Explorer: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2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t>Flare the Explorer: </a:t>
            </a:r>
          </a:p>
          <a:p>
            <a:pPr>
              <a:defRPr sz="16200" cap="all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pPr>
            <a:r>
              <a:rPr sz="8200"/>
              <a:t>A Space Weather Adventure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AEADC7-91B5-C6F0-481C-3A7B2C1DB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85200" y="4520812"/>
            <a:ext cx="11421020" cy="6473567"/>
          </a:xfrm>
        </p:spPr>
        <p:txBody>
          <a:bodyPr/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Flare is a </a:t>
            </a:r>
          </a:p>
          <a:p>
            <a:pPr algn="just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 Solar Flare: A sudden, powerful burst of      </a:t>
            </a:r>
          </a:p>
          <a:p>
            <a:pPr algn="just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 energy from the Sun.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When Flare gets excited, the energy sends light and heat flying out.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Flare is a speedy traveler, quicker than a rocket, heading toward a special place</a:t>
            </a: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480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8CB81-96BD-E4DD-A58C-1FC283444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05160" y="4820637"/>
            <a:ext cx="9438685" cy="7181453"/>
          </a:xfrm>
        </p:spPr>
        <p:txBody>
          <a:bodyPr/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Flare's destination is Earth, the "favorite blue-and-green marble in space".</a:t>
            </a:r>
          </a:p>
          <a:p>
            <a:pPr algn="just"/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Earth is bursting with life, swirling clouds, sparkling oceans, and curious creatures.</a:t>
            </a:r>
          </a:p>
          <a:p>
            <a:pPr algn="just"/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When Flare arrives, energy bursts out, but Earth has a defense.</a:t>
            </a: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2661-8B04-126C-FD05-633ECF5966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74577" y="1895029"/>
            <a:ext cx="10169268" cy="1579920"/>
          </a:xfrm>
        </p:spPr>
        <p:txBody>
          <a:bodyPr/>
          <a:lstStyle/>
          <a:p>
            <a:r>
              <a:rPr lang="en-IN" dirty="0"/>
              <a:t>Destination: Earth! </a:t>
            </a:r>
          </a:p>
        </p:txBody>
      </p:sp>
    </p:spTree>
    <p:extLst>
      <p:ext uri="{BB962C8B-B14F-4D97-AF65-F5344CB8AC3E}">
        <p14:creationId xmlns:p14="http://schemas.microsoft.com/office/powerpoint/2010/main" val="3132454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F7BC8-D167-6D05-F4E1-04389FB947B8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760620" y="4670330"/>
            <a:ext cx="11421020" cy="6473567"/>
          </a:xfrm>
        </p:spPr>
        <p:txBody>
          <a:bodyPr/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Earth defends itself with an invisible shield called the Magnetosphere.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Magnetosphere Definition: A protective magnetic shield around Earth.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Flare is sneaky, though! The energy can sneak through the shield where it's a little weaker, near the North and South Poles.</a:t>
            </a: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726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D084C0-5EC4-BAA1-43FF-30966FABBA03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1156408" y="5160578"/>
            <a:ext cx="11421021" cy="6473567"/>
          </a:xfrm>
        </p:spPr>
        <p:txBody>
          <a:bodyPr/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When Flare's energy slips through Earth's poles, it paints the sky with glowing colors. These lights are called Auroras.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Aurora Definition: Colorful lights in the sky made by space energy. 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People gather in wonder to watch the lights swirl green, pink, and purple.</a:t>
            </a: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959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F08AC0-EE59-131A-5BAA-42488B4B6E71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240564" y="5315407"/>
            <a:ext cx="19902872" cy="5057795"/>
          </a:xfrm>
        </p:spPr>
        <p:txBody>
          <a:bodyPr/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Sometimes, Flare's burst of energy causes problems for technology.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Scrambled Signals: Flare's "solar sparkles" can cause pilots to hear crackle-crackle on their radios or make farmers' GPS tools stop working.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Wobbly Satellites: Solar flares can shake up satellite signals, making their paths go wonky.</a:t>
            </a:r>
          </a:p>
        </p:txBody>
      </p:sp>
    </p:spTree>
    <p:extLst>
      <p:ext uri="{BB962C8B-B14F-4D97-AF65-F5344CB8AC3E}">
        <p14:creationId xmlns:p14="http://schemas.microsoft.com/office/powerpoint/2010/main" val="12967278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46CE2-931F-169E-12AB-851D562E23F7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8525401" y="5141555"/>
            <a:ext cx="14075474" cy="7181453"/>
          </a:xfrm>
        </p:spPr>
        <p:txBody>
          <a:bodyPr/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Scientists: Scientists study Flare every day, tracking the flares, measuring light, and listening for crackles. They use satellites and telescopes to understand the Sun's movements.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Alert: When a big burst of energy is coming, scientists send out a "Solar Storm Alert!".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This warning helps satellites, pilots, farmers, and power stations prepare, ensuring everyone stays safe.</a:t>
            </a:r>
            <a:endParaRPr lang="en-IN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424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40058"/>
      </a:dk1>
      <a:lt1>
        <a:srgbClr val="A4A4A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 Regular"/>
        <a:ea typeface="Avenir Next Regular"/>
        <a:cs typeface="Avenir Next Regular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A4A4A4"/>
            </a:solidFill>
            <a:effectLst/>
            <a:uFillTx/>
            <a:latin typeface="+mj-lt"/>
            <a:ea typeface="+mj-ea"/>
            <a:cs typeface="+mj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 Regular"/>
        <a:ea typeface="Avenir Next Regular"/>
        <a:cs typeface="Avenir Next Regular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A4A4A4"/>
            </a:solidFill>
            <a:effectLst/>
            <a:uFillTx/>
            <a:latin typeface="+mj-lt"/>
            <a:ea typeface="+mj-ea"/>
            <a:cs typeface="+mj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Regular</vt:lpstr>
      <vt:lpstr>Avenir Next Ultra Light</vt:lpstr>
      <vt:lpstr>Gill Sans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ann maria</cp:lastModifiedBy>
  <cp:revision>1</cp:revision>
  <dcterms:modified xsi:type="dcterms:W3CDTF">2025-10-05T15:21:47Z</dcterms:modified>
</cp:coreProperties>
</file>