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41" d="100"/>
          <a:sy n="41" d="100"/>
        </p:scale>
        <p:origin x="43" y="9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F8CC4-2B20-4300-A8C3-0AF7A7455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68AA20-9CCD-4AC8-8270-56A895CB5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78F60E-FF86-4115-A4A5-957E5FD5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5210-8FE1-4123-AF47-1C1BDF510B0C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C40383-29D7-45B1-A140-9D4EB7A7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164A56-DC09-43A5-A11C-835F1CCC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BC64-D435-411E-B7E1-8DA05CC5E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96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45E88-17C6-4A47-AEDB-95AAD6B8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514357-B150-4B85-8E39-2F68F09AA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56919-9FD1-4568-A555-581A45A3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5210-8FE1-4123-AF47-1C1BDF510B0C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A7BBF9-013F-4ACD-81CB-7BB1E2BF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05497A-DFAA-4C59-8BB5-EEF570AF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BC64-D435-411E-B7E1-8DA05CC5E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42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397990-C2C2-46F8-B4B9-8086419D8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BE5709-6202-4989-84DC-436047786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EFAD7-8042-407A-864C-4ED8645B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5210-8FE1-4123-AF47-1C1BDF510B0C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6B6ABF-CE87-4C7F-A6C9-CBF61C99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F10CD-CB41-4878-97E4-C0CC8CA7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BC64-D435-411E-B7E1-8DA05CC5E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53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60504-612F-4202-8756-7F70D5107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A9BA3-51FD-4EA2-AD21-80CABF4D5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07983-653D-46D6-AADC-51BD5AF2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5210-8FE1-4123-AF47-1C1BDF510B0C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494605-C727-44B3-AC72-5DD29603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ACDFD2-C610-4D64-A46D-22915BB41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BC64-D435-411E-B7E1-8DA05CC5E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32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7F261-7736-4F6F-B05D-C978CEB1E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44F797-4DC9-472C-820B-CBF93E043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76CDE9-28E2-4157-B90D-FA60EAD84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5210-8FE1-4123-AF47-1C1BDF510B0C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AC0DF9-5B72-45B3-94F6-6CC17BB0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A28F30-4B0C-45F1-A53D-488C8A8E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BC64-D435-411E-B7E1-8DA05CC5E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74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A74FA-1D16-4A40-8DC4-1229FCB5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5EF40-1EB1-4B5D-8388-3D27E31EC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6A457D-CB3D-44C8-B603-2A2029F7E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4CD0E4-36E5-4238-B7C5-51274CF9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5210-8FE1-4123-AF47-1C1BDF510B0C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303435-C33D-4E22-A340-19AB5AD4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B011F6-2078-4751-B478-7D9FDBB2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BC64-D435-411E-B7E1-8DA05CC5E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46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D1FA2-4C43-4453-9CA2-1C6452FB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C72834-203E-452C-83B6-C2BEC7030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8803AF-890C-4538-B8F9-6134F4B84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EFF9E1-18AD-47DB-9123-B03AD8775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B34064-4DC9-45C8-9351-50A241137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458C65-0205-442B-BBDA-E807A5EEB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5210-8FE1-4123-AF47-1C1BDF510B0C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96250B-A17A-4FF3-858D-39A07F31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7872CA-ED8C-4C77-A1A0-A97F9C94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BC64-D435-411E-B7E1-8DA05CC5E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2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EAB73-267F-4ACB-9791-E729DE27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A0AEA0-EE5C-4783-AE0C-2E27F392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5210-8FE1-4123-AF47-1C1BDF510B0C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EF6FAA-70BA-4DAD-8F05-B0CE09D8F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7199B7-805D-4B93-B0B7-89676359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BC64-D435-411E-B7E1-8DA05CC5E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63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31AA5B-0428-4570-9AD1-3DF430BD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5210-8FE1-4123-AF47-1C1BDF510B0C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19B582-DED3-473D-8173-0E6775F0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10B721-8068-4349-ACC2-A7822630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BC64-D435-411E-B7E1-8DA05CC5E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16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83FB0-E6E6-4A0C-8B00-3705E20D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D1F35-565B-4627-8D9F-390FA1160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684838-E30E-4E57-865A-F73F5EC14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B8C002-BB3F-4984-A09A-64C3A9F4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5210-8FE1-4123-AF47-1C1BDF510B0C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DDD025-9B7B-4445-BD72-7124D407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0BD464-C698-4B90-8F19-9045AEE6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BC64-D435-411E-B7E1-8DA05CC5E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75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A3E2A-4D28-4B20-9283-75FABA1E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C23C7F-9A4F-4CA1-A4DA-B170DC8B3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C28B4D-D695-4065-B167-9F7AE52D1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AA5A70-6C5B-44AC-86F6-1032ED87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5210-8FE1-4123-AF47-1C1BDF510B0C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7D9CBB-5301-43C9-9076-04DB05DC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1E8227-D103-43BD-97A6-99171FE5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BC64-D435-411E-B7E1-8DA05CC5E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77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29CB2A-ACA5-4198-88AE-CF4493682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DAEEFA-495C-4C41-A70A-17291E073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E0E10A-6C31-4814-BB8A-3F23C2A86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A5210-8FE1-4123-AF47-1C1BDF510B0C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BCF7E-C59D-4DB3-B936-194724DD0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6039CC-455B-4FA3-97AE-64B1C6D90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1BC64-D435-411E-B7E1-8DA05CC5E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32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06D4B-491C-46E5-BD50-34D7CC9510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파이썬 형성 평가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E75554-FDD1-4B46-9CB0-C6C727C2D3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박해옥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2779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E355F-4136-4F6A-8C19-9FAEDD2BE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sz="4400" dirty="0" err="1"/>
              <a:t>번문제</a:t>
            </a:r>
            <a:r>
              <a:rPr lang="en-US" altLang="ko-KR" sz="4400" dirty="0"/>
              <a:t>(ex9.py)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B4B8CB4-A2CA-4198-8E9F-5209694FA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812" y="2120106"/>
            <a:ext cx="5286375" cy="3762375"/>
          </a:xfrm>
        </p:spPr>
      </p:pic>
    </p:spTree>
    <p:extLst>
      <p:ext uri="{BB962C8B-B14F-4D97-AF65-F5344CB8AC3E}">
        <p14:creationId xmlns:p14="http://schemas.microsoft.com/office/powerpoint/2010/main" val="261318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DCDA0-C282-42D8-B079-2048CAED4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8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10</a:t>
            </a:r>
            <a:r>
              <a:rPr lang="ko-KR" altLang="en-US" sz="4400" dirty="0" err="1"/>
              <a:t>번문제</a:t>
            </a:r>
            <a:r>
              <a:rPr lang="en-US" altLang="ko-KR" sz="4400" dirty="0"/>
              <a:t>(ex10.py)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EF412C0-CBB1-4F5F-9F05-5C44B51EB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8162" y="2543969"/>
            <a:ext cx="3495675" cy="2914650"/>
          </a:xfrm>
        </p:spPr>
      </p:pic>
    </p:spTree>
    <p:extLst>
      <p:ext uri="{BB962C8B-B14F-4D97-AF65-F5344CB8AC3E}">
        <p14:creationId xmlns:p14="http://schemas.microsoft.com/office/powerpoint/2010/main" val="10428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1DD44-A5B6-4AF7-890A-C1EF19CD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385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</a:t>
            </a:r>
            <a:r>
              <a:rPr lang="ko-KR" altLang="en-US" sz="2000" dirty="0" err="1"/>
              <a:t>번문제</a:t>
            </a:r>
            <a:r>
              <a:rPr lang="en-US" altLang="ko-KR" sz="2000" dirty="0"/>
              <a:t>(ex1.py)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CC0776A-1B9A-4F87-AB8A-A22697E31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5407" y="1736942"/>
            <a:ext cx="4171950" cy="1314450"/>
          </a:xfrm>
        </p:spPr>
      </p:pic>
    </p:spTree>
    <p:extLst>
      <p:ext uri="{BB962C8B-B14F-4D97-AF65-F5344CB8AC3E}">
        <p14:creationId xmlns:p14="http://schemas.microsoft.com/office/powerpoint/2010/main" val="895664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72EFB-55C1-48A9-B781-25C6AECA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sz="4400" dirty="0" err="1"/>
              <a:t>번문제</a:t>
            </a:r>
            <a:r>
              <a:rPr lang="en-US" altLang="ko-KR" sz="4400" dirty="0"/>
              <a:t>(ex2.py)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DE7C5CF-5BCB-4BD3-ACF1-F05C5A33F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2896394"/>
            <a:ext cx="4572000" cy="2209800"/>
          </a:xfrm>
        </p:spPr>
      </p:pic>
    </p:spTree>
    <p:extLst>
      <p:ext uri="{BB962C8B-B14F-4D97-AF65-F5344CB8AC3E}">
        <p14:creationId xmlns:p14="http://schemas.microsoft.com/office/powerpoint/2010/main" val="332381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D5543-090E-4E2A-81D8-BB70453D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3</a:t>
            </a:r>
            <a:r>
              <a:rPr lang="ko-KR" altLang="en-US" sz="4400" dirty="0" err="1"/>
              <a:t>번문제</a:t>
            </a:r>
            <a:r>
              <a:rPr lang="en-US" altLang="ko-KR" sz="4400" dirty="0"/>
              <a:t>(ex3.py)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908C4D6-ABAB-45A9-B134-37EFD5C26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00" y="3282156"/>
            <a:ext cx="5943600" cy="1438275"/>
          </a:xfrm>
        </p:spPr>
      </p:pic>
    </p:spTree>
    <p:extLst>
      <p:ext uri="{BB962C8B-B14F-4D97-AF65-F5344CB8AC3E}">
        <p14:creationId xmlns:p14="http://schemas.microsoft.com/office/powerpoint/2010/main" val="2116525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CF3E9-EF69-4711-AE3E-E3F2D22D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sz="4400" dirty="0" err="1"/>
              <a:t>번문제</a:t>
            </a:r>
            <a:r>
              <a:rPr lang="en-US" altLang="ko-KR" sz="4400" dirty="0"/>
              <a:t>(ex4.py)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121FF7E-ED5F-4F3C-B0B9-8DF46E67B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5700" y="2963069"/>
            <a:ext cx="4800600" cy="2076450"/>
          </a:xfrm>
        </p:spPr>
      </p:pic>
    </p:spTree>
    <p:extLst>
      <p:ext uri="{BB962C8B-B14F-4D97-AF65-F5344CB8AC3E}">
        <p14:creationId xmlns:p14="http://schemas.microsoft.com/office/powerpoint/2010/main" val="2571051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F8328-AE97-4114-B8F7-7389FB1F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5</a:t>
            </a:r>
            <a:r>
              <a:rPr lang="ko-KR" altLang="en-US" sz="4400" dirty="0" err="1"/>
              <a:t>번문제</a:t>
            </a:r>
            <a:r>
              <a:rPr lang="en-US" altLang="ko-KR" sz="4400" dirty="0"/>
              <a:t>(ex5.py)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25721E8-7986-4D23-B2FA-EFFEC676E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5225" y="2424906"/>
            <a:ext cx="4781550" cy="3152775"/>
          </a:xfrm>
        </p:spPr>
      </p:pic>
    </p:spTree>
    <p:extLst>
      <p:ext uri="{BB962C8B-B14F-4D97-AF65-F5344CB8AC3E}">
        <p14:creationId xmlns:p14="http://schemas.microsoft.com/office/powerpoint/2010/main" val="184611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1A293-EBC4-4EBA-9776-FF05303CC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sz="4400" dirty="0" err="1"/>
              <a:t>번문제</a:t>
            </a:r>
            <a:r>
              <a:rPr lang="en-US" altLang="ko-KR" sz="4400" dirty="0"/>
              <a:t>(ex6.py)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E412B8C-C828-426A-BD00-1FC955334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1437" y="2891631"/>
            <a:ext cx="4429125" cy="2219325"/>
          </a:xfrm>
        </p:spPr>
      </p:pic>
    </p:spTree>
    <p:extLst>
      <p:ext uri="{BB962C8B-B14F-4D97-AF65-F5344CB8AC3E}">
        <p14:creationId xmlns:p14="http://schemas.microsoft.com/office/powerpoint/2010/main" val="1577874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94B2B-F390-42A5-B0A7-8FECE3A5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7</a:t>
            </a:r>
            <a:r>
              <a:rPr lang="ko-KR" altLang="en-US" sz="4400" dirty="0" err="1"/>
              <a:t>번문제</a:t>
            </a:r>
            <a:r>
              <a:rPr lang="en-US" altLang="ko-KR" sz="4400" dirty="0"/>
              <a:t>(ex7.py)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86E9186-E593-4801-836C-FD831FACF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5675" y="2767806"/>
            <a:ext cx="5200650" cy="2466975"/>
          </a:xfrm>
        </p:spPr>
      </p:pic>
    </p:spTree>
    <p:extLst>
      <p:ext uri="{BB962C8B-B14F-4D97-AF65-F5344CB8AC3E}">
        <p14:creationId xmlns:p14="http://schemas.microsoft.com/office/powerpoint/2010/main" val="173602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270F8-C7CD-470F-8604-79DC72045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235"/>
            <a:ext cx="10515600" cy="77094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8</a:t>
            </a:r>
            <a:r>
              <a:rPr lang="ko-KR" altLang="en-US" sz="4400" dirty="0" err="1"/>
              <a:t>번문제</a:t>
            </a:r>
            <a:r>
              <a:rPr lang="en-US" altLang="ko-KR" sz="4400" dirty="0"/>
              <a:t>(ex8.py)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BC7DE04-F55F-463C-9B80-F8AA56F93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423" y="1253331"/>
            <a:ext cx="2868099" cy="4351338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4FB579-0C38-4E4B-A9B4-450B3233E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299" y="1253331"/>
            <a:ext cx="8124825" cy="1800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9C9D921-9CE0-4468-8DAA-A17BAE7EE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299" y="3283815"/>
            <a:ext cx="50196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5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83</Words>
  <Application>Microsoft Office PowerPoint</Application>
  <PresentationFormat>와이드스크린</PresentationFormat>
  <Paragraphs>12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파이썬 형성 평가 </vt:lpstr>
      <vt:lpstr>1번문제(ex1.py)</vt:lpstr>
      <vt:lpstr>2번문제(ex2.py) </vt:lpstr>
      <vt:lpstr>3번문제(ex3.py) </vt:lpstr>
      <vt:lpstr>4번문제(ex4.py) </vt:lpstr>
      <vt:lpstr>5번문제(ex5.py) </vt:lpstr>
      <vt:lpstr>6번문제(ex6.py) </vt:lpstr>
      <vt:lpstr>7번문제(ex7.py) </vt:lpstr>
      <vt:lpstr>8번문제(ex8.py) </vt:lpstr>
      <vt:lpstr>9번문제(ex9.py) </vt:lpstr>
      <vt:lpstr>10번문제(ex10.py)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박해옥</dc:creator>
  <cp:lastModifiedBy>박해옥</cp:lastModifiedBy>
  <cp:revision>9</cp:revision>
  <dcterms:created xsi:type="dcterms:W3CDTF">2021-01-22T04:59:36Z</dcterms:created>
  <dcterms:modified xsi:type="dcterms:W3CDTF">2021-01-22T06:42:54Z</dcterms:modified>
</cp:coreProperties>
</file>