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58" r:id="rId5"/>
    <p:sldId id="259" r:id="rId6"/>
    <p:sldId id="271" r:id="rId7"/>
    <p:sldId id="270" r:id="rId8"/>
    <p:sldId id="260" r:id="rId9"/>
    <p:sldId id="272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해옥" initials="박" lastIdx="2" clrIdx="0">
    <p:extLst>
      <p:ext uri="{19B8F6BF-5375-455C-9EA6-DF929625EA0E}">
        <p15:presenceInfo xmlns:p15="http://schemas.microsoft.com/office/powerpoint/2012/main" userId="박해옥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3C678-5D66-400E-A883-E70F18B0E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F5874E-E34B-4AB9-B8BB-26292BF14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4C935-D3C2-458E-A8F5-FC0B461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B923-FE03-4038-88CF-0EAFD4088C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F16C1-0DAB-4EA9-A6A8-A1B17AFA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9575A-E79A-4467-A0DA-B9843327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647-4D63-4F52-A424-6164FF90B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21AFE-A789-47AE-BC24-E077E14A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F18F5E-92D9-446D-A167-B7DC16574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579E1-61E6-4886-BE44-02867796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B923-FE03-4038-88CF-0EAFD4088C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255A2-3D9B-48D2-A20A-BC7D6B72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86896-A1AE-4177-A12C-72CF1D8A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647-4D63-4F52-A424-6164FF90B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1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87A0BC-FDC1-4A10-89B6-4B8B6364A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8C690D-D6B2-46B9-8E3B-3523709C0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EEDE4-ED77-49AE-8CDE-21BFE060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B923-FE03-4038-88CF-0EAFD4088C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E6D87-03E0-4916-A8AD-84210924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27FB4-3B29-4642-8AD2-C0CC29AC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647-4D63-4F52-A424-6164FF90B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4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7DC13-13F1-49AD-AD41-A625BA77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CA52A-92BF-48EC-9006-FAC1B802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5266D-0429-4834-B0C3-B5B5DD55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B923-FE03-4038-88CF-0EAFD4088C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7529E-C4C9-4AB7-A933-6ECBF239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ADC38-1F30-429D-9EAA-08CE076D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647-4D63-4F52-A424-6164FF90B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4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B66B5-8993-40AE-9294-2F7E1F76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19EC2-4848-413C-AD5E-741E166E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D9523-33F8-4A42-81AF-4F4EF901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B923-FE03-4038-88CF-0EAFD4088C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4C908-41A8-4280-8428-C8C4C58A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EB91F-7D24-4BE5-A49C-A2A4A62C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647-4D63-4F52-A424-6164FF90B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6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8964F-2667-4800-9068-1426F5DF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BBF58-D389-4701-8B82-F58E43B15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5921AD-C4F9-4350-8C54-12A93D729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D7FDBF-468C-4D4F-87DB-2CB19CC5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B923-FE03-4038-88CF-0EAFD4088C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CF5A4-45D1-48DC-A1CE-D7FB69F4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127C9-E1C9-4C6C-B674-0FA856D5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647-4D63-4F52-A424-6164FF90B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1CE62-B73B-4A1B-B50A-9B740485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80EE1-1CA4-4B81-8C69-B779FB6EA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31A43F-8065-40BD-8DD2-560054E90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70F489-DA13-40D5-9C6A-81EB2F2E4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3A8F6E-40CC-4519-8E46-9138AD5EB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74B3CC-0806-450D-8E44-D7A50699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B923-FE03-4038-88CF-0EAFD4088C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74922-52AF-4310-B980-0D6BF901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7A62BA-B554-4C72-9E98-56B8BEA0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647-4D63-4F52-A424-6164FF90B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3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0B135-625F-4C06-B276-E054015B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9BED43-D3CC-4595-8F87-2F1A69F2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B923-FE03-4038-88CF-0EAFD4088C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A7BF2F-1C7E-4D99-85D9-1F1F6E4A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C977E-4CE1-4C6E-A0A9-BECA3BB9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647-4D63-4F52-A424-6164FF90B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66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6B6EEC-283A-4AA6-9345-5C9523DF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B923-FE03-4038-88CF-0EAFD4088C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38B0F0-DC51-492F-9F0A-4AE10919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8435DD-732F-41DD-B930-1F26B7B8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647-4D63-4F52-A424-6164FF90B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0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77C39-F7BE-434C-A97E-08D8C7F2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BB081-9A31-424C-B536-A43B76ED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B9D1A2-A16F-4BA5-BD62-A1E52B0B5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130917-93B2-4501-AAC9-305277F2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B923-FE03-4038-88CF-0EAFD4088C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6DE64D-6B03-45AB-860B-6F236FC0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FA90C3-D2F2-4253-B8F0-5792A47E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647-4D63-4F52-A424-6164FF90B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0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2408E-800D-47DA-86D7-1B6F49D7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F125B0-EA2C-4255-A49F-AAC05422B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56A9F-C148-400B-B8B3-ABDF6644D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27C23-70DF-4626-A518-AC770263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B923-FE03-4038-88CF-0EAFD4088C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1EDCA-F85C-450A-A858-A7EC3553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372B91-9BBF-4625-ABEA-29F461E6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647-4D63-4F52-A424-6164FF90B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7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FFD3E5-E27B-4A1F-BEDC-C8590940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1B0BB3-0769-4640-A30C-91EDC8376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D2FA3-E814-4585-B3C0-3ED68DC21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B923-FE03-4038-88CF-0EAFD4088C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8C15B-07F6-4619-BA2B-4EF58780C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4B0A2-F1FC-4D87-8B89-3CE9936AF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F647-4D63-4F52-A424-6164FF90B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2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kaf@naver.com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3D0AC-E4A7-46DB-A402-045CCAEC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316" y="391577"/>
            <a:ext cx="9144000" cy="64380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ko-KR" dirty="0"/>
              <a:t>Korea After School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5F3A210-D644-42B6-A9B5-D8203B401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140179"/>
              </p:ext>
            </p:extLst>
          </p:nvPr>
        </p:nvGraphicFramePr>
        <p:xfrm>
          <a:off x="934578" y="1564613"/>
          <a:ext cx="94668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138">
                  <a:extLst>
                    <a:ext uri="{9D8B030D-6E8A-4147-A177-3AD203B41FA5}">
                      <a16:colId xmlns:a16="http://schemas.microsoft.com/office/drawing/2014/main" val="328120516"/>
                    </a:ext>
                  </a:extLst>
                </a:gridCol>
                <a:gridCol w="2065709">
                  <a:extLst>
                    <a:ext uri="{9D8B030D-6E8A-4147-A177-3AD203B41FA5}">
                      <a16:colId xmlns:a16="http://schemas.microsoft.com/office/drawing/2014/main" val="168932073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95317811"/>
                    </a:ext>
                  </a:extLst>
                </a:gridCol>
                <a:gridCol w="2201491">
                  <a:extLst>
                    <a:ext uri="{9D8B030D-6E8A-4147-A177-3AD203B41FA5}">
                      <a16:colId xmlns:a16="http://schemas.microsoft.com/office/drawing/2014/main" val="459860058"/>
                    </a:ext>
                  </a:extLst>
                </a:gridCol>
                <a:gridCol w="1903957">
                  <a:extLst>
                    <a:ext uri="{9D8B030D-6E8A-4147-A177-3AD203B41FA5}">
                      <a16:colId xmlns:a16="http://schemas.microsoft.com/office/drawing/2014/main" val="4073820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나의 수강현황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프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프로그램안내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묻고 답하기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690435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5D3D373E-DFA7-4468-A181-9C3453DC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20" y="1949139"/>
            <a:ext cx="1905000" cy="1285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EC78F4-5318-4628-9A05-22823AC6ADDA}"/>
              </a:ext>
            </a:extLst>
          </p:cNvPr>
          <p:cNvSpPr txBox="1"/>
          <p:nvPr/>
        </p:nvSpPr>
        <p:spPr>
          <a:xfrm>
            <a:off x="1311316" y="3190681"/>
            <a:ext cx="169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바이올린 신청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E93EC34-2BEF-4E57-8488-47BE856E4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76" y="1982484"/>
            <a:ext cx="2286000" cy="1143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A04677-39D3-4D22-9DEB-BC52140FBF25}"/>
              </a:ext>
            </a:extLst>
          </p:cNvPr>
          <p:cNvSpPr txBox="1"/>
          <p:nvPr/>
        </p:nvSpPr>
        <p:spPr>
          <a:xfrm>
            <a:off x="4787289" y="3190681"/>
            <a:ext cx="196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역사 신청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C23BBB6-5D53-4FB5-B855-DFC3468E9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482" y="1949139"/>
            <a:ext cx="2196970" cy="12163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B0534D-68FE-407C-A767-EDB2E94DE532}"/>
              </a:ext>
            </a:extLst>
          </p:cNvPr>
          <p:cNvSpPr txBox="1"/>
          <p:nvPr/>
        </p:nvSpPr>
        <p:spPr>
          <a:xfrm>
            <a:off x="8146484" y="3209095"/>
            <a:ext cx="1866378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미술 신청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CE13BA1-1C65-40A7-A667-75DE784E9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446" y="4110131"/>
            <a:ext cx="2314575" cy="12997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56515E-B866-46F3-B4E7-8A1F8716D9DB}"/>
              </a:ext>
            </a:extLst>
          </p:cNvPr>
          <p:cNvSpPr txBox="1"/>
          <p:nvPr/>
        </p:nvSpPr>
        <p:spPr>
          <a:xfrm>
            <a:off x="1182468" y="5409864"/>
            <a:ext cx="221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영어 신청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EFF044B-D087-4871-AC1B-C679660FD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575" y="4110131"/>
            <a:ext cx="2400301" cy="1352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8DF2CD4-41F0-4E8F-A2E4-A77EE5FB136B}"/>
              </a:ext>
            </a:extLst>
          </p:cNvPr>
          <p:cNvSpPr txBox="1"/>
          <p:nvPr/>
        </p:nvSpPr>
        <p:spPr>
          <a:xfrm>
            <a:off x="4664376" y="5517901"/>
            <a:ext cx="177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수학 신청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08AFCD7-226C-4532-9B5E-4ED3DD8AF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623" y="4149756"/>
            <a:ext cx="2324100" cy="13129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1003974-2992-4679-A7A4-70AC3F67AE8E}"/>
              </a:ext>
            </a:extLst>
          </p:cNvPr>
          <p:cNvSpPr txBox="1"/>
          <p:nvPr/>
        </p:nvSpPr>
        <p:spPr>
          <a:xfrm>
            <a:off x="8005305" y="5542307"/>
            <a:ext cx="200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피아노 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5A8810-28D0-4602-90B5-6BFE4D166AF0}"/>
              </a:ext>
            </a:extLst>
          </p:cNvPr>
          <p:cNvSpPr txBox="1"/>
          <p:nvPr/>
        </p:nvSpPr>
        <p:spPr>
          <a:xfrm>
            <a:off x="1080020" y="6015038"/>
            <a:ext cx="1003565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8"/>
              </a:rPr>
              <a:t>kaf@naver.com</a:t>
            </a:r>
            <a:r>
              <a:rPr lang="ko-KR" altLang="en-US" dirty="0"/>
              <a:t>                전화번호</a:t>
            </a:r>
            <a:r>
              <a:rPr lang="en-US" altLang="ko-KR" dirty="0"/>
              <a:t>: 051-111-1111   </a:t>
            </a:r>
            <a:r>
              <a:rPr lang="ko-KR" altLang="en-US" dirty="0"/>
              <a:t>                          </a:t>
            </a:r>
            <a:r>
              <a:rPr lang="ko-KR" altLang="en-US" dirty="0">
                <a:highlight>
                  <a:srgbClr val="C0C0C0"/>
                </a:highlight>
              </a:rPr>
              <a:t>관리자모드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632895-2BDC-42B8-8302-484D55C0B7AF}"/>
              </a:ext>
            </a:extLst>
          </p:cNvPr>
          <p:cNvSpPr txBox="1"/>
          <p:nvPr/>
        </p:nvSpPr>
        <p:spPr>
          <a:xfrm>
            <a:off x="8146484" y="1266825"/>
            <a:ext cx="11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AC175-6B16-4D61-A78D-03E1BA9823F5}"/>
              </a:ext>
            </a:extLst>
          </p:cNvPr>
          <p:cNvSpPr txBox="1"/>
          <p:nvPr/>
        </p:nvSpPr>
        <p:spPr>
          <a:xfrm>
            <a:off x="9213457" y="1286464"/>
            <a:ext cx="148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8E12169A-21FE-490C-8533-DB1986014B00}"/>
              </a:ext>
            </a:extLst>
          </p:cNvPr>
          <p:cNvSpPr/>
          <p:nvPr/>
        </p:nvSpPr>
        <p:spPr>
          <a:xfrm>
            <a:off x="10219477" y="4452106"/>
            <a:ext cx="2007557" cy="1322173"/>
          </a:xfrm>
          <a:prstGeom prst="wedgeEllipseCallout">
            <a:avLst>
              <a:gd name="adj1" fmla="val -42723"/>
              <a:gd name="adj2" fmla="val 70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관리자모드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로그인후</a:t>
            </a:r>
            <a:r>
              <a:rPr lang="ko-KR" altLang="en-US" dirty="0">
                <a:solidFill>
                  <a:schemeClr val="tx1"/>
                </a:solidFill>
              </a:rPr>
              <a:t> 관리자 모드로 이동</a:t>
            </a:r>
          </a:p>
        </p:txBody>
      </p:sp>
    </p:spTree>
    <p:extLst>
      <p:ext uri="{BB962C8B-B14F-4D97-AF65-F5344CB8AC3E}">
        <p14:creationId xmlns:p14="http://schemas.microsoft.com/office/powerpoint/2010/main" val="334252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3D0AC-E4A7-46DB-A402-045CCAEC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021" y="514852"/>
            <a:ext cx="9144000" cy="64380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ko-KR" dirty="0"/>
              <a:t>Korea After School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5F3A210-D644-42B6-A9B5-D8203B401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57504"/>
              </p:ext>
            </p:extLst>
          </p:nvPr>
        </p:nvGraphicFramePr>
        <p:xfrm>
          <a:off x="1280951" y="5827211"/>
          <a:ext cx="94668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6895">
                  <a:extLst>
                    <a:ext uri="{9D8B030D-6E8A-4147-A177-3AD203B41FA5}">
                      <a16:colId xmlns:a16="http://schemas.microsoft.com/office/drawing/2014/main" val="328120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 모드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6904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FEC78F4-5318-4628-9A05-22823AC6ADDA}"/>
              </a:ext>
            </a:extLst>
          </p:cNvPr>
          <p:cNvSpPr txBox="1"/>
          <p:nvPr/>
        </p:nvSpPr>
        <p:spPr>
          <a:xfrm>
            <a:off x="1280951" y="3122710"/>
            <a:ext cx="169483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방과후</a:t>
            </a:r>
            <a:r>
              <a:rPr lang="ko-KR" altLang="en-US" dirty="0"/>
              <a:t> 부장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C3B14-9AC9-4283-8652-74B8AF9F0E17}"/>
              </a:ext>
            </a:extLst>
          </p:cNvPr>
          <p:cNvSpPr txBox="1"/>
          <p:nvPr/>
        </p:nvSpPr>
        <p:spPr>
          <a:xfrm>
            <a:off x="4582136" y="3122710"/>
            <a:ext cx="169483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장학 부장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0B13D5-BCAA-4393-BA37-A9648119E617}"/>
              </a:ext>
            </a:extLst>
          </p:cNvPr>
          <p:cNvSpPr txBox="1"/>
          <p:nvPr/>
        </p:nvSpPr>
        <p:spPr>
          <a:xfrm>
            <a:off x="7883321" y="3125888"/>
            <a:ext cx="169483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방과후</a:t>
            </a:r>
            <a:r>
              <a:rPr lang="ko-KR" altLang="en-US" dirty="0"/>
              <a:t> 강사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8FB547-3768-406B-88D1-5A8B38B91D4C}"/>
              </a:ext>
            </a:extLst>
          </p:cNvPr>
          <p:cNvSpPr txBox="1"/>
          <p:nvPr/>
        </p:nvSpPr>
        <p:spPr>
          <a:xfrm>
            <a:off x="3895725" y="1062038"/>
            <a:ext cx="44005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B77C15F-9433-44CB-8994-8DB719608340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36986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64171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861170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735979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56777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1736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중복확인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39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21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비밀번호확인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42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학년</a:t>
                      </a:r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</a:t>
                      </a:r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00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967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4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8FB547-3768-406B-88D1-5A8B38B91D4C}"/>
              </a:ext>
            </a:extLst>
          </p:cNvPr>
          <p:cNvSpPr txBox="1"/>
          <p:nvPr/>
        </p:nvSpPr>
        <p:spPr>
          <a:xfrm>
            <a:off x="3895725" y="1062038"/>
            <a:ext cx="44005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B77C15F-9433-44CB-8994-8DB71960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47022"/>
              </p:ext>
            </p:extLst>
          </p:nvPr>
        </p:nvGraphicFramePr>
        <p:xfrm>
          <a:off x="3990975" y="2079836"/>
          <a:ext cx="4210050" cy="795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300">
                  <a:extLst>
                    <a:ext uri="{9D8B030D-6E8A-4147-A177-3AD203B41FA5}">
                      <a16:colId xmlns:a16="http://schemas.microsoft.com/office/drawing/2014/main" val="3364171485"/>
                    </a:ext>
                  </a:extLst>
                </a:gridCol>
                <a:gridCol w="2827750">
                  <a:extLst>
                    <a:ext uri="{9D8B030D-6E8A-4147-A177-3AD203B41FA5}">
                      <a16:colId xmlns:a16="http://schemas.microsoft.com/office/drawing/2014/main" val="2086117051"/>
                    </a:ext>
                  </a:extLst>
                </a:gridCol>
              </a:tblGrid>
              <a:tr h="300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393555"/>
                  </a:ext>
                </a:extLst>
              </a:tr>
              <a:tr h="429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21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12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3D0AC-E4A7-46DB-A402-045CCAEC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021" y="514852"/>
            <a:ext cx="9144000" cy="64380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ko-KR" dirty="0"/>
              <a:t>Korea After School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9A7C355-CCCF-45A0-8DB6-8FC98FD42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37928"/>
              </p:ext>
            </p:extLst>
          </p:nvPr>
        </p:nvGraphicFramePr>
        <p:xfrm>
          <a:off x="1555750" y="2895600"/>
          <a:ext cx="812800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325">
                  <a:extLst>
                    <a:ext uri="{9D8B030D-6E8A-4147-A177-3AD203B41FA5}">
                      <a16:colId xmlns:a16="http://schemas.microsoft.com/office/drawing/2014/main" val="373511355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337613394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573510186"/>
                    </a:ext>
                  </a:extLst>
                </a:gridCol>
                <a:gridCol w="1087968">
                  <a:extLst>
                    <a:ext uri="{9D8B030D-6E8A-4147-A177-3AD203B41FA5}">
                      <a16:colId xmlns:a16="http://schemas.microsoft.com/office/drawing/2014/main" val="2126755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621789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78299151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순번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체크박스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신청과목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요일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수강금액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199095"/>
                  </a:ext>
                </a:extLst>
              </a:tr>
              <a:tr h="348404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99463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수강금액계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        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536154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선택항목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수정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삭제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438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3470851-5F3A-46FB-A8E8-3E0BB3355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18252"/>
              </p:ext>
            </p:extLst>
          </p:nvPr>
        </p:nvGraphicFramePr>
        <p:xfrm>
          <a:off x="906003" y="1869413"/>
          <a:ext cx="94668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138">
                  <a:extLst>
                    <a:ext uri="{9D8B030D-6E8A-4147-A177-3AD203B41FA5}">
                      <a16:colId xmlns:a16="http://schemas.microsoft.com/office/drawing/2014/main" val="328120516"/>
                    </a:ext>
                  </a:extLst>
                </a:gridCol>
                <a:gridCol w="2065709">
                  <a:extLst>
                    <a:ext uri="{9D8B030D-6E8A-4147-A177-3AD203B41FA5}">
                      <a16:colId xmlns:a16="http://schemas.microsoft.com/office/drawing/2014/main" val="168932073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95317811"/>
                    </a:ext>
                  </a:extLst>
                </a:gridCol>
                <a:gridCol w="2201491">
                  <a:extLst>
                    <a:ext uri="{9D8B030D-6E8A-4147-A177-3AD203B41FA5}">
                      <a16:colId xmlns:a16="http://schemas.microsoft.com/office/drawing/2014/main" val="459860058"/>
                    </a:ext>
                  </a:extLst>
                </a:gridCol>
                <a:gridCol w="1903957">
                  <a:extLst>
                    <a:ext uri="{9D8B030D-6E8A-4147-A177-3AD203B41FA5}">
                      <a16:colId xmlns:a16="http://schemas.microsoft.com/office/drawing/2014/main" val="4073820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나의 수강현황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프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프로그램안내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묻고 답하기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6904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73878F-840D-48D0-A638-6D17000D6CC6}"/>
              </a:ext>
            </a:extLst>
          </p:cNvPr>
          <p:cNvSpPr txBox="1"/>
          <p:nvPr/>
        </p:nvSpPr>
        <p:spPr>
          <a:xfrm>
            <a:off x="7765484" y="1429906"/>
            <a:ext cx="11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1C517-0948-4C1D-AA9E-5FA545FA1760}"/>
              </a:ext>
            </a:extLst>
          </p:cNvPr>
          <p:cNvSpPr txBox="1"/>
          <p:nvPr/>
        </p:nvSpPr>
        <p:spPr>
          <a:xfrm>
            <a:off x="9184882" y="1429906"/>
            <a:ext cx="148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내정보수정</a:t>
            </a:r>
          </a:p>
        </p:txBody>
      </p:sp>
    </p:spTree>
    <p:extLst>
      <p:ext uri="{BB962C8B-B14F-4D97-AF65-F5344CB8AC3E}">
        <p14:creationId xmlns:p14="http://schemas.microsoft.com/office/powerpoint/2010/main" val="125601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3D0AC-E4A7-46DB-A402-045CCAEC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021" y="514852"/>
            <a:ext cx="9144000" cy="64380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ko-KR" dirty="0"/>
              <a:t>Korea After School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9465331-806D-4D55-B85B-1035CC1C5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5820"/>
              </p:ext>
            </p:extLst>
          </p:nvPr>
        </p:nvGraphicFramePr>
        <p:xfrm>
          <a:off x="934574" y="2095501"/>
          <a:ext cx="9466890" cy="314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689">
                  <a:extLst>
                    <a:ext uri="{9D8B030D-6E8A-4147-A177-3AD203B41FA5}">
                      <a16:colId xmlns:a16="http://schemas.microsoft.com/office/drawing/2014/main" val="1162669950"/>
                    </a:ext>
                  </a:extLst>
                </a:gridCol>
                <a:gridCol w="946689">
                  <a:extLst>
                    <a:ext uri="{9D8B030D-6E8A-4147-A177-3AD203B41FA5}">
                      <a16:colId xmlns:a16="http://schemas.microsoft.com/office/drawing/2014/main" val="1373233972"/>
                    </a:ext>
                  </a:extLst>
                </a:gridCol>
                <a:gridCol w="946689">
                  <a:extLst>
                    <a:ext uri="{9D8B030D-6E8A-4147-A177-3AD203B41FA5}">
                      <a16:colId xmlns:a16="http://schemas.microsoft.com/office/drawing/2014/main" val="3754416818"/>
                    </a:ext>
                  </a:extLst>
                </a:gridCol>
                <a:gridCol w="711634">
                  <a:extLst>
                    <a:ext uri="{9D8B030D-6E8A-4147-A177-3AD203B41FA5}">
                      <a16:colId xmlns:a16="http://schemas.microsoft.com/office/drawing/2014/main" val="10597859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99781363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744722297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37649141"/>
                    </a:ext>
                  </a:extLst>
                </a:gridCol>
                <a:gridCol w="1278611">
                  <a:extLst>
                    <a:ext uri="{9D8B030D-6E8A-4147-A177-3AD203B41FA5}">
                      <a16:colId xmlns:a16="http://schemas.microsoft.com/office/drawing/2014/main" val="696239694"/>
                    </a:ext>
                  </a:extLst>
                </a:gridCol>
                <a:gridCol w="946689">
                  <a:extLst>
                    <a:ext uri="{9D8B030D-6E8A-4147-A177-3AD203B41FA5}">
                      <a16:colId xmlns:a16="http://schemas.microsoft.com/office/drawing/2014/main" val="165065679"/>
                    </a:ext>
                  </a:extLst>
                </a:gridCol>
                <a:gridCol w="946689">
                  <a:extLst>
                    <a:ext uri="{9D8B030D-6E8A-4147-A177-3AD203B41FA5}">
                      <a16:colId xmlns:a16="http://schemas.microsoft.com/office/drawing/2014/main" val="1877437575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과목명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수업요일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반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장소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강사명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월수강료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7088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바이올린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13:10~14:00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방과후교실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박윤휘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010-111-1111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913378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37133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9033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68232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54175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1901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27D5C04-D5EF-4472-8D92-42718D6CF101}"/>
              </a:ext>
            </a:extLst>
          </p:cNvPr>
          <p:cNvSpPr/>
          <p:nvPr/>
        </p:nvSpPr>
        <p:spPr>
          <a:xfrm>
            <a:off x="9582150" y="2647950"/>
            <a:ext cx="6572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B9BBF7-DD6F-4B2C-A56B-C6CEA6088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33671"/>
              </p:ext>
            </p:extLst>
          </p:nvPr>
        </p:nvGraphicFramePr>
        <p:xfrm>
          <a:off x="934578" y="1564613"/>
          <a:ext cx="94668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138">
                  <a:extLst>
                    <a:ext uri="{9D8B030D-6E8A-4147-A177-3AD203B41FA5}">
                      <a16:colId xmlns:a16="http://schemas.microsoft.com/office/drawing/2014/main" val="328120516"/>
                    </a:ext>
                  </a:extLst>
                </a:gridCol>
                <a:gridCol w="2065709">
                  <a:extLst>
                    <a:ext uri="{9D8B030D-6E8A-4147-A177-3AD203B41FA5}">
                      <a16:colId xmlns:a16="http://schemas.microsoft.com/office/drawing/2014/main" val="168932073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95317811"/>
                    </a:ext>
                  </a:extLst>
                </a:gridCol>
                <a:gridCol w="2201491">
                  <a:extLst>
                    <a:ext uri="{9D8B030D-6E8A-4147-A177-3AD203B41FA5}">
                      <a16:colId xmlns:a16="http://schemas.microsoft.com/office/drawing/2014/main" val="459860058"/>
                    </a:ext>
                  </a:extLst>
                </a:gridCol>
                <a:gridCol w="1903957">
                  <a:extLst>
                    <a:ext uri="{9D8B030D-6E8A-4147-A177-3AD203B41FA5}">
                      <a16:colId xmlns:a16="http://schemas.microsoft.com/office/drawing/2014/main" val="4073820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나의 수강현황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프로그램안내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묻고 답하기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6904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930825D-8106-4A33-9A63-1CC2E0C6A33C}"/>
              </a:ext>
            </a:extLst>
          </p:cNvPr>
          <p:cNvSpPr txBox="1"/>
          <p:nvPr/>
        </p:nvSpPr>
        <p:spPr>
          <a:xfrm>
            <a:off x="8146484" y="1266825"/>
            <a:ext cx="11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04E8C-EDBB-422B-9FC2-DDB1586DE7F5}"/>
              </a:ext>
            </a:extLst>
          </p:cNvPr>
          <p:cNvSpPr txBox="1"/>
          <p:nvPr/>
        </p:nvSpPr>
        <p:spPr>
          <a:xfrm>
            <a:off x="9213457" y="1286464"/>
            <a:ext cx="148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96096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6A2D133-CC92-4C83-B7B5-E9CA9CA4E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72445"/>
              </p:ext>
            </p:extLst>
          </p:nvPr>
        </p:nvGraphicFramePr>
        <p:xfrm>
          <a:off x="1865956" y="1783080"/>
          <a:ext cx="8128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350">
                  <a:extLst>
                    <a:ext uri="{9D8B030D-6E8A-4147-A177-3AD203B41FA5}">
                      <a16:colId xmlns:a16="http://schemas.microsoft.com/office/drawing/2014/main" val="1095030825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1674004498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1592119548"/>
                    </a:ext>
                  </a:extLst>
                </a:gridCol>
                <a:gridCol w="3206749">
                  <a:extLst>
                    <a:ext uri="{9D8B030D-6E8A-4147-A177-3AD203B41FA5}">
                      <a16:colId xmlns:a16="http://schemas.microsoft.com/office/drawing/2014/main" val="19976072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강사명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253901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강사전화번호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178042"/>
                  </a:ext>
                </a:extLst>
              </a:tr>
              <a:tr h="123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수업요일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675834"/>
                  </a:ext>
                </a:extLst>
              </a:tr>
              <a:tr h="2421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수업 장소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15837"/>
                  </a:ext>
                </a:extLst>
              </a:tr>
              <a:tr h="123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월수강료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6766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6041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13:10~14:00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821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14:10~15:00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6275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15:10~16:00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69212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272E91C-ED4E-4443-A85D-167A828AB45F}"/>
              </a:ext>
            </a:extLst>
          </p:cNvPr>
          <p:cNvSpPr/>
          <p:nvPr/>
        </p:nvSpPr>
        <p:spPr>
          <a:xfrm>
            <a:off x="7241059" y="4027273"/>
            <a:ext cx="1038225" cy="21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C4F493-7456-430A-9A09-901B6C7CABBC}"/>
              </a:ext>
            </a:extLst>
          </p:cNvPr>
          <p:cNvSpPr/>
          <p:nvPr/>
        </p:nvSpPr>
        <p:spPr>
          <a:xfrm>
            <a:off x="7241059" y="4394580"/>
            <a:ext cx="1038225" cy="21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436F76-1B16-464B-9FE4-CD958EB8BCFD}"/>
              </a:ext>
            </a:extLst>
          </p:cNvPr>
          <p:cNvSpPr/>
          <p:nvPr/>
        </p:nvSpPr>
        <p:spPr>
          <a:xfrm>
            <a:off x="7241059" y="4761888"/>
            <a:ext cx="1038225" cy="21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</a:t>
            </a: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3BB6B2BB-4FA1-4EBC-AD46-53788C04E805}"/>
              </a:ext>
            </a:extLst>
          </p:cNvPr>
          <p:cNvSpPr/>
          <p:nvPr/>
        </p:nvSpPr>
        <p:spPr>
          <a:xfrm>
            <a:off x="3249828" y="5168368"/>
            <a:ext cx="4077729" cy="1322173"/>
          </a:xfrm>
          <a:prstGeom prst="wedgeEllipseCallout">
            <a:avLst>
              <a:gd name="adj1" fmla="val 56460"/>
              <a:gd name="adj2" fmla="val -636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강좌신청화면으로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신청클릭시</a:t>
            </a:r>
            <a:r>
              <a:rPr lang="ko-KR" altLang="en-US" dirty="0">
                <a:solidFill>
                  <a:schemeClr val="tx1"/>
                </a:solidFill>
              </a:rPr>
              <a:t> 나의 수강현황으로 이동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2E4F8-6C4B-48BA-A55A-BE481D8D4F17}"/>
              </a:ext>
            </a:extLst>
          </p:cNvPr>
          <p:cNvSpPr txBox="1"/>
          <p:nvPr/>
        </p:nvSpPr>
        <p:spPr>
          <a:xfrm>
            <a:off x="3608173" y="852567"/>
            <a:ext cx="536283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ko-KR" altLang="en-US" b="0">
                <a:solidFill>
                  <a:schemeClr val="tx1"/>
                </a:solidFill>
              </a:rPr>
              <a:t>홈화면에서 이미지나 신청을 클릭시 해당과목명</a:t>
            </a:r>
            <a:r>
              <a:rPr lang="en-US" altLang="ko-KR" b="0">
                <a:solidFill>
                  <a:schemeClr val="tx1"/>
                </a:solidFill>
              </a:rPr>
              <a:t>(ex:</a:t>
            </a:r>
            <a:r>
              <a:rPr lang="ko-KR" altLang="en-US" b="0">
                <a:solidFill>
                  <a:schemeClr val="tx1"/>
                </a:solidFill>
              </a:rPr>
              <a:t>바이올린</a:t>
            </a:r>
            <a:r>
              <a:rPr lang="en-US" altLang="ko-KR" b="0">
                <a:solidFill>
                  <a:schemeClr val="tx1"/>
                </a:solidFill>
              </a:rPr>
              <a:t>)</a:t>
            </a:r>
            <a:endParaRPr lang="ko-KR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7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3D0AC-E4A7-46DB-A402-045CCAEC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021" y="514852"/>
            <a:ext cx="9144000" cy="64380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ko-KR" dirty="0"/>
              <a:t>Korea After School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9465331-806D-4D55-B85B-1035CC1C5493}"/>
              </a:ext>
            </a:extLst>
          </p:cNvPr>
          <p:cNvGraphicFramePr>
            <a:graphicFrameLocks noGrp="1"/>
          </p:cNvGraphicFramePr>
          <p:nvPr/>
        </p:nvGraphicFramePr>
        <p:xfrm>
          <a:off x="934574" y="2095501"/>
          <a:ext cx="9466890" cy="3133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476">
                  <a:extLst>
                    <a:ext uri="{9D8B030D-6E8A-4147-A177-3AD203B41FA5}">
                      <a16:colId xmlns:a16="http://schemas.microsoft.com/office/drawing/2014/main" val="11626699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7323397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54416818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05978599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19978136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4722297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33764914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69623969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165065679"/>
                    </a:ext>
                  </a:extLst>
                </a:gridCol>
                <a:gridCol w="1276514">
                  <a:extLst>
                    <a:ext uri="{9D8B030D-6E8A-4147-A177-3AD203B41FA5}">
                      <a16:colId xmlns:a16="http://schemas.microsoft.com/office/drawing/2014/main" val="1877437575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과목명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수업요일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반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장소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강사명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월수강료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7088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바이올린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13:10~14:00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방과후교실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박윤휘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010-111-1111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913378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37133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9033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68232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54175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1901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27D5C04-D5EF-4472-8D92-42718D6CF101}"/>
              </a:ext>
            </a:extLst>
          </p:cNvPr>
          <p:cNvSpPr/>
          <p:nvPr/>
        </p:nvSpPr>
        <p:spPr>
          <a:xfrm>
            <a:off x="9213456" y="2655508"/>
            <a:ext cx="52109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B9BBF7-DD6F-4B2C-A56B-C6CEA6088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22764"/>
              </p:ext>
            </p:extLst>
          </p:nvPr>
        </p:nvGraphicFramePr>
        <p:xfrm>
          <a:off x="934578" y="1564613"/>
          <a:ext cx="94668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138">
                  <a:extLst>
                    <a:ext uri="{9D8B030D-6E8A-4147-A177-3AD203B41FA5}">
                      <a16:colId xmlns:a16="http://schemas.microsoft.com/office/drawing/2014/main" val="328120516"/>
                    </a:ext>
                  </a:extLst>
                </a:gridCol>
                <a:gridCol w="2065709">
                  <a:extLst>
                    <a:ext uri="{9D8B030D-6E8A-4147-A177-3AD203B41FA5}">
                      <a16:colId xmlns:a16="http://schemas.microsoft.com/office/drawing/2014/main" val="168932073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95317811"/>
                    </a:ext>
                  </a:extLst>
                </a:gridCol>
                <a:gridCol w="2201491">
                  <a:extLst>
                    <a:ext uri="{9D8B030D-6E8A-4147-A177-3AD203B41FA5}">
                      <a16:colId xmlns:a16="http://schemas.microsoft.com/office/drawing/2014/main" val="459860058"/>
                    </a:ext>
                  </a:extLst>
                </a:gridCol>
                <a:gridCol w="1903957">
                  <a:extLst>
                    <a:ext uri="{9D8B030D-6E8A-4147-A177-3AD203B41FA5}">
                      <a16:colId xmlns:a16="http://schemas.microsoft.com/office/drawing/2014/main" val="4073820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프로그램안내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학생명부관련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장학생관련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6904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930825D-8106-4A33-9A63-1CC2E0C6A33C}"/>
              </a:ext>
            </a:extLst>
          </p:cNvPr>
          <p:cNvSpPr txBox="1"/>
          <p:nvPr/>
        </p:nvSpPr>
        <p:spPr>
          <a:xfrm>
            <a:off x="8146484" y="1266825"/>
            <a:ext cx="11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04E8C-EDBB-422B-9FC2-DDB1586DE7F5}"/>
              </a:ext>
            </a:extLst>
          </p:cNvPr>
          <p:cNvSpPr txBox="1"/>
          <p:nvPr/>
        </p:nvSpPr>
        <p:spPr>
          <a:xfrm>
            <a:off x="9213457" y="1286464"/>
            <a:ext cx="148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내정보수정</a:t>
            </a: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88C7DF98-A591-4A50-984B-D0E23182D488}"/>
              </a:ext>
            </a:extLst>
          </p:cNvPr>
          <p:cNvGraphicFramePr>
            <a:graphicFrameLocks noGrp="1"/>
          </p:cNvGraphicFramePr>
          <p:nvPr/>
        </p:nvGraphicFramePr>
        <p:xfrm>
          <a:off x="1280951" y="5827211"/>
          <a:ext cx="94668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6895">
                  <a:extLst>
                    <a:ext uri="{9D8B030D-6E8A-4147-A177-3AD203B41FA5}">
                      <a16:colId xmlns:a16="http://schemas.microsoft.com/office/drawing/2014/main" val="328120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 모드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690435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32473E-7486-4253-BB11-F28C899A36E1}"/>
              </a:ext>
            </a:extLst>
          </p:cNvPr>
          <p:cNvSpPr/>
          <p:nvPr/>
        </p:nvSpPr>
        <p:spPr>
          <a:xfrm>
            <a:off x="9734551" y="2655508"/>
            <a:ext cx="552450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93604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6A2D133-CC92-4C83-B7B5-E9CA9CA4E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60322"/>
              </p:ext>
            </p:extLst>
          </p:nvPr>
        </p:nvGraphicFramePr>
        <p:xfrm>
          <a:off x="1717675" y="2062691"/>
          <a:ext cx="8128000" cy="374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350">
                  <a:extLst>
                    <a:ext uri="{9D8B030D-6E8A-4147-A177-3AD203B41FA5}">
                      <a16:colId xmlns:a16="http://schemas.microsoft.com/office/drawing/2014/main" val="1095030825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1674004498"/>
                    </a:ext>
                  </a:extLst>
                </a:gridCol>
                <a:gridCol w="3206749">
                  <a:extLst>
                    <a:ext uri="{9D8B030D-6E8A-4147-A177-3AD203B41FA5}">
                      <a16:colId xmlns:a16="http://schemas.microsoft.com/office/drawing/2014/main" val="199760726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강좌명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2539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강사명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17804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강사전화번호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268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수업요일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675834"/>
                  </a:ext>
                </a:extLst>
              </a:tr>
              <a:tr h="4576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수업 장소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3257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월수강료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4205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반이름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수업 시작 시간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수업 종료 시간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6041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821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6275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692127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B114CC06-0EF4-41DA-AC3B-DB820A6C9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021" y="514852"/>
            <a:ext cx="9144000" cy="64380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ko-KR" dirty="0"/>
              <a:t>Korea After School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A58BF56-00C3-4121-BE5A-111C4844B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44201"/>
              </p:ext>
            </p:extLst>
          </p:nvPr>
        </p:nvGraphicFramePr>
        <p:xfrm>
          <a:off x="934578" y="1564613"/>
          <a:ext cx="94668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138">
                  <a:extLst>
                    <a:ext uri="{9D8B030D-6E8A-4147-A177-3AD203B41FA5}">
                      <a16:colId xmlns:a16="http://schemas.microsoft.com/office/drawing/2014/main" val="328120516"/>
                    </a:ext>
                  </a:extLst>
                </a:gridCol>
                <a:gridCol w="2065709">
                  <a:extLst>
                    <a:ext uri="{9D8B030D-6E8A-4147-A177-3AD203B41FA5}">
                      <a16:colId xmlns:a16="http://schemas.microsoft.com/office/drawing/2014/main" val="168932073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95317811"/>
                    </a:ext>
                  </a:extLst>
                </a:gridCol>
                <a:gridCol w="2201491">
                  <a:extLst>
                    <a:ext uri="{9D8B030D-6E8A-4147-A177-3AD203B41FA5}">
                      <a16:colId xmlns:a16="http://schemas.microsoft.com/office/drawing/2014/main" val="459860058"/>
                    </a:ext>
                  </a:extLst>
                </a:gridCol>
                <a:gridCol w="1903957">
                  <a:extLst>
                    <a:ext uri="{9D8B030D-6E8A-4147-A177-3AD203B41FA5}">
                      <a16:colId xmlns:a16="http://schemas.microsoft.com/office/drawing/2014/main" val="4073820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프로그램안내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학생명부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장학생관련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69043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767E9E-C542-40B3-90B3-CF22810A1A71}"/>
              </a:ext>
            </a:extLst>
          </p:cNvPr>
          <p:cNvSpPr txBox="1"/>
          <p:nvPr/>
        </p:nvSpPr>
        <p:spPr>
          <a:xfrm>
            <a:off x="8146484" y="1266825"/>
            <a:ext cx="11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59FC2-023A-4B49-A941-63894E1ABE03}"/>
              </a:ext>
            </a:extLst>
          </p:cNvPr>
          <p:cNvSpPr txBox="1"/>
          <p:nvPr/>
        </p:nvSpPr>
        <p:spPr>
          <a:xfrm>
            <a:off x="9213457" y="1286464"/>
            <a:ext cx="148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내정보수정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A8F9D197-47D9-403C-BDBE-6CDFE5E7A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50180"/>
              </p:ext>
            </p:extLst>
          </p:nvPr>
        </p:nvGraphicFramePr>
        <p:xfrm>
          <a:off x="1229680" y="6160268"/>
          <a:ext cx="94668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6895">
                  <a:extLst>
                    <a:ext uri="{9D8B030D-6E8A-4147-A177-3AD203B41FA5}">
                      <a16:colId xmlns:a16="http://schemas.microsoft.com/office/drawing/2014/main" val="328120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 모드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6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82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6A2D133-CC92-4C83-B7B5-E9CA9CA4E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60519"/>
              </p:ext>
            </p:extLst>
          </p:nvPr>
        </p:nvGraphicFramePr>
        <p:xfrm>
          <a:off x="1692961" y="678734"/>
          <a:ext cx="8128000" cy="374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350">
                  <a:extLst>
                    <a:ext uri="{9D8B030D-6E8A-4147-A177-3AD203B41FA5}">
                      <a16:colId xmlns:a16="http://schemas.microsoft.com/office/drawing/2014/main" val="1095030825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1674004498"/>
                    </a:ext>
                  </a:extLst>
                </a:gridCol>
                <a:gridCol w="3206749">
                  <a:extLst>
                    <a:ext uri="{9D8B030D-6E8A-4147-A177-3AD203B41FA5}">
                      <a16:colId xmlns:a16="http://schemas.microsoft.com/office/drawing/2014/main" val="199760726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강좌명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2539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강사명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17804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강사전화번호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268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수업요일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675834"/>
                  </a:ext>
                </a:extLst>
              </a:tr>
              <a:tr h="4576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수업 장소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3257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월수강료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4205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반이름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수업 시작 시간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수업 종료 시간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6041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821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6275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692127"/>
                  </a:ext>
                </a:extLst>
              </a:tr>
            </a:tbl>
          </a:graphicData>
        </a:graphic>
      </p:graphicFrame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C1D0146B-D384-4901-B917-12A18E11B971}"/>
              </a:ext>
            </a:extLst>
          </p:cNvPr>
          <p:cNvSpPr/>
          <p:nvPr/>
        </p:nvSpPr>
        <p:spPr>
          <a:xfrm>
            <a:off x="2953264" y="5276336"/>
            <a:ext cx="4077729" cy="1322173"/>
          </a:xfrm>
          <a:prstGeom prst="wedgeEllipseCallout">
            <a:avLst>
              <a:gd name="adj1" fmla="val 22521"/>
              <a:gd name="adj2" fmla="val -851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강좌수정화면으로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수정완료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프로그램안내로 이동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F299D-B5F5-4BC8-ADAC-740B72CFA127}"/>
              </a:ext>
            </a:extLst>
          </p:cNvPr>
          <p:cNvSpPr txBox="1"/>
          <p:nvPr/>
        </p:nvSpPr>
        <p:spPr>
          <a:xfrm>
            <a:off x="4867275" y="4480550"/>
            <a:ext cx="17793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수정완료</a:t>
            </a:r>
          </a:p>
        </p:txBody>
      </p:sp>
    </p:spTree>
    <p:extLst>
      <p:ext uri="{BB962C8B-B14F-4D97-AF65-F5344CB8AC3E}">
        <p14:creationId xmlns:p14="http://schemas.microsoft.com/office/powerpoint/2010/main" val="332702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247</Words>
  <Application>Microsoft Office PowerPoint</Application>
  <PresentationFormat>와이드스크린</PresentationFormat>
  <Paragraphs>161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Korea After School</vt:lpstr>
      <vt:lpstr>PowerPoint 프레젠테이션</vt:lpstr>
      <vt:lpstr>PowerPoint 프레젠테이션</vt:lpstr>
      <vt:lpstr>Korea After School</vt:lpstr>
      <vt:lpstr>Korea After School</vt:lpstr>
      <vt:lpstr>PowerPoint 프레젠테이션</vt:lpstr>
      <vt:lpstr>Korea After School</vt:lpstr>
      <vt:lpstr>Korea After School</vt:lpstr>
      <vt:lpstr>PowerPoint 프레젠테이션</vt:lpstr>
      <vt:lpstr>Korea After School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Korea After School</dc:title>
  <dc:creator>박해옥</dc:creator>
  <cp:lastModifiedBy>박해옥</cp:lastModifiedBy>
  <cp:revision>24</cp:revision>
  <dcterms:created xsi:type="dcterms:W3CDTF">2021-05-18T13:00:30Z</dcterms:created>
  <dcterms:modified xsi:type="dcterms:W3CDTF">2021-05-20T04:22:46Z</dcterms:modified>
</cp:coreProperties>
</file>