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81923" y="179943"/>
            <a:ext cx="2763438" cy="11359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5904" y="2722860"/>
            <a:ext cx="10348174" cy="36271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21261" y="6006106"/>
            <a:ext cx="4070610" cy="9839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51794" y="4199113"/>
            <a:ext cx="10411452" cy="2320771"/>
            <a:chOff x="3751794" y="4199113"/>
            <a:chExt cx="10411452" cy="2320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794" y="4199113"/>
              <a:ext cx="10411452" cy="2320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102461"/>
            <a:ext cx="6589010" cy="106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2659" y="3914313"/>
            <a:ext cx="4657755" cy="2276478"/>
            <a:chOff x="232659" y="3914313"/>
            <a:chExt cx="4657755" cy="22764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659" y="3914313"/>
              <a:ext cx="4657755" cy="227647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946" y="6156506"/>
            <a:ext cx="3686835" cy="4228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71141" y="3914313"/>
            <a:ext cx="199902" cy="199902"/>
            <a:chOff x="4671141" y="3914313"/>
            <a:chExt cx="199902" cy="199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1141" y="3914313"/>
              <a:ext cx="199902" cy="1999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09958" y="4239432"/>
            <a:ext cx="244884" cy="244884"/>
            <a:chOff x="4509958" y="4239432"/>
            <a:chExt cx="244884" cy="2448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180000">
              <a:off x="4509958" y="4239432"/>
              <a:ext cx="244884" cy="2448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3979" y="2337403"/>
            <a:ext cx="4657755" cy="2273567"/>
            <a:chOff x="6813979" y="2337403"/>
            <a:chExt cx="4657755" cy="22735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3979" y="2337403"/>
              <a:ext cx="4657755" cy="22735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13979" y="5971105"/>
            <a:ext cx="4657755" cy="2273567"/>
            <a:chOff x="6813979" y="5971105"/>
            <a:chExt cx="4657755" cy="22735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3979" y="5971105"/>
              <a:ext cx="4657755" cy="2273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9506" y="4821464"/>
            <a:ext cx="1126839" cy="797471"/>
            <a:chOff x="5379506" y="4821464"/>
            <a:chExt cx="1126839" cy="7974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9506" y="4821464"/>
              <a:ext cx="1126839" cy="7974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25825" y="4629698"/>
            <a:ext cx="2442616" cy="42284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5612" y="8302142"/>
            <a:ext cx="3572016" cy="4228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37634" y="2337403"/>
            <a:ext cx="4645858" cy="2273567"/>
            <a:chOff x="13137634" y="2337403"/>
            <a:chExt cx="4645858" cy="22735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37634" y="2337403"/>
              <a:ext cx="4645858" cy="22735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37634" y="5971105"/>
            <a:ext cx="4645858" cy="2261952"/>
            <a:chOff x="13137634" y="5971105"/>
            <a:chExt cx="4645858" cy="22619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37634" y="5971105"/>
              <a:ext cx="4645858" cy="2261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36461" y="4821464"/>
            <a:ext cx="1126839" cy="797471"/>
            <a:chOff x="11836461" y="4821464"/>
            <a:chExt cx="1126839" cy="7974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36461" y="4821464"/>
              <a:ext cx="1126839" cy="7974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43531" y="4594294"/>
            <a:ext cx="2442616" cy="42284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318" y="8210387"/>
            <a:ext cx="3572016" cy="42284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53511" y="4109820"/>
            <a:ext cx="1045050" cy="252055"/>
            <a:chOff x="8753511" y="4109820"/>
            <a:chExt cx="1045050" cy="25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53511" y="4109820"/>
              <a:ext cx="1045050" cy="2520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034891" y="4090449"/>
            <a:ext cx="1045050" cy="252055"/>
            <a:chOff x="15034891" y="4090449"/>
            <a:chExt cx="1045050" cy="2520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34891" y="4090449"/>
              <a:ext cx="1045050" cy="2520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53511" y="7727743"/>
            <a:ext cx="1045050" cy="252055"/>
            <a:chOff x="8753511" y="7727743"/>
            <a:chExt cx="1045050" cy="2520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53511" y="7727743"/>
              <a:ext cx="1045050" cy="2520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034891" y="7727743"/>
            <a:ext cx="1045050" cy="252055"/>
            <a:chOff x="15034891" y="7727743"/>
            <a:chExt cx="1045050" cy="2520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034891" y="7727743"/>
              <a:ext cx="1045050" cy="252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05325" y="2337403"/>
            <a:ext cx="4634052" cy="2276478"/>
            <a:chOff x="3405325" y="2337403"/>
            <a:chExt cx="4634052" cy="2276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5325" y="2337403"/>
              <a:ext cx="4634052" cy="2276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1426" y="102461"/>
            <a:ext cx="6760439" cy="106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5652" y="4598644"/>
            <a:ext cx="1745311" cy="4514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4569" y="3527852"/>
            <a:ext cx="418950" cy="237998"/>
            <a:chOff x="6234569" y="3527852"/>
            <a:chExt cx="418950" cy="2379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4569" y="3527852"/>
              <a:ext cx="418950" cy="2379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8416" y="4821464"/>
            <a:ext cx="1126839" cy="797471"/>
            <a:chOff x="8578416" y="4821464"/>
            <a:chExt cx="1126839" cy="7974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8416" y="4821464"/>
              <a:ext cx="1126839" cy="7974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36637" y="4042024"/>
            <a:ext cx="418950" cy="237998"/>
            <a:chOff x="5636637" y="4042024"/>
            <a:chExt cx="418950" cy="2379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6637" y="4042024"/>
              <a:ext cx="418950" cy="2379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78349" y="3548805"/>
            <a:ext cx="135236" cy="1809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5209" y="4024882"/>
            <a:ext cx="173332" cy="1809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05325" y="5971105"/>
            <a:ext cx="4611173" cy="2271003"/>
            <a:chOff x="3405325" y="5971105"/>
            <a:chExt cx="4611173" cy="22710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5325" y="5971105"/>
              <a:ext cx="4611173" cy="22710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4590" y="8302142"/>
            <a:ext cx="3145416" cy="3714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75627" y="4005915"/>
            <a:ext cx="4611173" cy="2273885"/>
            <a:chOff x="10375627" y="4005915"/>
            <a:chExt cx="4611173" cy="22738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75627" y="4005915"/>
              <a:ext cx="4611173" cy="22738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8357" y="6245515"/>
            <a:ext cx="1047835" cy="422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102461"/>
            <a:ext cx="4770953" cy="9928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2631" y="4663831"/>
            <a:ext cx="2438425" cy="422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4972" y="2382897"/>
            <a:ext cx="4628164" cy="2276478"/>
            <a:chOff x="764972" y="2382897"/>
            <a:chExt cx="4628164" cy="22764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972" y="2382897"/>
              <a:ext cx="4628164" cy="2276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3979" y="2382897"/>
            <a:ext cx="4657755" cy="2276478"/>
            <a:chOff x="6813979" y="2382897"/>
            <a:chExt cx="4657755" cy="22764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3979" y="2382897"/>
              <a:ext cx="4657755" cy="2276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13979" y="6190791"/>
            <a:ext cx="4657755" cy="2285211"/>
            <a:chOff x="6813979" y="6190791"/>
            <a:chExt cx="4657755" cy="22852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979" y="6190791"/>
              <a:ext cx="4657755" cy="22852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99894" y="2382897"/>
            <a:ext cx="4657755" cy="2276478"/>
            <a:chOff x="12799894" y="2382897"/>
            <a:chExt cx="4657755" cy="22764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894" y="2382897"/>
              <a:ext cx="4657755" cy="2276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99894" y="6190791"/>
            <a:ext cx="4657755" cy="2293945"/>
            <a:chOff x="12799894" y="6190791"/>
            <a:chExt cx="4657755" cy="22939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99894" y="6190791"/>
              <a:ext cx="4657755" cy="22939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67564" y="4147003"/>
            <a:ext cx="1064421" cy="252055"/>
            <a:chOff x="2667564" y="4147003"/>
            <a:chExt cx="1064421" cy="2520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564" y="4147003"/>
              <a:ext cx="1064421" cy="252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02621" y="8176131"/>
            <a:ext cx="1064421" cy="252055"/>
            <a:chOff x="14702621" y="8176131"/>
            <a:chExt cx="1064421" cy="2520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02621" y="8176131"/>
              <a:ext cx="1064421" cy="25205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1123" y="8422347"/>
            <a:ext cx="2448111" cy="4228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56117" y="6190791"/>
            <a:ext cx="4645873" cy="2276478"/>
            <a:chOff x="756117" y="6190791"/>
            <a:chExt cx="4645873" cy="22764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117" y="6190791"/>
              <a:ext cx="4645873" cy="227647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81277" y="4668268"/>
            <a:ext cx="3358806" cy="42284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3020" y="8441718"/>
            <a:ext cx="3294758" cy="42856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10685" y="4668268"/>
            <a:ext cx="2438425" cy="42284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38807" y="8459982"/>
            <a:ext cx="1958530" cy="45141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02621" y="4166374"/>
            <a:ext cx="1064421" cy="252055"/>
            <a:chOff x="14702621" y="4166374"/>
            <a:chExt cx="1064421" cy="2520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02621" y="4166374"/>
              <a:ext cx="1064421" cy="2520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726870" y="7953251"/>
            <a:ext cx="1064421" cy="252055"/>
            <a:chOff x="8726870" y="7953251"/>
            <a:chExt cx="1064421" cy="25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6870" y="7953251"/>
              <a:ext cx="1064421" cy="2520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26870" y="4147003"/>
            <a:ext cx="1064421" cy="252055"/>
            <a:chOff x="8726870" y="4147003"/>
            <a:chExt cx="1064421" cy="25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6870" y="4147003"/>
              <a:ext cx="1064421" cy="2520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67564" y="7953251"/>
            <a:ext cx="1064421" cy="252055"/>
            <a:chOff x="2667564" y="7953251"/>
            <a:chExt cx="1064421" cy="25205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67564" y="7953251"/>
              <a:ext cx="1064421" cy="252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105367"/>
            <a:ext cx="2199153" cy="9904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203" y="2685824"/>
            <a:ext cx="4666667" cy="2571708"/>
            <a:chOff x="532203" y="2685824"/>
            <a:chExt cx="4666667" cy="25717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500" y="4908970"/>
              <a:ext cx="3473625" cy="42284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32203" y="2685824"/>
              <a:ext cx="4657755" cy="2276478"/>
              <a:chOff x="532203" y="2685824"/>
              <a:chExt cx="4657755" cy="227647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2203" y="2685824"/>
                <a:ext cx="4657755" cy="227647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800000" y="2663692"/>
            <a:ext cx="4685714" cy="2600292"/>
            <a:chOff x="6800000" y="2663692"/>
            <a:chExt cx="4685714" cy="26002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3076" y="4905885"/>
              <a:ext cx="3566520" cy="45141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800000" y="2663692"/>
              <a:ext cx="4681703" cy="2276478"/>
              <a:chOff x="6800000" y="2663692"/>
              <a:chExt cx="4681703" cy="227647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00000" y="2663692"/>
                <a:ext cx="4681703" cy="227647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800000" y="6810162"/>
            <a:ext cx="4685714" cy="2636179"/>
            <a:chOff x="6800000" y="6810162"/>
            <a:chExt cx="4685714" cy="26361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7775" y="9088241"/>
              <a:ext cx="3087920" cy="38088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800000" y="6810162"/>
              <a:ext cx="4681703" cy="2288182"/>
              <a:chOff x="6800000" y="6810162"/>
              <a:chExt cx="4681703" cy="228818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00000" y="6810162"/>
                <a:ext cx="4681703" cy="228818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494108" y="6813247"/>
            <a:ext cx="4704762" cy="2611067"/>
            <a:chOff x="494108" y="6813247"/>
            <a:chExt cx="4704762" cy="26110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94108" y="6813247"/>
              <a:ext cx="4699313" cy="2296789"/>
              <a:chOff x="494108" y="6813247"/>
              <a:chExt cx="4699313" cy="229678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4108" y="6813247"/>
                <a:ext cx="4699313" cy="229678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7510" y="9075751"/>
              <a:ext cx="1261216" cy="4514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63300" y="4030654"/>
            <a:ext cx="4700750" cy="2704766"/>
            <a:chOff x="12763300" y="4030654"/>
            <a:chExt cx="4700750" cy="27047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04315" y="6377321"/>
              <a:ext cx="990511" cy="45141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763300" y="4030654"/>
              <a:ext cx="4700750" cy="2342857"/>
              <a:chOff x="12763300" y="4030654"/>
              <a:chExt cx="4700750" cy="234285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2763300" y="4059225"/>
                <a:ext cx="4679243" cy="2312099"/>
                <a:chOff x="12763300" y="4059225"/>
                <a:chExt cx="4679243" cy="2312099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2763300" y="4059225"/>
                  <a:ext cx="4679243" cy="2312099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7253195" y="4030654"/>
                <a:ext cx="210856" cy="252055"/>
                <a:chOff x="17253195" y="4030654"/>
                <a:chExt cx="210856" cy="252055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7253195" y="4030654"/>
                  <a:ext cx="210856" cy="252055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7101188" y="4303223"/>
                <a:ext cx="244755" cy="244938"/>
                <a:chOff x="17101188" y="4303223"/>
                <a:chExt cx="244755" cy="244938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3180000">
                  <a:off x="17101188" y="4303223"/>
                  <a:ext cx="244755" cy="2449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1448845" y="5728563"/>
            <a:ext cx="9093333" cy="112398"/>
            <a:chOff x="1448845" y="5728563"/>
            <a:chExt cx="9093333" cy="1123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448845" y="5728563"/>
              <a:ext cx="9093333" cy="11239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606658" y="5682849"/>
            <a:ext cx="9093333" cy="112398"/>
            <a:chOff x="7606658" y="5682849"/>
            <a:chExt cx="9093333" cy="11239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7606658" y="5682849"/>
              <a:ext cx="9093333" cy="11239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97209" y="1454162"/>
            <a:ext cx="2174518" cy="62093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59649" y="1377973"/>
            <a:ext cx="2529994" cy="69712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25105" y="1454162"/>
            <a:ext cx="1647242" cy="6209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105367"/>
            <a:ext cx="3479924" cy="9999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8845" y="5728563"/>
            <a:ext cx="9093333" cy="112398"/>
            <a:chOff x="1448845" y="5728563"/>
            <a:chExt cx="9093333" cy="112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448845" y="5728563"/>
              <a:ext cx="9093333" cy="1123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06658" y="5682849"/>
            <a:ext cx="9093333" cy="112398"/>
            <a:chOff x="7606658" y="5682849"/>
            <a:chExt cx="9093333" cy="112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606658" y="5682849"/>
              <a:ext cx="9093333" cy="112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9859" y="1454163"/>
            <a:ext cx="2894947" cy="6209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9825" y="1454163"/>
            <a:ext cx="2904470" cy="6209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29906" y="1454163"/>
            <a:ext cx="2894947" cy="6209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6491" y="6951905"/>
            <a:ext cx="4704762" cy="2607849"/>
            <a:chOff x="646491" y="6951905"/>
            <a:chExt cx="4704762" cy="260784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46491" y="6951905"/>
              <a:ext cx="4704762" cy="2293571"/>
              <a:chOff x="646491" y="6951905"/>
              <a:chExt cx="4704762" cy="229357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6491" y="6951905"/>
                <a:ext cx="4704762" cy="229357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5487" y="9211191"/>
              <a:ext cx="1745311" cy="4228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79202" y="3044889"/>
            <a:ext cx="4698738" cy="2293571"/>
            <a:chOff x="6679202" y="3044889"/>
            <a:chExt cx="4698738" cy="2293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9202" y="3044889"/>
              <a:ext cx="4698738" cy="2293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79202" y="6951905"/>
            <a:ext cx="4698738" cy="2293571"/>
            <a:chOff x="6679202" y="6951905"/>
            <a:chExt cx="4698738" cy="2293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9202" y="6951905"/>
              <a:ext cx="4698738" cy="2293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24476" y="4191675"/>
            <a:ext cx="4704762" cy="2293571"/>
            <a:chOff x="12924476" y="4191675"/>
            <a:chExt cx="4704762" cy="2293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24476" y="4191675"/>
              <a:ext cx="4704762" cy="229357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39477" y="9211191"/>
            <a:ext cx="1745311" cy="4228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25191" y="5304172"/>
            <a:ext cx="1741111" cy="3714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73429" y="6450963"/>
            <a:ext cx="1741101" cy="3714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5539" y="3044889"/>
            <a:ext cx="4666667" cy="2591080"/>
            <a:chOff x="665539" y="3044889"/>
            <a:chExt cx="4666667" cy="259108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4299" y="5287406"/>
              <a:ext cx="3957720" cy="42284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65539" y="3044889"/>
              <a:ext cx="4657755" cy="2276478"/>
              <a:chOff x="665539" y="3044889"/>
              <a:chExt cx="4657755" cy="227647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5539" y="3044889"/>
                <a:ext cx="4657755" cy="227647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533333" y="4204373"/>
            <a:ext cx="610066" cy="342450"/>
            <a:chOff x="2533333" y="4204373"/>
            <a:chExt cx="610066" cy="34245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33333" y="4204373"/>
              <a:ext cx="610066" cy="342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26" y="105367"/>
            <a:ext cx="4048734" cy="9999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06658" y="5682849"/>
            <a:ext cx="9093333" cy="112398"/>
            <a:chOff x="7606658" y="5682849"/>
            <a:chExt cx="9093333" cy="112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606658" y="5682849"/>
              <a:ext cx="9093333" cy="112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8907" y="1454163"/>
            <a:ext cx="3250423" cy="6209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84588" y="1454163"/>
            <a:ext cx="3259947" cy="6209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72573" y="1454163"/>
            <a:ext cx="3279004" cy="620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3634" y="6846810"/>
            <a:ext cx="4676190" cy="2590756"/>
            <a:chOff x="603634" y="6846810"/>
            <a:chExt cx="4676190" cy="25907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6642" y="9089003"/>
              <a:ext cx="2171911" cy="42284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603634" y="6846810"/>
              <a:ext cx="4669698" cy="2276478"/>
              <a:chOff x="603634" y="6846810"/>
              <a:chExt cx="4669698" cy="227647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3634" y="6846810"/>
                <a:ext cx="4669698" cy="227647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743625" y="3028284"/>
            <a:ext cx="4604759" cy="2276478"/>
            <a:chOff x="6743625" y="3028284"/>
            <a:chExt cx="4604759" cy="22764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3625" y="3028284"/>
              <a:ext cx="4604759" cy="2276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3625" y="6846810"/>
            <a:ext cx="4604759" cy="2244820"/>
            <a:chOff x="6743625" y="6846810"/>
            <a:chExt cx="4604759" cy="22448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43625" y="6846810"/>
              <a:ext cx="4604759" cy="22448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7054" y="3028284"/>
            <a:ext cx="4663719" cy="2276478"/>
            <a:chOff x="12877054" y="3028284"/>
            <a:chExt cx="4663719" cy="22764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77054" y="3028284"/>
              <a:ext cx="4663719" cy="22764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77054" y="6810247"/>
            <a:ext cx="4663719" cy="2276478"/>
            <a:chOff x="12877054" y="6810247"/>
            <a:chExt cx="4663719" cy="22764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77054" y="6810247"/>
              <a:ext cx="4663719" cy="22764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28718" y="5246664"/>
            <a:ext cx="2171911" cy="4228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28763" y="9052439"/>
            <a:ext cx="2167882" cy="3714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5230" y="5728563"/>
            <a:ext cx="9093333" cy="112398"/>
            <a:chOff x="1435230" y="5728563"/>
            <a:chExt cx="9093333" cy="1123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435230" y="5728563"/>
              <a:ext cx="9093333" cy="1123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44796" y="5333985"/>
            <a:ext cx="1261216" cy="45141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17160" y="9057346"/>
            <a:ext cx="1683587" cy="37205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8396" y="3028284"/>
            <a:ext cx="4666667" cy="2597952"/>
            <a:chOff x="608396" y="3028284"/>
            <a:chExt cx="4666667" cy="25979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4680" y="5277673"/>
              <a:ext cx="4170930" cy="42284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08396" y="3028284"/>
              <a:ext cx="4657755" cy="2276478"/>
              <a:chOff x="608396" y="3028284"/>
              <a:chExt cx="4657755" cy="227647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08396" y="3028284"/>
                <a:ext cx="4657755" cy="227647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2022-08-19T02:23:03Z</dcterms:created>
  <dcterms:modified xsi:type="dcterms:W3CDTF">2022-08-19T02:23:03Z</dcterms:modified>
</cp:coreProperties>
</file>