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52E58F-8CF4-BCE0-C7BD-4B0F2D811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803F87-DD82-7B8F-8979-961F52438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EC8429-5C5C-69B2-B169-D6FBD9BA5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5A92-2358-47EC-BB1E-1740067FFEA7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7E6EFB-D43E-ABB1-D36E-106A7A711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547FBC-BCB4-ADC2-C520-D1C277204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20F8-B485-49FA-B8CF-D39AC7FBC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639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9A806-D9CA-625C-79F4-3B95B01A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C81E39-DEB7-ED89-A341-0CF9A70DF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7A2B5-5D57-D21C-D5A9-3BEC341E1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5A92-2358-47EC-BB1E-1740067FFEA7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C40CCB-3FDA-7FC6-4E4E-DE6C72663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43E587-A87E-84CF-B614-D7AF58978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20F8-B485-49FA-B8CF-D39AC7FBC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385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85C5CD-088F-1786-3873-EDDA97F543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6BCB4D-152B-5826-7BFF-676D0D8A1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6945E2-580D-A524-D54E-30A0C1B0F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5A92-2358-47EC-BB1E-1740067FFEA7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A285FD-D359-D27A-F3E4-7145614D4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B9EF20-3BA7-64FF-9A57-8C4D2EA29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20F8-B485-49FA-B8CF-D39AC7FBC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175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34C5BF-B169-0F75-69E9-DD4AFFC37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453083-20A5-B1A5-B58C-4929AFA9B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B569D-141B-6735-A93A-70400560F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5A92-2358-47EC-BB1E-1740067FFEA7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59DC45-BD2E-EB7E-85BA-D2C27864F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F07576-90EC-C459-A8E5-F9C0E679A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20F8-B485-49FA-B8CF-D39AC7FBC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731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52AAE-63B9-9842-563C-59FC4D570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22BB52-604D-631E-7F84-F7C3AC3B1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487B03-D15F-EEB8-1FF1-F3E0D6B88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5A92-2358-47EC-BB1E-1740067FFEA7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C764A1-36A3-E2E4-3596-7A70D7361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F4A05A-3F8E-792B-4E5E-6745F4854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20F8-B485-49FA-B8CF-D39AC7FBC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272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F590D-6404-B7BF-3752-60A5E3583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03F8B7-AC11-844E-0742-C049D99551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22A258-E577-1C8C-9FAD-5BA746F5A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561C0D-E477-7F98-1453-300BD8D1F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5A92-2358-47EC-BB1E-1740067FFEA7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8CA5A0-C35D-B2F4-DD50-99384122E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55ED05-FF38-3124-7D7A-AB03AA892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20F8-B485-49FA-B8CF-D39AC7FBC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81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46F34-DA82-BA72-FC24-5B493918A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2EDD39-2BAF-0A44-2D8A-F715A0F64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75FF17-9935-E0AC-1077-9F9C077F9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8D17D8-790C-0B8B-D046-D2BC230B1C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F0B664-A5ED-07E3-BB88-9238E8A502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48EF3B-93C1-E076-1779-02B65F398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5A92-2358-47EC-BB1E-1740067FFEA7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1BE6D1-8CF4-4F26-5DA8-CA9CD0410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297834-52B3-E08A-C6B2-F1843F3C9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20F8-B485-49FA-B8CF-D39AC7FBC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769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B961F-A38C-E5F3-FE0E-9F63E9D12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367CC2-D303-A1E8-907D-6EEC1E4A3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5A92-2358-47EC-BB1E-1740067FFEA7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32A91E-5A78-1E84-494D-22F48A98F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9635D3-23CA-A6BE-368E-2C1EBA62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20F8-B485-49FA-B8CF-D39AC7FBC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39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547699-84D6-C9A0-037B-A8B6454DB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5A92-2358-47EC-BB1E-1740067FFEA7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9463F0-8C3D-AC8E-A6B6-086AE71F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8DCEE4-D9D1-9132-412C-733C5C1EC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20F8-B485-49FA-B8CF-D39AC7FBC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644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B9A11-3B9A-3090-1F60-4DFDE5E38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D9246C-82DF-33E9-C863-803D6CE9F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600C01-62E9-DC9A-729D-AE9CE20F4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17D74B-DE6D-0107-BE1A-234DF7FE9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5A92-2358-47EC-BB1E-1740067FFEA7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DC9D9D-6A3E-45C8-F2C0-18BEBEA94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12A1C5-8DF8-E722-8D8A-6F2AA4BAC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20F8-B485-49FA-B8CF-D39AC7FBC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930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3EF78-1633-1CCD-B07F-9FFB33149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2407A7-9FB4-4B59-9254-7A7C2A9C4F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C898A8-E5B1-F1B9-282F-956B04024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49127A-8710-9A56-92A6-FFD679C8F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5A92-2358-47EC-BB1E-1740067FFEA7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65B8FA-BD19-E1DF-55A8-44675C619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A11B7B-20BA-9ABA-E0C3-3195544BD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20F8-B485-49FA-B8CF-D39AC7FBC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999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739E79-3BAA-EC96-21E1-AB21ADF56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246F76-9E07-A05A-E3F6-B166FF3C5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DC1AE1-0F34-C23F-CFC6-F6C4D40D5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35A92-2358-47EC-BB1E-1740067FFEA7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214A48-FF3D-55F2-8D42-1BBEA05238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D5AE9C-17A5-DB62-968D-07ABA6400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C20F8-B485-49FA-B8CF-D39AC7FBC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969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B79C93B-A77A-623C-083C-A9840A13D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800584"/>
              </p:ext>
            </p:extLst>
          </p:nvPr>
        </p:nvGraphicFramePr>
        <p:xfrm>
          <a:off x="267995" y="443808"/>
          <a:ext cx="11656010" cy="5970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1202">
                  <a:extLst>
                    <a:ext uri="{9D8B030D-6E8A-4147-A177-3AD203B41FA5}">
                      <a16:colId xmlns:a16="http://schemas.microsoft.com/office/drawing/2014/main" val="3948665144"/>
                    </a:ext>
                  </a:extLst>
                </a:gridCol>
                <a:gridCol w="2331202">
                  <a:extLst>
                    <a:ext uri="{9D8B030D-6E8A-4147-A177-3AD203B41FA5}">
                      <a16:colId xmlns:a16="http://schemas.microsoft.com/office/drawing/2014/main" val="1322048293"/>
                    </a:ext>
                  </a:extLst>
                </a:gridCol>
                <a:gridCol w="2331202">
                  <a:extLst>
                    <a:ext uri="{9D8B030D-6E8A-4147-A177-3AD203B41FA5}">
                      <a16:colId xmlns:a16="http://schemas.microsoft.com/office/drawing/2014/main" val="3647036765"/>
                    </a:ext>
                  </a:extLst>
                </a:gridCol>
                <a:gridCol w="2331202">
                  <a:extLst>
                    <a:ext uri="{9D8B030D-6E8A-4147-A177-3AD203B41FA5}">
                      <a16:colId xmlns:a16="http://schemas.microsoft.com/office/drawing/2014/main" val="3105495613"/>
                    </a:ext>
                  </a:extLst>
                </a:gridCol>
                <a:gridCol w="2331202">
                  <a:extLst>
                    <a:ext uri="{9D8B030D-6E8A-4147-A177-3AD203B41FA5}">
                      <a16:colId xmlns:a16="http://schemas.microsoft.com/office/drawing/2014/main" val="2966219163"/>
                    </a:ext>
                  </a:extLst>
                </a:gridCol>
              </a:tblGrid>
              <a:tr h="746298"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OSI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TCP/IP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Other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786662"/>
                  </a:ext>
                </a:extLst>
              </a:tr>
              <a:tr h="7462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Alligator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Application</a:t>
                      </a:r>
                      <a:endParaRPr lang="ko-KR" alt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L7 - </a:t>
                      </a:r>
                      <a:r>
                        <a:rPr lang="ko-KR" altLang="en-US" sz="2400" dirty="0"/>
                        <a:t>방화벽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HTTP</a:t>
                      </a:r>
                      <a:endParaRPr lang="ko-KR" alt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FTP, SSH, DNS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875843"/>
                  </a:ext>
                </a:extLst>
              </a:tr>
              <a:tr h="7462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Pet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Presentation</a:t>
                      </a:r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687430"/>
                  </a:ext>
                </a:extLst>
              </a:tr>
              <a:tr h="7462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Steve’s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Session</a:t>
                      </a:r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899379"/>
                  </a:ext>
                </a:extLst>
              </a:tr>
              <a:tr h="7462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Touch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Transport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L4 – </a:t>
                      </a:r>
                      <a:r>
                        <a:rPr lang="ko-KR" altLang="en-US" sz="2400" dirty="0"/>
                        <a:t>공유기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TCP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UDP, ICMP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10932"/>
                  </a:ext>
                </a:extLst>
              </a:tr>
              <a:tr h="7462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Not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Network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L3 – </a:t>
                      </a:r>
                      <a:r>
                        <a:rPr lang="ko-KR" altLang="en-US" sz="2400" dirty="0"/>
                        <a:t>라우터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IP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IPv6, ARP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586923"/>
                  </a:ext>
                </a:extLst>
              </a:tr>
              <a:tr h="7462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Do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Data Link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L2 – </a:t>
                      </a:r>
                      <a:r>
                        <a:rPr lang="ko-KR" altLang="en-US" sz="2400" dirty="0"/>
                        <a:t>스위치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Ethernet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28383"/>
                  </a:ext>
                </a:extLst>
              </a:tr>
              <a:tr h="7462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Please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Physical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267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7517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47</Words>
  <Application>Microsoft Office PowerPoint</Application>
  <PresentationFormat>와이드스크린</PresentationFormat>
  <Paragraphs>28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지우 박</dc:creator>
  <cp:lastModifiedBy>지우 박</cp:lastModifiedBy>
  <cp:revision>7</cp:revision>
  <dcterms:created xsi:type="dcterms:W3CDTF">2024-07-25T07:10:27Z</dcterms:created>
  <dcterms:modified xsi:type="dcterms:W3CDTF">2024-07-25T09:59:14Z</dcterms:modified>
</cp:coreProperties>
</file>