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76" r:id="rId2"/>
    <p:sldId id="315" r:id="rId3"/>
    <p:sldId id="279" r:id="rId4"/>
    <p:sldId id="330" r:id="rId5"/>
    <p:sldId id="328" r:id="rId6"/>
    <p:sldId id="281" r:id="rId7"/>
    <p:sldId id="329" r:id="rId8"/>
    <p:sldId id="305" r:id="rId9"/>
    <p:sldId id="331" r:id="rId10"/>
    <p:sldId id="334" r:id="rId11"/>
    <p:sldId id="317" r:id="rId12"/>
    <p:sldId id="332" r:id="rId13"/>
    <p:sldId id="312" r:id="rId14"/>
    <p:sldId id="311" r:id="rId15"/>
    <p:sldId id="335" r:id="rId16"/>
    <p:sldId id="333" r:id="rId17"/>
    <p:sldId id="319" r:id="rId18"/>
    <p:sldId id="336" r:id="rId19"/>
    <p:sldId id="337" r:id="rId20"/>
    <p:sldId id="338" r:id="rId21"/>
    <p:sldId id="282" r:id="rId22"/>
    <p:sldId id="321" r:id="rId23"/>
    <p:sldId id="289" r:id="rId24"/>
    <p:sldId id="322" r:id="rId25"/>
    <p:sldId id="327" r:id="rId26"/>
    <p:sldId id="30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2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1:36:28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7521 23387 8959 0 0,'-6'0'1344'0'0,"-7"0"-1056"0"0,-3-6-384 0 0,-3-2-1472 0 0,1 1-7359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25487 11979 13695 0 0,'0'-4'544'0'0,"-5"-7"160"0"0,0-5 32 0 0,3 0-224 0 0,8 3 192 0 0,7 3-288 0 0,6 4-224 0 0,3 7 32 0 0,4 7 64 0 0,1 8-192 0 0,0 5 192 0 0,-4 4 32 0 0,-1-3 0 0 0,-5 0-160 0 0,-5 0 352 0 0,-5 1-96 0 0,-8-4-32 0 0,-3 1-224 0 0,-6-1 192 0 0,-2 3-256 0 0,-2-3-96 0 0,1-1 32 0 0,-3-3 0 0 0,3 1-32 0 0,-2-3 0 0 0,2 1 0 0 0,3 2-96 0 0,4 4-256 0 0,7 2-384 0 0,3 2-1856 0 0,5-3 1152 0 0,2 0-320 0 0,-2 0-9216 0 0,-1-4 7745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26353 11520 7999 0 0,'0'4'3392'0'0,"4"2"-2272"0"0,2-4-256 0 0,4-4-480 0 0,5 0 96 0 0,4-1-160 0 0,4 1-96 0 0,2 0 0 0 0,1 1 384 0 0,-3 5-96 0 0,-7 6 384 0 0,-5 6-128 0 0,-9 1-512 0 0,-5 1 448 0 0,-6 2 96 0 0,-2 2 0 0 0,-4-2-416 0 0,2 0 0 0 0,-3 0 352 0 0,3 2 0 0 0,-2-3-96 0 0,2 0-416 0 0,3 1 320 0 0,8-3-480 0 0,8-5-32 0 0,8-3-96 0 0,7-9-256 0 0,3-3-96 0 0,2-3-1504 0 0,-3-3 448 0 0,-1-1-2368 0 0,0-3-1184 0 0,1-4-4352 0 0,-3 1 7713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25380 12296 14271 0 0,'-5'0'3872'0'0,"-5"0"-2176"0"0,-2 4-1312 0 0,2 7 64 0 0,2 5-224 0 0,3 4-64 0 0,2 4-224 0 0,1 2 64 0 0,7-3 0 0 0,1-2-64 0 0,0-8-64 0 0,-1-11 192 0 0,-2-11 0 0 0,0-7-128 0 0,-2-7 64 0 0,0-2 0 0 0,-1-3 128 0 0,0 0-64 0 0,4 4-64 0 0,1 2 32 0 0,1 0 96 0 0,3 4-96 0 0,4 5-160 0 0,1 9 96 0 0,2 5 32 0 0,2 8 32 0 0,4 1-64 0 0,-3 4 32 0 0,0-1 32 0 0,-3 3-64 0 0,0 2-32 0 0,-3 3 768 0 0,-3 2 384 0 0,-8-3-832 0 0,-9 0 608 0 0,-7-3-448 0 0,-7-5-192 0 0,-3-5-128 0 0,-3-3 32 0 0,4 2-64 0 0,1 0-32 0 0,0 0-32 0 0,3 2-64 0 0,10 0 32 0 0,11-1 0 0 0,9-2 0 0 0,4 3 0 0 0,2 0 32 0 0,4-2 64 0 0,2-1-128 0 0,2-2 32 0 0,-3 3 96 0 0,-6 5 160 0 0,-5 5-64 0 0,-9 0 0 0 0,-5 2 0 0 0,-6-3-128 0 0,-2 1-32 0 0,-4-2 32 0 0,2 1 128 0 0,-3-2-128 0 0,-2-4 0 0 0,2 2-32 0 0,-1-2 0 0 0,-3-1 0 0 0,-1-3 96 0 0,2 2-96 0 0,1 1 0 0 0,2-7 0 0 0,0-2 32 0 0,-2-2 320 0 0,3-5 576 0 0,7 0-32 0 0,11 0-576 0 0,8 2-288 0 0,7 2-64 0 0,6 2 32 0 0,2 1 0 0 0,1 1 0 0 0,1 0-32 0 0,0 0-96 0 0,0 0-96 0 0,-1 1-736 0 0,0-1-768 0 0,0 0-832 0 0,-1 0-2944 0 0,-4-4 672 0 0,-6-2-7551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25631 12324 9791 0 0,'-4'0'3872'0'0,"-7"0"-1536"0"0,0 5-512 0 0,-4 1-1056 0 0,1 4 384 0 0,-1 0-416 0 0,1 4-480 0 0,4 3 96 0 0,3 3 224 0 0,7-1-544 0 0,4 0 0 0 0,6-3 0 0 0,5 0-64 0 0,5-3 64 0 0,-1-7 32 0 0,0-6-64 0 0,2-2 96 0 0,-2-5-64 0 0,-1-2 32 0 0,-3-4-32 0 0,-4-3 128 0 0,0 0-160 0 0,-1-2 96 0 0,-7-1 160 0 0,-9 2-256 0 0,-7 3-832 0 0,-6 5-1568 0 0,0 9 1376 0 0,-2 3-1216 0 0,0 2-2752 0 0,-3 0-3968 0 0,4-1 6849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25760 12176 8927 0 0,'0'5'3584'0'0,"0"5"-3392"0"0,0 6 256 0 0,0 5-160 0 0,0 3 320 0 0,4 1-384 0 0,2 2-192 0 0,0 1 128 0 0,-2-1 128 0 0,0 0-224 0 0,-2 0 64 0 0,-1 0-32 0 0,-1-1-32 0 0,0 1 64 0 0,0-10 2176 0 0,0-11-1312 0 0,0-12-512 0 0,-1-9 128 0 0,1-7-224 0 0,0-3 320 0 0,5 1-480 0 0,0 2-128 0 0,1-1 288 0 0,3 4-288 0 0,5 5 32 0 0,4 5-224 0 0,4 4-64 0 0,2 2-1024 0 0,2 3-3584 0 0,-4 1-10655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25910 12084 11967 0 0,'-4'0'5920'0'0,"-2"-5"-5632"0"0,5-1 928 0 0,2-4-608 0 0,6 0 832 0 0,1-4-1280 0 0,5 2-32 0 0,3 2-64 0 0,5 7 0 0 0,2 5-32 0 0,2 1-64 0 0,-3 6 32 0 0,-1 0 96 0 0,-4 3-64 0 0,-1 0 0 0 0,-2 3 64 0 0,-4 2 640 0 0,-9-1-160 0 0,-3 1-384 0 0,-7-2-32 0 0,-6-4 64 0 0,0 1-96 0 0,-3-2-96 0 0,-2-3 96 0 0,-2 3-32 0 0,-2-1 160 0 0,7-2 352 0 0,12-2 1280 0 0,10-2-736 0 0,5-6-896 0 0,5-3-224 0 0,5 1 32 0 0,3 0-64 0 0,-3 6 96 0 0,1 2-64 0 0,0 1-128 0 0,2 0-224 0 0,1-1-384 0 0,-4 4-416 0 0,-4 5-1120 0 0,-6 4 544 0 0,-9 1 1056 0 0,-4 1-768 0 0,-2 2-1408 0 0,-5-2 672 0 0,0 0-1152 0 0,-3-3 1344 0 0,-4-4 0 0 0,-4-4 1984 0 0,-2-3 1216 0 0,-2-2 160 0 0,-1-2 832 0 0,4 4-672 0 0,1 1 64 0 0,0 0 2048 0 0,7-1 2016 0 0,12-1-4896 0 0,5-6-640 0 0,7-2 32 0 0,6 0-224 0 0,5 0 128 0 0,-1-3-32 0 0,0 0-96 0 0,2 1 0 0 0,1 2-96 0 0,1 1-320 0 0,1 3-608 0 0,-4 4 928 0 0,-5 7-416 0 0,-5 7-352 0 0,-5 4-576 0 0,-4 3-32 0 0,-1 2 32 0 0,-6-3 768 0 0,-2-2 480 0 0,0 1-416 0 0,-3-4 544 0 0,0 0 32 0 0,-2-3 64 0 0,-5-5 288 0 0,2 1-160 0 0,3 3 64 0 0,3 4-96 0 0,4 2 0 0 0,2-5 480 0 0,2-11 384 0 0,1-10-544 0 0,0-8-32 0 0,1-7 128 0 0,0-4 288 0 0,-1-2 128 0 0,1-1 224 0 0,3 4-736 0 0,2 11-192 0 0,5 7-128 0 0,4 10-128 0 0,4 8-32 0 0,3 6 32 0 0,-1 6-64 0 0,-1-3 96 0 0,-3 1 0 0 0,-5 0 128 0 0,-8-3 320 0 0,-10-5 0 0 0,-9-5-192 0 0,-5-3-64 0 0,-5-4 64 0 0,-1-2 288 0 0,7 0 416 0 0,12-1-1088 0 0,6-4-64 0 0,9-2-672 0 0,7 1-1056 0 0,5-4-1536 0 0,4 1-1344 0 0,-2-4 1824 0 0,0 2-416 0 0,-4-3-4768 0 0,-6 2 6049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26290 12007 10463 0 0,'-4'4'5952'0'0,"2"2"-4928"0"0,2 4 2656 0 0,6 1-2688 0 0,6 2 800 0 0,5 4-1056 0 0,5 4-160 0 0,2 2-192 0 0,2 2-96 0 0,-3 1-192 0 0,-1-4-96 0 0,-5-1 64 0 0,-1-4 0 0 0,-2-1-64 0 0,0 2 32 0 0,-2 2-32 0 0,2 2 32 0 0,-3 2-96 0 0,-2 1 128 0 0,2 1 0 0 0,-2 0 128 0 0,-1 1-128 0 0,-3-1 0 0 0,-2 1 64 0 0,-2 0-64 0 0,0-1 32 0 0,-6 0 160 0 0,-1 1-128 0 0,0-1 32 0 0,-4-4 0 0 0,1-2-64 0 0,-3 1 0 0 0,-5 0 0 0 0,2 2-64 0 0,-2-3 32 0 0,3-1-96 0 0,-2-3 0 0 0,-2 0-64 0 0,-2 1-736 0 0,-3-1-128 0 0,3 0-448 0 0,1-2-3360 0 0,3 1 1248 0 0,4-3-12767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17822 8094 6271 0 0,'0'-4'1760'0'0,"0"-7"-768"0"0,5 0-896 0 0,5 0-32 0 0,2-1-32 0 0,2 1 32 0 0,5 2 0 0 0,2 3-32 0 0,3 2-32 0 0,1 3 32 0 0,1-4-64 0 0,1-1 32 0 0,0 0-32 0 0,0 2 32 0 0,0 2-32 0 0,4 0 0 0 0,1 1 0 0 0,0 1-64 0 0,-1 0 32 0 0,-2 0 32 0 0,0 1 0 0 0,-2-1 0 0 0,0 0 32 0 0,-1 0-64 0 0,0 0-32 0 0,0 0-96 0 0,0 0-192 0 0,0 0-128 0 0,0 0-160 0 0,0-4-800 0 0,0-2 896 0 0,1 0-2752 0 0,-6 1 1633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19201 8080 8543 0 0,'0'-4'992'0'0,"-4"-7"288"0"0,-2-5-384 0 0,0 5-576 0 0,6 3-384 0 0,7 4-448 0 0,7 7-320 0 0,6 2-448 0 0,3 2-256 0 0,3-2 704 0 0,-3 3 32 0 0,-1 1 64 0 0,-1-2-192 0 0,2-1-2464 0 0,-3-3 2273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20320 8117 4991 0 0,'0'-4'1504'0'0,"4"-2"-960"0"0,7 0 416 0 0,5 2-384 0 0,5 0-416 0 0,2 2-480 0 0,3 6-1120 0 0,1 1-800 0 0,-4 1-2495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20892 7985 5023 0 0,'4'0'992'0'0,"6"0"608"0"0,6 0-960 0 0,1 5-384 0 0,0 1 128 0 0,-1 4-288 0 0,1 5-32 0 0,-3 4-128 0 0,1-1-32 0 0,-3 1-64 0 0,-2 2-704 0 0,1-3 192 0 0,-2 0-1024 0 0,3-3 1024 0 0,-1 0-2624 0 0,-3-2 1761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25721 12515 8863 0 0,'0'4'2560'0'0,"0"7"-1600"0"0,-5 5 608 0 0,-1 4-352 0 0,1 0-16383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21378 8079 7199 0 0,'0'-4'1472'0'0,"0"-6"-544"0"0,5-2-640 0 0,5 2-160 0 0,6 2-128 0 0,5 3-96 0 0,-2 6 32 0 0,1 3-416 0 0,1 6-2368 0 0,2 1-2048 0 0,-3-2 3265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22119 8099 11007 0 0,'5'-5'576'0'0,"1"-5"256"0"0,4-2-864 0 0,5 2-64 0 0,-1 7 64 0 0,3 3-32 0 0,2 3-384 0 0,3 0-1120 0 0,2 0 384 0 0,1 3-1600 0 0,1 2-1888 0 0,-4-2 3137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22585 8134 7295 0 0,'0'-4'1248'0'0,"0"3"-640"0"0,4 1-704 0 0,2 5-1536 0 0,4 3-4288 0 0,1-2 4417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22924 8218 10751 0 0,'0'4'1216'0'0,"0"7"-1408"0"0,4 0-32 0 0,2 4-704 0 0,4-1 192 0 0,1 1-160 0 0,2-1-1056 0 0,-1 1 1056 0 0,3-2-1024 0 0,-2 1-992 0 0,-3-2 1601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23178 8349 3935 0 0,'4'-5'320'0'0,"6"0"160"0"0,6-1 416 0 0,5 1 576 0 0,-2 7-416 0 0,1 1-736 0 0,2 7 992 0 0,0 4-960 0 0,-2 5-320 0 0,-1 0-64 0 0,2 0-320 0 0,0 2-2528 0 0,3-3-2400 0 0,-4-4 3649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23813 8525 13663 0 0,'4'-5'576'0'0,"2"-5"64"0"0,4-2-1376 0 0,5 2-128 0 0,4 2 192 0 0,4 3-256 0 0,2 2-256 0 0,1 2-1696 0 0,1 0 1376 0 0,0 6 288 0 0,-4 1-3679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24406 8475 4575 0 0,'0'-4'2624'0'0,"-4"-2"64"0"0,2 0-1248 0 0,3 6-2080 0 0,4 3-672 0 0,7 5-2464 0 0,1 1-1823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24913 8475 9503 0 0,'0'-5'2720'0'0,"0"-5"-1856"0"0,5-2-736 0 0,1-3-96 0 0,4 2-32 0 0,5 2-64 0 0,-1-1-64 0 0,3 1-96 0 0,2 3-288 0 0,3 2-1120 0 0,2 3 480 0 0,1 2-1664 0 0,-3-4 1536 0 0,-2-1-2496 0 0,-3 1 2113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25294 8410 5247 0 0,'5'0'800'0'0,"5"0"-640"0"0,6 0-1120 0 0,5 0 384 0 0,-2-4-2656 0 0,-3-2 1793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25675 8355 9183 0 0,'5'0'2240'0'0,"1"-4"-1728"0"0,4-7 256 0 0,5 0-896 0 0,4 1-736 0 0,4 2-2560 0 0,1 2 608 0 0,-2 3-2655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24681 13023 8991 0 0,'4'0'1696'0'0,"2"4"3712"0"0,-5 2-4992 0 0,-2 4-192 0 0,-2 5 224 0 0,-4 5 160 0 0,-1 2 64 0 0,-3-1-256 0 0,-1-1 320 0 0,-2-3-352 0 0,1 0-96 0 0,-1-4 64 0 0,-4 2 256 0 0,-2-3-96 0 0,-3 2-352 0 0,-1-2 32 0 0,2 1 0 0 0,2-1-96 0 0,-1 2 32 0 0,-1-2-32 0 0,-2 2-32 0 0,-1-2 0 0 0,-4 2 0 0 0,-3-1-32 0 0,0 0 0 0 0,1 4 0 0 0,-3-1-32 0 0,-1 0-32 0 0,-3 3 96 0 0,1 2-32 0 0,2-2 32 0 0,-2 0-32 0 0,1 1-32 0 0,-3 2 32 0 0,1 1-32 0 0,-1 2 0 0 0,0 0 0 0 0,-1-3 64 0 0,1-2-64 0 0,-1 1 0 0 0,1 1 32 0 0,-1 2-32 0 0,2-4 32 0 0,2-1 0 0 0,-1 1 64 0 0,1-3-96 0 0,2 1 64 0 0,3 0 32 0 0,-3-1-96 0 0,0 0 32 0 0,2-3 32 0 0,1 1-64 0 0,2 2 0 0 0,1-2 32 0 0,1 2-32 0 0,1 1 0 0 0,0-1 0 0 0,5 0-96 0 0,1-3 32 0 0,4 2-32 0 0,0-3 64 0 0,-1 1 96 0 0,-3 2 96 0 0,3 4-640 0 0,4-7-32 0 0,8-5-3936 0 0,6-8 3520 0 0,6-5-1408 0 0,3-6-896 0 0,3 0 1056 0 0,1 1-7295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26099 8333 6591 0 0,'4'-5'1792'0'0,"6"-5"-960"0"0,6-2-256 0 0,5 2-448 0 0,3 2-192 0 0,-3 7-1408 0 0,-4 9-1504 0 0,-6 2-2431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26426 8326 12511 0 0,'-5'-4'2464'0'0,"-5"-2"-2016"0"0,-2 4-1024 0 0,2 8-1856 0 0,2 7-2944 0 0,3 1-1663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25104 4984 0 0 0,'22'0'13343'0'0,"8"-5"-11679"0"0,-7-1-1440 0 0,-6-4-192 0 0,-6-5 96 0 0,-6-4-96 0 0,-2-4-3296 0 0,1 3 864 0 0,5 4-160 0 0,6 5-2528 0 0,0 4 2977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10376 12620 6911 0 0,'-5'0'2432'0'0,"-5"0"-1760"0"0,-6 0-1088 0 0,-1-4 352 0 0,4-7 384 0 0,-1 0-192 0 0,1-4 480 0 0,0 1 192 0 0,1-1-544 0 0,-2 1 736 0 0,-2 4-128 0 0,-4 3-384 0 0,-2 3-64 0 0,-3 2-288 0 0,0 1 64 0 0,-2 6-96 0 0,0 2 0 0 0,1-1 0 0 0,-1 4 192 0 0,0-1-128 0 0,1 4-32 0 0,-1-2 0 0 0,1-1-32 0 0,4 1 0 0 0,2-1 0 0 0,-1 2-32 0 0,-1-1-32 0 0,4 3 0 0 0,0-2 0 0 0,3 2-32 0 0,-1 3 32 0 0,-1-2-32 0 0,2 2 0 0 0,-2 2-64 0 0,3 2 32 0 0,0 2-64 0 0,1 2 0 0 0,3 1 32 0 0,-1 0-32 0 0,2 1 0 0 0,1 4 0 0 0,-1 1-32 0 0,0 5 0 0 0,2 0-64 0 0,2-2 64 0 0,-2 3 32 0 0,-1-2-32 0 0,2-1 0 0 0,1-4 32 0 0,2-1-32 0 0,6-2 32 0 0,2-1-32 0 0,1-1 32 0 0,-1 0-64 0 0,3 0 32 0 0,0 0-160 0 0,3-1 224 0 0,5 1-160 0 0,3 1 64 0 0,4-1-160 0 0,2 0-128 0 0,1-4 96 0 0,-4-2-128 0 0,-1-4-160 0 0,0 0-192 0 0,2-3-1344 0 0,0-4 928 0 0,2-3 32 0 0,0-3 288 0 0,1-2-2304 0 0,-4 0 2049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10795 12744 5503 0 0,'-5'0'2752'0'0,"-5"0"-1728"0"0,-2-5-736 0 0,-2 0-288 0 0,-5-1-96 0 0,3-3 128 0 0,-2 0 224 0 0,3-3-128 0 0,-1 0 480 0 0,2-2-288 0 0,0 2 96 0 0,-3 6 192 0 0,-3 6-160 0 0,3 6-32 0 0,-2 2-288 0 0,4 5 64 0 0,-1-1-128 0 0,3 3 32 0 0,-2-1-32 0 0,3 1-32 0 0,-2 2-32 0 0,2 4-32 0 0,8 2 0 0 0,3 1 0 0 0,3 2 0 0 0,1 0 0 0 0,4 1 0 0 0,1 0 32 0 0,0 0-32 0 0,2-1 32 0 0,-1 1 0 0 0,-1-1 0 0 0,3 0-32 0 0,-2 1 32 0 0,-1-1 0 0 0,1 0 128 0 0,5 0 288 0 0,-1 1 128 0 0,3-6-224 0 0,2-5 352 0 0,3-6 32 0 0,2-8-96 0 0,2-10-64 0 0,-3-8-128 0 0,-2-5-192 0 0,1-4 128 0 0,-3-2-224 0 0,0-1 0 0 0,-4 0 0 0 0,-3 0 0 0 0,0 0 32 0 0,-2 1-32 0 0,-2 0-32 0 0,-2 1 0 0 0,-2 0 160 0 0,-2 0-160 0 0,-1-1 64 0 0,-4 6-96 0 0,-3 0-32 0 0,-3 5-96 0 0,-6 1-224 0 0,-3 2-160 0 0,-4 4-160 0 0,-2 7-256 0 0,-1 5 352 0 0,-1 1-640 0 0,-1 1 544 0 0,1 3-800 0 0,0 0-1728 0 0,1 0-3456 0 0,4-3 2721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10996 12557 6303 0 0,'0'5'3424'0'0,"0"5"-2752"0"0,0 6-32 0 0,0 5-480 0 0,0 3-32 0 0,0 1-32 0 0,0 2-32 0 0,0 1 0 0 0,0 4-32 0 0,0 1 0 0 0,0-1 0 0 0,0 0-32 0 0,-5-3 0 0 0,-1 0 0 0 0,1-2 32 0 0,0 0 0 0 0,2-1-32 0 0,-4 0-32 0 0,0 0 32 0 0,1 0 0 0 0,2 0 0 0 0,1 0-64 0 0,1-9-288 0 0,6-12 224 0 0,1-10 256 0 0,1-10 0 0 0,-1-7 32 0 0,3-3 0 0 0,0-3 32 0 0,-1-1 192 0 0,-2 1-224 0 0,3 0 0 0 0,0 0-32 0 0,3 1 160 0 0,-1 0 64 0 0,4 5 0 0 0,-2 2-160 0 0,2 4 192 0 0,3 9-160 0 0,3 6-160 0 0,-2 8-32 0 0,1 7 64 0 0,-3 5 0 0 0,0 0-64 0 0,-3 1 32 0 0,-3 1 0 0 0,-4 2 0 0 0,-2 2 96 0 0,-2 0-128 0 0,-2 1 0 0 0,-1 1-32 0 0,1-1 0 0 0,-1 1-32 0 0,0-1-64 0 0,1 1 32 0 0,0-1 0 0 0,0 0-256 0 0,0 1-96 0 0,-1-1-1184 0 0,6-4-1376 0 0,1-2 1120 0 0,4-4-1344 0 0,1-9-256 0 0,-2-6 2273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11430 12785 11647 0 0,'0'4'4448'0'0,"0"7"-3616"0"0,0 5-288 0 0,0 4-320 0 0,0 4-224 0 0,0 2-32 0 0,0 1 0 0 0,0 0-32 0 0,0 1 64 0 0,0-1-64 0 0,4-5 64 0 0,2-1 0 0 0,0 0 32 0 0,3-4 0 0 0,0 0 0 0 0,-1 2 0 0 0,2-3 32 0 0,0 1 32 0 0,2-3 0 0 0,-1 1-64 0 0,3 2 32 0 0,2 3 32 0 0,4 2 128 0 0,3-2 64 0 0,-3-1-160 0 0,0-7 544 0 0,1-11 384 0 0,-3-9-672 0 0,-5-9-288 0 0,0-5-32 0 0,-2-4-32 0 0,2-1 32 0 0,-2-6 32 0 0,1-1 0 0 0,0 0-32 0 0,-3-2-64 0 0,2 0 32 0 0,-1 1 0 0 0,2 3 0 0 0,-1-2 32 0 0,2 0-64 0 0,-1 1 0 0 0,-3 2 0 0 0,2 6-32 0 0,-1 4 64 0 0,-2-1-32 0 0,1 5-64 0 0,1 0-192 0 0,-3 8-6368 0 0,-2 9 1440 0 0,-7 10 864 0 0,-2 3-735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12539 12753 7839 0 0,'-4'0'2944'0'0,"-6"0"1696"0"0,-6 0-2816 0 0,4 0-224 0 0,9-5-1088 0 0,9 0-320 0 0,8-1-160 0 0,7 1-32 0 0,3 2 32 0 0,3 1-32 0 0,1 1-32 0 0,0 1 32 0 0,0 0-64 0 0,-1 0 96 0 0,0 0 0 0 0,0 0-32 0 0,-1 0-32 0 0,1 5 32 0 0,-1 1-32 0 0,0 0 32 0 0,0-2 0 0 0,1 0 0 0 0,-1 2-64 0 0,0 1 32 0 0,0-1 32 0 0,0 3-224 0 0,1 0-480 0 0,-1-1-5056 0 0,0-3-448 0 0,-4-2-319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13841 12631 5855 0 0,'0'-4'1696'0'0,"0"-6"960"0"0,-4-6-608 0 0,-6-1-512 0 0,-2 8-1152 0 0,2 10-416 0 0,2 9 0 0 0,3 7 32 0 0,2 5 0 0 0,1 8-32 0 0,2 4 32 0 0,0-1-64 0 0,0 4 32 0 0,1 0 0 0 0,4 3 0 0 0,1-2 0 0 0,0 3 0 0 0,-1 2-32 0 0,-2-1 0 0 0,-1 1 0 0 0,-1 2 0 0 0,4 3 0 0 0,1-3 64 0 0,-1 0 0 0 0,0 1 32 0 0,-2-2 0 0 0,-2 0 64 0 0,0-3 0 0 0,0-5 32 0 0,-1-3 64 0 0,-1 2 32 0 0,1-1 32 0 0,-5-2-32 0 0,-1-2 224 0 0,1-1-224 0 0,-5-1 160 0 0,-3-2 32 0 0,-5-9-512 0 0,-4-11-576 0 0,2-13 448 0 0,0-8-224 0 0,4-7 224 0 0,3-3 96 0 0,1-8 32 0 0,2-1 0 0 0,2 0 32 0 0,3-3 32 0 0,3 0 0 0 0,-4-3 0 0 0,0 2 32 0 0,1-2 0 0 0,1 1 32 0 0,1-1 0 0 0,1 1 64 0 0,2-1 0 0 0,-1 1 0 0 0,6 3 32 0 0,1-1 0 0 0,0 1 0 0 0,-1 2 64 0 0,-2 3-64 0 0,-1 2 32 0 0,0 1-64 0 0,-2 1 32 0 0,4 1 32 0 0,2 0-96 0 0,0 0-64 0 0,2 1 0 0 0,1-1-32 0 0,-1 0-96 0 0,2 4 0 0 0,-1 2-160 0 0,4 4 160 0 0,2 4-96 0 0,5 6 64 0 0,2 6 64 0 0,3 5 64 0 0,-4 5 64 0 0,0 6 32 0 0,-4 4 128 0 0,-1 4-96 0 0,-2 1 96 0 0,0 2-64 0 0,-2 0-32 0 0,-3 1 32 0 0,-3-1 192 0 0,-3 0-128 0 0,-1-1 160 0 0,-2 1-192 0 0,-5-1 224 0 0,-1 1-192 0 0,0-1 256 0 0,-4 0-128 0 0,1 0-64 0 0,-4-4-288 0 0,1-2 32 0 0,-1-4-928 0 0,-4-9-3776 0 0,1-10-5760 0 0,4-5 8449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14318 12710 6751 0 0,'-4'4'3232'0'0,"-2"6"-2304"0"0,-5 2-256 0 0,1 3-288 0 0,-3-2-192 0 0,0 3-96 0 0,-1-3-96 0 0,1 2 32 0 0,-2 3-32 0 0,3 2 32 0 0,2 3-32 0 0,-1 1 32 0 0,1 2-32 0 0,2 0 32 0 0,3 1 64 0 0,2-1-96 0 0,6-3 32 0 0,7-3 512 0 0,2-8-160 0 0,3-6 416 0 0,-1-9 704 0 0,2-4-1056 0 0,-2-5 480 0 0,1-5-224 0 0,-2-4-480 0 0,-3-3 224 0 0,1-2-224 0 0,-1-1 32 0 0,2 0-96 0 0,-1 0-64 0 0,2 4 32 0 0,-1 2-32 0 0,-3 0-32 0 0,2 4 0 0 0,-1-1 0 0 0,-3 0 64 0 0,-1-3 0 0 0,-8 3-352 0 0,-7 4-224 0 0,-6 5-416 0 0,-6 8 512 0 0,-3 4-320 0 0,2 7 352 0 0,1 1-96 0 0,-1 3-896 0 0,-1 4-832 0 0,-2-2-864 0 0,5 2 1216 0 0,5-3-6559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23294 13512 11711 0 0,'-5'-5'352'0'0,"-5"-1"288"0"0,-2 5-192 0 0,-2 3-320 0 0,0 5 416 0 0,-2 1-352 0 0,3 4 64 0 0,-2 5-160 0 0,-2 3 64 0 0,1 3-96 0 0,-1 3 0 0 0,-2 0-32 0 0,3 1 0 0 0,-1 0 64 0 0,2 0-32 0 0,0 0 32 0 0,-3 0 0 0 0,3-1 0 0 0,-2-4 32 0 0,3-2-32 0 0,-1 1-32 0 0,2 1 0 0 0,-1-4 0 0 0,2 0 64 0 0,-2 2 0 0 0,-2-3 0 0 0,0 0 0 0 0,0 1 0 0 0,-3 3 256 0 0,3 2-128 0 0,-2-3 64 0 0,4 0-192 0 0,3 0 128 0 0,8-2-192 0 0,5-1 96 0 0,7-3-96 0 0,5-3 96 0 0,6 0 32 0 0,3-1-64 0 0,3-3 0 0 0,1-2-96 0 0,0-2 64 0 0,1-2-96 0 0,-1-1 0 0 0,0 0 0 0 0,0 0 0 0 0,-1-1-64 0 0,1 5-256 0 0,-1 2-32 0 0,0-1-1024 0 0,0 0-1248 0 0,1-2-1856 0 0,-6-1-4895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14762 12885 6943 0 0,'0'4'5440'0'0,"5"2"-3872"0"0,1 4-1472 0 0,-1 5 0 0 0,4 0-128 0 0,1 2 32 0 0,2 2 128 0 0,4-2 480 0 0,4-3 160 0 0,-2-10-640 0 0,-4-9 64 0 0,0-4-96 0 0,-1-4-32 0 0,-5-6 160 0 0,-2-3-32 0 0,-3-2 64 0 0,-2-3 160 0 0,0 1 192 0 0,-6-2 384 0 0,-2 1-96 0 0,-3 5-672 0 0,-1 1 96 0 0,-3 4-192 0 0,-3 6 96 0 0,-4 4-320 0 0,-2 3-864 0 0,-2 3-1056 0 0,-1 6-1600 0 0,-1 6-4000 0 0,5 1 1345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15488 11943 11967 0 0,'0'5'5728'0'0,"-5"1"-5312"0"0,-1 4-384 0 0,1 5-96 0 0,-4 0 0 0 0,-1 1 0 0 0,3 4 32 0 0,1 1-96 0 0,2 3 0 0 0,2 1 0 0 0,1 6-32 0 0,1 1 0 0 0,1 5 0 0 0,-1 0 0 0 0,-4 3 0 0 0,-2 4 32 0 0,1 3-32 0 0,0 2 64 0 0,2 2 32 0 0,-3 2 0 0 0,-1 0 32 0 0,1 4-32 0 0,1 2 32 0 0,-2 0 0 0 0,-1-2 32 0 0,-3 4-32 0 0,0-1-64 0 0,2 0-64 0 0,-1-3-96 0 0,0-6-192 0 0,2-2-192 0 0,2-6-128 0 0,3-1-224 0 0,1-3-192 0 0,2-4-256 0 0,0-3-1792 0 0,0-3-2432 0 0,1-6 4513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15663 12451 9279 0 0,'5'5'7424'0'0,"1"5"-8288"0"0,-1 6-832 0 0,0 5-4160 0 0,-2-2-2431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15731 12853 11359 0 0,'-4'5'4768'0'0,"-7"1"-3776"0"0,0 4-352 0 0,-4 0-480 0 0,1 4-128 0 0,-1-2-128 0 0,1 3-64 0 0,4 2-160 0 0,3 4-480 0 0,-2-3 256 0 0,1 1-192 0 0,2 1-1280 0 0,2 2-576 0 0,1 1-1760 0 0,6-2 2336 0 0,3-6-2303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15992 12684 7455 0 0,'0'5'1600'0'0,"0"5"1344"0"0,0 6-2208 0 0,0 5-448 0 0,0 3-160 0 0,0 1-32 0 0,0 2-96 0 0,0 1 32 0 0,0-1-96 0 0,-5 0 0 0 0,-1 0-96 0 0,1 0-96 0 0,-4-5 128 0 0,0-2 0 0 0,1 1-128 0 0,-2 1-96 0 0,5-4-3424 0 0,7-9 3168 0 0,9-5 384 0 0,2-9 256 0 0,3-4-32 0 0,3-3 64 0 0,4-6 96 0 0,1 1-64 0 0,2-1 192 0 0,1 3-160 0 0,-1-2 192 0 0,1 4-192 0 0,0 3 128 0 0,0-2-96 0 0,-1 3-32 0 0,1 1 128 0 0,-5 8-128 0 0,-2 3 288 0 0,-4 6 0 0 0,0 5 32 0 0,-3 6-320 0 0,0-2-128 0 0,-1 2 32 0 0,1-4-32 0 0,4-3 0 0 0,2-5 128 0 0,3-8-32 0 0,3-4 64 0 0,0-1 0 0 0,-3-4 0 0 0,-1-1-32 0 0,0-3 64 0 0,1-4-32 0 0,2 1 32 0 0,0-1 32 0 0,2-2-64 0 0,0-3 0 0 0,0-1 64 0 0,0 2 0 0 0,1 1-32 0 0,-5-1 64 0 0,-2 4-32 0 0,-4-1-32 0 0,0 4 32 0 0,-3-1-64 0 0,1 2 160 0 0,-2-1-64 0 0,-8 2-288 0 0,-4 8-640 0 0,-7 3 448 0 0,-6 8-384 0 0,-6 2 160 0 0,1 4 384 0 0,-2 0 32 0 0,3 2 0 0 0,0-2 0 0 0,3 2 0 0 0,4 3-160 0 0,7-2 96 0 0,6 0 0 0 0,5 3 32 0 0,7 2 64 0 0,4 3 32 0 0,0 0-32 0 0,1 2 32 0 0,1 0-32 0 0,-2 1 0 0 0,-1 0-32 0 0,-3-1 64 0 0,1 1-32 0 0,1-1 32 0 0,-1 1 32 0 0,0-1 0 0 0,-2 0-32 0 0,1 5 32 0 0,-3 1 0 0 0,-2 0-32 0 0,1-1 32 0 0,-2-2 32 0 0,-1 0-64 0 0,-3 2 96 0 0,-2 2 0 0 0,-2-1 96 0 0,0-2 32 0 0,-2 0 96 0 0,-3 2 32 0 0,-3 1 32 0 0,-3-1 0 0 0,-1-1 0 0 0,-3-2-32 0 0,-3-1 0 0 0,-3-1-96 0 0,-3 0 0 0 0,-2-1-64 0 0,-1-5-64 0 0,-6-1 32 0 0,0 1-96 0 0,-5 0-32 0 0,-1 2 0 0 0,-2 1-32 0 0,1-3 0 0 0,-2-1 32 0 0,-2-4 0 0 0,1-5 0 0 0,-2-3-64 0 0,4-4-96 0 0,-2-3-64 0 0,3-1-224 0 0,3-1-128 0 0,-2-4-96 0 0,3-2-128 0 0,1-3-128 0 0,3-6-256 0 0,2-4-160 0 0,1-2-192 0 0,1-3-32 0 0,6-6 32 0 0,1-2-32 0 0,4-4 160 0 0,5-1-2368 0 0,5 7 2337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16997 12893 13887 0 0,'0'-5'4352'0'0,"4"-1"-4672"0"0,7 1 288 0 0,5 0 32 0 0,4 2-32 0 0,4 1 32 0 0,2 1-64 0 0,1 0 32 0 0,0 1 0 0 0,1 1-32 0 0,-1-1 0 0 0,0 0 32 0 0,0 0-64 0 0,-1-4 0 0 0,0-2-32 0 0,1 0-96 0 0,-1 2-672 0 0,0-4 160 0 0,0 0-1120 0 0,1-3-288 0 0,-1 0-1312 0 0,-5 2-4479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18034 12366 15743 0 0,'0'-4'4192'0'0,"4"-2"-4128"0"0,7 0 64 0 0,5 1-224 0 0,5 2 128 0 0,2 6-64 0 0,3 1 0 0 0,1 2-32 0 0,1-2 0 0 0,-1 0 0 0 0,0-2 0 0 0,0-1-32 0 0,0 0 0 0 0,-1-5-64 0 0,1-2 32 0 0,-1 0 0 0 0,0 1-32 0 0,0 2 64 0 0,0 0-32 0 0,1 2 0 0 0,-1 1 0 0 0,0-5 32 0 0,0-1-32 0 0,1 1-96 0 0,-1 1-448 0 0,-4-4 224 0 0,-2 0-96 0 0,0 2-544 0 0,2 1-160 0 0,-3-3 512 0 0,-5-4-7232 0 0,-5 0 2625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18165 12494 8031 0 0,'0'4'4128'0'0,"-4"6"-3072"0"0,-2 7 352 0 0,-4 3-1152 0 0,-1 4-160 0 0,3 6-32 0 0,1 3 0 0 0,-2 0 0 0 0,1 4 0 0 0,1-1 0 0 0,2-1 64 0 0,2 1-32 0 0,2 1 0 0 0,0 1 0 0 0,-3 0-64 0 0,-2 1 0 0 0,1 0-32 0 0,0 1 0 0 0,2-1 0 0 0,2 1 0 0 0,-5-1 32 0 0,0-3 0 0 0,0-4 32 0 0,2 3 64 0 0,1-1 96 0 0,1-2-96 0 0,1-1 128 0 0,1-2 0 0 0,5-6-1216 0 0,1-11-864 0 0,0-12-864 0 0,3-6 1152 0 0,0-7-64 0 0,-1-5 128 0 0,-2-5 160 0 0,-3-2 288 0 0,0-6-2240 0 0,-3 3 2049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18056 12705 8511 0 0,'-4'5'6976'0'0,"2"1"-4288"0"0,7-1-2176 0 0,2 4-576 0 0,5 1 32 0 0,4-3-160 0 0,4-1 96 0 0,-1 2-64 0 0,0 0 32 0 0,2-2-64 0 0,2-1-64 0 0,0-2-96 0 0,3-1-192 0 0,-5 3-224 0 0,-1 1-224 0 0,1-1-224 0 0,1 0-64 0 0,1-2-1344 0 0,2-2 1344 0 0,0 0 64 0 0,1-1 128 0 0,0 0-576 0 0,1-4 1184 0 0,-1-3-2304 0 0,-4 2 1505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19382 12324 6527 0 0,'-4'0'2624'0'0,"-6"0"-1152"0"0,-7 5-1504 0 0,-3 1-32 0 0,-4-1 0 0 0,3 4-32 0 0,0 1 0 0 0,-1-3 0 0 0,-1 3 0 0 0,-1 0 0 0 0,-1 2 32 0 0,0-1 32 0 0,-2 3-32 0 0,1-2 64 0 0,0 2-32 0 0,-5 3 32 0 0,-2-1 0 0 0,1 1-32 0 0,1 1 64 0 0,2 4-32 0 0,1 1 32 0 0,0 2 64 0 0,-3 0-32 0 0,-1 2 32 0 0,0-1 0 0 0,2 6 96 0 0,5 0 0 0 0,3 0 64 0 0,0-1 64 0 0,0 3-32 0 0,4 1 96 0 0,0-2 32 0 0,-1 2 64 0 0,2 1 96 0 0,5-2 0 0 0,3 2 32 0 0,5-1 32 0 0,1-1-32 0 0,3-3 64 0 0,5-5 0 0 0,1-4-64 0 0,5-1-128 0 0,5 0-96 0 0,4-2-96 0 0,3-1-32 0 0,2-4-32 0 0,1 1-128 0 0,1-2-32 0 0,5-4-32 0 0,1-3-64 0 0,0-2 0 0 0,-2-3-32 0 0,3-1-128 0 0,1 0-96 0 0,-2-1-288 0 0,2 1-224 0 0,1-1-192 0 0,-3 1-192 0 0,-1-5-160 0 0,-2-1-192 0 0,2 0-128 0 0,1-3-128 0 0,-1 0-32 0 0,-2-3 192 0 0,0 0 480 0 0,-3-1-2112 0 0,-4 0 2145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22892 14749 9407 0 0,'-4'0'1824'0'0,"-7"0"-544"0"0,-5 0-64 0 0,0-4-640 0 0,7-2 1120 0 0,10 0-1440 0 0,8-3-32 0 0,4 5-96 0 0,3 2-64 0 0,4 2 224 0 0,3 1 32 0 0,2-4-160 0 0,1-2-32 0 0,1 0 160 0 0,0 1-160 0 0,0 1-32 0 0,-1 1-64 0 0,6 1 0 0 0,0 1 64 0 0,0 0-32 0 0,-1 0 0 0 0,-2 0-64 0 0,0 1 64 0 0,2-1-64 0 0,2 0 0 0 0,-1 0 0 0 0,-2 0 0 0 0,0 0 0 0 0,-2 0 0 0 0,-1 0-64 0 0,-1 0 96 0 0,0 0-64 0 0,0 0 96 0 0,0 0-96 0 0,0 0-32 0 0,0 0-192 0 0,-4-4-15424 0 0,-6-2 13281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19497 12911 18399 0 0,'-5'0'5280'0'0,"-1"-4"-4160"0"0,5-6-448 0 0,7-2-1216 0 0,7 2 416 0 0,5-2-32 0 0,5 0-96 0 0,3 4 64 0 0,1 2-32 0 0,0 2-32 0 0,1 2-32 0 0,-1 1-32 0 0,0 1-64 0 0,5 1-96 0 0,0-1-576 0 0,0 1 480 0 0,-1-1 0 0 0,-1 1-64 0 0,-2-1-32 0 0,-1 0 0 0 0,0 4-128 0 0,-1 2-64 0 0,0 0-160 0 0,0-2-1504 0 0,0 0 1088 0 0,0-2-160 0 0,0-1-1568 0 0,0-1 1824 0 0,0 0 256 0 0,0-5-2016 0 0,-4-1 2017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21146 12695 8799 0 0,'-5'0'5280'0'0,"-1"-5"-4608"0"0,-4-1-320 0 0,-5 0-480 0 0,-4 2 32 0 0,1-4 32 0 0,-1 0 32 0 0,-2 2-96 0 0,-1 1 64 0 0,-2 1-32 0 0,-1 2 64 0 0,-1 2 0 0 0,0 4 0 0 0,-1 2 32 0 0,0 0-32 0 0,1-1-32 0 0,-1 3-64 0 0,1 0 32 0 0,0-1-160 0 0,4 3 96 0 0,2-1-288 0 0,3 3-96 0 0,6 3-608 0 0,4 5 480 0 0,8 2 288 0 0,4 3 352 0 0,5 1 96 0 0,6 1 192 0 0,-1 0-32 0 0,3-5 96 0 0,-3-1 32 0 0,2 0 32 0 0,1 1 352 0 0,-2 1-416 0 0,1-3-32 0 0,-2-1-96 0 0,-5 1-64 0 0,2-2-64 0 0,-2-1-32 0 0,-3 2 96 0 0,-2 1-128 0 0,-6-1-32 0 0,-4-1-32 0 0,-5-3-160 0 0,-1 1 96 0 0,-2-3 0 0 0,0 1 0 0 0,-2-1 32 0 0,-3-4 0 0 0,-3 1 32 0 0,-2 0-64 0 0,-1 1 96 0 0,-2 0 0 0 0,-1-2-64 0 0,1-3 0 0 0,-1-2-384 0 0,0-2 96 0 0,0-2-704 0 0,1-4-1216 0 0,4-7 896 0 0,6-6 128 0 0,6-4 672 0 0,4-3-416 0 0,8-2 768 0 0,4-1 96 0 0,5 4 64 0 0,5 1 64 0 0,0 1 64 0 0,2 3-32 0 0,2 0 32 0 0,2 4 32 0 0,2-1-64 0 0,1 3 32 0 0,1-2 64 0 0,1 2-32 0 0,-1 3 32 0 0,1-1 64 0 0,-1 0 288 0 0,1 3-96 0 0,-1 2 480 0 0,1 2 192 0 0,-1 1 160 0 0,0 6-32 0 0,1 2-640 0 0,-1 5 480 0 0,-4 4-192 0 0,-2 1-448 0 0,-4 1-96 0 0,0-2-32 0 0,-3 1-32 0 0,0-3-64 0 0,-1 2 32 0 0,1 2 224 0 0,-1 3-32 0 0,2-2-224 0 0,2-4 1088 0 0,-1-9 128 0 0,2-5-800 0 0,-3-8 416 0 0,1-1-160 0 0,-2-5-480 0 0,-3-4 192 0 0,1 2-320 0 0,-1-2 32 0 0,-3-2 0 0 0,3-2 192 0 0,-2-2-256 0 0,0-1 96 0 0,-3-1-32 0 0,-2 0-32 0 0,-6 4-128 0 0,-7 1 32 0 0,-6 5-256 0 0,-5 8 32 0 0,-3 7-64 0 0,-3 3-64 0 0,0 1-128 0 0,0 5 160 0 0,-1 1-480 0 0,1 3-512 0 0,0 0-704 0 0,5 2-1024 0 0,1-1-832 0 0,5 1 96 0 0,9-1-800 0 0,6-3 3297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21757 12821 8735 0 0,'0'-4'3936'0'0,"4"-2"-2752"0"0,2-4-320 0 0,0-5-288 0 0,-1-4 224 0 0,-2-4-416 0 0,-6 3-64 0 0,-1-1 32 0 0,-2 0-64 0 0,2-2 0 0 0,-4-1 0 0 0,0-1-32 0 0,-4 4 0 0 0,1 1 0 0 0,-2-1 0 0 0,0-1 64 0 0,-1 4-128 0 0,-3-1 32 0 0,-3-1 96 0 0,-3-1-192 0 0,-2 3 32 0 0,4-1-96 0 0,0 4-32 0 0,0-1 0 0 0,-1 3-64 0 0,-2-1 0 0 0,0 2-32 0 0,-2 3-224 0 0,5 7 160 0 0,1 5 0 0 0,3 5-128 0 0,1 2 64 0 0,3 4 0 0 0,-1-1-32 0 0,2 2 32 0 0,3 3 0 0 0,-1 3 0 0 0,1 6 32 0 0,-3 4-64 0 0,1 5 64 0 0,3 6-32 0 0,1 4 0 0 0,-1 3 96 0 0,0 3-64 0 0,2 1 32 0 0,2-4 32 0 0,1-2 0 0 0,1 1 32 0 0,2 1 32 0 0,0 0-32 0 0,0-2 32 0 0,0-2 0 0 0,5-3 32 0 0,1 0 64 0 0,0-3-64 0 0,-1-3 0 0 0,-2-4 0 0 0,-1-2-32 0 0,-1-2 32 0 0,0-2-288 0 0,-1 0-736 0 0,-1 0-1344 0 0,-3-5-2688 0 0,-7-6 1440 0 0,-1-10 256 0 0,2-5 2369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20976 12821 9279 0 0,'0'-4'9184'0'0,"0"-7"-5120"0"0,5 0-3840 0 0,5 1-160 0 0,6 2-64 0 0,5 3-32 0 0,3 2 0 0 0,1 5-32 0 0,7 4 0 0 0,1 0-32 0 0,0-1 32 0 0,-1-1-128 0 0,-2-2-64 0 0,3-1-192 0 0,1 5-192 0 0,-2 0-192 0 0,-1-1-160 0 0,-2 0-128 0 0,-1-3-64 0 0,-1 0-1440 0 0,0-1 1216 0 0,-1 0-64 0 0,0-2-64 0 0,0 1-1376 0 0,0 0 1696 0 0,0-5-288 0 0,0-1-1440 0 0,-5 0 1761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21985 12261 7935 0 0,'-4'4'2656'0'0,"-2"7"-1568"0"0,0 5-800 0 0,-3 0-64 0 0,0 6-32 0 0,1 4-32 0 0,2 2-32 0 0,3 1 0 0 0,-4 4-32 0 0,0 1 0 0 0,2 4-64 0 0,-4 4-32 0 0,0 0 0 0 0,-3 1 0 0 0,1 2 0 0 0,-2 3 0 0 0,0 2 0 0 0,-1 1-32 0 0,1-3 32 0 0,-1-1 0 0 0,2 0 0 0 0,-2-3-32 0 0,1 0-32 0 0,-1-4-32 0 0,2-3-96 0 0,-2 0-96 0 0,2-1-192 0 0,2-2-256 0 0,4-3-224 0 0,2-2-1472 0 0,2-2 64 0 0,2-9 928 0 0,0-9-2463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21422 12663 10751 0 0,'-5'0'7456'0'0,"4"0"-5056"0"0,6 0-2272 0 0,6 0-96 0 0,6 0-64 0 0,5 0 0 0 0,3 4 0 0 0,6 2-32 0 0,2 0 0 0 0,1-1 0 0 0,2-2-64 0 0,0 3-32 0 0,3 1-128 0 0,0-1-160 0 0,1-1-224 0 0,-1-2-224 0 0,1-1-128 0 0,-1 3-32 0 0,-3 1 96 0 0,-3 0 128 0 0,-3-2 192 0 0,-2-1 160 0 0,-1 3 192 0 0,3 1 64 0 0,2-1 96 0 0,-1-2 160 0 0,0-1 96 0 0,-2-1 288 0 0,-1-1-96 0 0,-1-1 640 0 0,-1 0 224 0 0,1 0 544 0 0,-6-5-1248 0 0,-1-1 352 0 0,1 0-192 0 0,0 6-352 0 0,-3 7-768 0 0,-4 7 0 0 0,-5 5 256 0 0,-4 5 0 0 0,-7-3-32 0 0,-3 1 0 0 0,-6-1 0 0 0,0 3 96 0 0,1 0 0 0 0,-2 1 32 0 0,-3 0 0 0 0,1 2 32 0 0,-2-1 64 0 0,2 0 32 0 0,-2 1 96 0 0,3-1 32 0 0,3-8 608 0 0,4-13-256 0 0,6-6-256 0 0,5-8 64 0 0,0-7 288 0 0,4-5-288 0 0,1-3 0 0 0,-2-3-64 0 0,3 0 0 0 0,-1-1 0 0 0,2 0 96 0 0,0 1-224 0 0,2 0 0 0 0,-2 0 32 0 0,2 1-96 0 0,3 0 32 0 0,3-1-32 0 0,2 6 0 0 0,3 5-32 0 0,1 6 0 0 0,0 4-96 0 0,1 4 64 0 0,0 1 32 0 0,0 2-32 0 0,-1 5 32 0 0,1 1 64 0 0,-1 4 32 0 0,0 5 224 0 0,-4 3 128 0 0,-6 4-192 0 0,-6 2 32 0 0,-9-3-192 0 0,-4-1-32 0 0,-7 1-32 0 0,-6 0-64 0 0,-4 2 0 0 0,-4-4 0 0 0,7-5-352 0 0,7-10 224 0 0,4-9 64 0 0,8-5 0 0 0,4-5 96 0 0,5-5-32 0 0,1-3-32 0 0,2-3 64 0 0,4 3 64 0 0,-1 1-32 0 0,1 4-32 0 0,-3 0 32 0 0,0 4-64 0 0,-1-2 96 0 0,0 3-32 0 0,3 3 224 0 0,3 3-160 0 0,-2 7-96 0 0,0 8-128 0 0,-3 7-96 0 0,-3 5 64 0 0,-5 3 32 0 0,-3 3 0 0 0,-6 0-320 0 0,-4 1 128 0 0,0 0 0 0 0,1-1 0 0 0,-4-4-96 0 0,0-3-64 0 0,2 1-128 0 0,-3-3-128 0 0,1-1-160 0 0,1 1-320 0 0,-1-2-288 0 0,-1 1-352 0 0,3 1-4288 0 0,2-1 97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23320 12663 11487 0 0,'-5'0'5184'0'0,"-5"0"-4896"0"0,-6 0 64 0 0,-5 4 0 0 0,-3 2-96 0 0,-1 0-160 0 0,-2-1-64 0 0,-1 2-32 0 0,1 1 0 0 0,0-1-32 0 0,0 2-32 0 0,0 5-32 0 0,0-1 64 0 0,1 3-32 0 0,4 2 32 0 0,2-1-32 0 0,0 0 32 0 0,2 3-32 0 0,1 1 0 0 0,-1 3-96 0 0,2 0 96 0 0,4 2 0 0 0,-1 0-32 0 0,2 1-160 0 0,-1 0 128 0 0,1-1-32 0 0,2 1 64 0 0,8-5-192 0 0,8-6 416 0 0,3-10-32 0 0,4-7-64 0 0,0-7 96 0 0,1-6-32 0 0,4-6 192 0 0,2-4-192 0 0,-2-2 32 0 0,0-1 0 0 0,2-1 32 0 0,1 0 224 0 0,-3 1-128 0 0,0 0 0 0 0,-4 0 320 0 0,1 5-288 0 0,-3 2 256 0 0,-4 8 448 0 0,-7 7-896 0 0,-4 8-32 0 0,-3 8 96 0 0,1 7-96 0 0,0 5-64 0 0,2 3 0 0 0,0 1-32 0 0,1 1-32 0 0,1 0-96 0 0,0-1-128 0 0,4-4 64 0 0,2-2-96 0 0,0 0-1888 0 0,3-3 832 0 0,1-1-2208 0 0,2-3-2976 0 0,-1-4 225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23854 12557 10463 0 0,'0'5'6368'0'0,"-5"5"-4256"0"0,-1 6-1312 0 0,-4 5-640 0 0,-5 3 0 0 0,0 1-160 0 0,-1 2 32 0 0,-4 1-64 0 0,-1-1 0 0 0,-7 5 0 0 0,-4 1 32 0 0,1 3-64 0 0,-5 1 0 0 0,-4 3-32 0 0,-1-1-64 0 0,-1-3-64 0 0,1 2-96 0 0,-1-2-160 0 0,3-2-160 0 0,2-2-160 0 0,4-3-256 0 0,3-1-128 0 0,2-1-224 0 0,1-1-160 0 0,1-5-192 0 0,5-1-32 0 0,2-4 96 0 0,-1-1 256 0 0,-2-2-2656 0 0,4-4 2945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0:16:27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23072 12741 6207 0 0,'0'-5'3392'0'0,"4"-1"-736"0"0,2-4-640 0 0,0-5 832 0 0,3 0-1952 0 0,4 3 928 0 0,5 3-1184 0 0,4 8-192 0 0,2 4-320 0 0,2 6-32 0 0,1 5 0 0 0,0 6-96 0 0,0 3 0 0 0,0 3 0 0 0,0 1 0 0 0,0 0-32 0 0,-1 5 0 0 0,0 1-32 0 0,1 0-32 0 0,-1 3-32 0 0,0 4 0 0 0,0 0-64 0 0,-4 2 0 0 0,-2-2 0 0 0,-4 2-32 0 0,0 2-32 0 0,2-2-32 0 0,-3-3-128 0 0,1 0-64 0 0,-3-2-192 0 0,2-2-160 0 0,-2-4-288 0 0,1-2-320 0 0,-2-1-192 0 0,2-1-192 0 0,2-1-2176 0 0,4-5 2400 0 0,2-6-2304 0 0,-2-5 2401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7:14:11.1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25104 4984 0 0 0,'22'0'13343'0'0,"8"-5"-11679"0"0,-7-1-1440 0 0,-6-4-192 0 0,-6-5 96 0 0,-6-4-96 0 0,-2-4-3296 0 0,1 3 864 0 0,5 4-160 0 0,6 5-2528 0 0,0 4 2977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23422 14504 11583 0 0,'-4'0'2624'0'0,"-2"5"-1536"0"0,5 1-416 0 0,2 4-576 0 0,6 5 64 0 0,6 4 384 0 0,5 4-256 0 0,0 2-96 0 0,1-3-96 0 0,-3-1-64 0 0,1-4 64 0 0,-3-1 0 0 0,1 2 0 0 0,-3 3 64 0 0,2-4 64 0 0,-2 1-160 0 0,-2 2 160 0 0,-9 1 0 0 0,-3 3 64 0 0,-6-4-224 0 0,-2-1-32 0 0,-4 2 64 0 0,-3 1-64 0 0,-4 1-32 0 0,-3-3 0 0 0,3 0 0 0 0,1-4 96 0 0,3 0-128 0 0,0-3 64 0 0,4 1-32 0 0,-1-2-96 0 0,-3-3 96 0 0,2-8-3488 0 0,8-8 576 0 0,9-7-5920 0 0,5-2 4993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7:14:11.1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25104 4984 0 0 0,'22'0'13343'0'0,"8"-5"-11679"0"0,-7-1-1440 0 0,-6-4-192 0 0,-6-5 96 0 0,-6-4-96 0 0,-2-4-3296 0 0,1 3 864 0 0,5 4-160 0 0,6 5-2528 0 0,0 4 2977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7:14:11.1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25104 4984 0 0 0,'22'0'13343'0'0,"8"-5"-11679"0"0,-7-1-1440 0 0,-6-4-192 0 0,-6-5 96 0 0,-6-4-96 0 0,-2-4-3296 0 0,1 3 864 0 0,5 4-160 0 0,6 5-2528 0 0,0 4 2977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23839 14145 14175 0 0,'-4'0'1184'0'0,"-2"4"-384"0"0,0 6-576 0 0,1 7-160 0 0,2 3 0 0 0,1 4-64 0 0,1 2 64 0 0,1 1-96 0 0,0 0 64 0 0,0 1 0 0 0,0-1-64 0 0,0 0 64 0 0,1-1-64 0 0,3 1 0 0 0,2-1 64 0 0,0 1-64 0 0,-1-1 32 0 0,-2 0-64 0 0,-1 0 64 0 0,-1 0-32 0 0,4-4 96 0 0,1-2-64 0 0,-1 1 32 0 0,-1 1-96 0 0,-1 1 96 0 0,-1 1-32 0 0,-1 1 0 0 0,-1 1 96 0 0,-4-4 32 0 0,-7-6 480 0 0,0-10-544 0 0,0-11-32 0 0,3-8-64 0 0,3-8-64 0 0,2-3 32 0 0,1-3 0 0 0,6-1 64 0 0,2 0-128 0 0,0 0 128 0 0,4 4 0 0 0,-1 3 0 0 0,4 4-32 0 0,3 6 32 0 0,4 4 64 0 0,3 3-32 0 0,-3 7-32 0 0,0 4 32 0 0,-3 3-32 0 0,-1 2 32 0 0,-2 2-32 0 0,0 4 64 0 0,-2 3 128 0 0,2 2 0 0 0,-2 2 0 0 0,-3 1-96 0 0,-3 1 128 0 0,-7 0 32 0 0,-3 0-32 0 0,-6-5-128 0 0,0-1 0 0 0,-4-5 32 0 0,-4 0-64 0 0,-3-3-64 0 0,-2-4-224 0 0,-2-3-448 0 0,3-7-64 0 0,5-8-1504 0 0,11-7 928 0 0,6-5 128 0 0,7 1 960 0 0,3-1 64 0 0,3 4 64 0 0,1-1 32 0 0,1 4 64 0 0,-1-1 0 0 0,2 3 32 0 0,1-2 96 0 0,4-3 288 0 0,1 2 224 0 0,-2-1-512 0 0,0 2 96 0 0,1 4 256 0 0,1 2 0 0 0,2 0-160 0 0,0 0-32 0 0,2-3-64 0 0,-5-3-32 0 0,0 0-128 0 0,-5-2 96 0 0,-4-3-64 0 0,0 2 0 0 0,-3 0 32 0 0,-2-3 64 0 0,-7 3-128 0 0,-7 5 576 0 0,-8 3-384 0 0,-6 8-256 0 0,-3 9 160 0 0,-2 8-96 0 0,3 5 32 0 0,1-1-32 0 0,4 0 32 0 0,1 2 128 0 0,4 2 32 0 0,3 0 32 0 0,4 2-192 0 0,2 0 32 0 0,3 0 0 0 0,1 1-128 0 0,5-1 32 0 0,2 1-32 0 0,4-6 0 0 0,0 0-96 0 0,3-5 32 0 0,3-5-224 0 0,-1 1 0 0 0,1-3-32 0 0,2-2-128 0 0,3-7-704 0 0,1-3-256 0 0,-2-6 640 0 0,-1-1-96 0 0,0-4-1248 0 0,-2-4 768 0 0,-1-2-1632 0 0,-2-4-1504 0 0,-5 3 2113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24357 14145 13343 0 0,'-4'0'1536'0'0,"-7"0"1312"0"0,0 4-1632 0 0,1 6 288 0 0,-3 2-1056 0 0,2 3-160 0 0,2 3 96 0 0,3 3-96 0 0,3 3-96 0 0,1 1-160 0 0,1 2 0 0 0,1-1 0 0 0,1 1 96 0 0,-1 0-64 0 0,1 0-64 0 0,-1 0 32 0 0,0-1-64 0 0,1 0 32 0 0,3-4 64 0 0,2-1-128 0 0,0-1 64 0 0,-2 2-96 0 0,0 1 64 0 0,2 1 64 0 0,1 1-128 0 0,-1 1-192 0 0,-1 0-96 0 0,2-4-96 0 0,1-1-224 0 0,3-1-3840 0 0,-1-2-11199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24195 14430 8799 0 0,'-5'0'5344'0'0,"4"0"-1536"0"0,5 0-3616 0 0,8 0-96 0 0,5 0-192 0 0,5-5 96 0 0,3-1-128 0 0,1 1-256 0 0,2-4-224 0 0,-1-1-384 0 0,1 3-256 0 0,-5-3 608 0 0,-2 0-576 0 0,-5-2 640 0 0,0-4-768 0 0,-3-3 736 0 0,-4-4 416 0 0,1-1 192 0 0,0-2 96 0 0,-4-1 224 0 0,-1 0 672 0 0,2 5 2720 0 0,1 10-3136 0 0,-2 11 64 0 0,-2 12-352 0 0,-1 7 0 0 0,-2 5-160 0 0,0 4 96 0 0,4 1-192 0 0,0 0 32 0 0,1 1-32 0 0,-2-1 64 0 0,-1-1-64 0 0,-1 0 0 0 0,-1 0 0 0 0,-1-1-32 0 0,0 0 32 0 0,0 0 0 0 0,0 0-64 0 0,-1 1 32 0 0,1-1 64 0 0,0 0-32 0 0,0 0 0 0 0,0 0-320 0 0,4 1-64 0 0,2-1-1088 0 0,0 0-3072 0 0,-1-4-6847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24386 14360 13471 0 0,'-4'0'1152'0'0,"-2"4"2144"0"0,5 2-2816 0 0,6 0-448 0 0,8-2-192 0 0,1 4-160 0 0,3 0 192 0 0,3-1-672 0 0,2-2-64 0 0,3-2-896 0 0,0-1 160 0 0,2-2-992 0 0,-5-4 1792 0 0,-1-2-448 0 0,0 0 320 0 0,-3-3 832 0 0,-1-1 160 0 0,-3 7 5152 0 0,1 3-3872 0 0,2 2-608 0 0,3-4-544 0 0,2-2-64 0 0,-3-4-96 0 0,1-1 0 0 0,0 1 64 0 0,-2-3-64 0 0,-1 1 32 0 0,-2-2 0 0 0,0-5 160 0 0,-2-2 320 0 0,-8 1 288 0 0,-9 4-608 0 0,-9 4 128 0 0,-2 8-224 0 0,-2 5 32 0 0,-4 6 0 0 0,-2 6-32 0 0,-2 5 32 0 0,4 4 32 0 0,0-3-128 0 0,5 0 0 0 0,4 1 64 0 0,4 0-64 0 0,0-2-32 0 0,0-1 0 0 0,3 1 0 0 0,1 2 0 0 0,6-4-96 0 0,3 1 64 0 0,0 1-64 0 0,4 1-64 0 0,5-2-288 0 0,5-5-96 0 0,3-5-32 0 0,2-8-64 0 0,2-9-32 0 0,1-7 128 0 0,-4-6 320 0 0,-2-4 64 0 0,0-1-32 0 0,-3-2 160 0 0,-5 0 0 0 0,0 0 0 0 0,-3 1 0 0 0,-2-1 160 0 0,-3 2 192 0 0,-2 8 1184 0 0,-2 13-992 0 0,-1 11-416 0 0,-1 9 32 0 0,1 6-64 0 0,-1 5 0 0 0,1 1-64 0 0,0 2-32 0 0,4-5 32 0 0,2-2 0 0 0,-1 0 0 0 0,4-4-32 0 0,0-9 96 0 0,-1-11 0 0 0,2-9-64 0 0,0-8 32 0 0,-2-5 0 0 0,-3-2 0 0 0,-2-2 32 0 0,4 0-96 0 0,-1-1 96 0 0,4 6-64 0 0,1 2 32 0 0,2 4 0 0 0,3 5-32 0 0,4 5 32 0 0,3 4-128 0 0,2 1-160 0 0,-4-2-448 0 0,0-1-2336 0 0,-4 0-11807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23141 12102 3423 0 0,'-5'0'128'0'0,"-5"0"640"0"0,-6 0-96 0 0,0-5-448 0 0,-2 0 256 0 0,-3-1 448 0 0,-1 1 0 0 0,2-2 1056 0 0,10-1-1920 0 0,10 1 96 0 0,10 2-32 0 0,8 2-64 0 0,5 1-32 0 0,3 1 32 0 0,2 1-64 0 0,1 0 96 0 0,-1 5-96 0 0,0 1 32 0 0,-1 0-32 0 0,-4 3 32 0 0,-3 1 0 0 0,1-3 0 0 0,1 4-32 0 0,1-2 32 0 0,1-1-32 0 0,-4 2 64 0 0,0-1 32 0 0,1 3-32 0 0,0-1 32 0 0,3 2 0 0 0,0 0 0 0 0,2-4 32 0 0,0-2 0 0 0,0 1 64 0 0,0 0 32 0 0,1-1 64 0 0,-1-3 64 0 0,1-1-32 0 0,-1-2 0 0 0,0 0-64 0 0,1-1 0 0 0,3-1 0 0 0,3 1-64 0 0,-1 0-32 0 0,-2-1 0 0 0,0 1-64 0 0,-2-4 32 0 0,-1-2-64 0 0,0 0-32 0 0,4 1 32 0 0,1 2-64 0 0,-1 1 64 0 0,0 1-32 0 0,-2 1-32 0 0,-1 0 32 0 0,-1 0 0 0 0,0 0-64 0 0,-1 0 64 0 0,0 1-32 0 0,0 3 0 0 0,0 2 0 0 0,0 0 0 0 0,1-1 0 0 0,-1-2 0 0 0,0-1 32 0 0,0 3-32 0 0,0 2 32 0 0,1-2-32 0 0,-1 0 0 0 0,0-2 0 0 0,0-2 0 0 0,1 0 64 0 0,-1 0-32 0 0,0-1-64 0 0,0-1 64 0 0,1 5-32 0 0,-1 2-4768 0 0,-4-5 2336 0 0,-7-7-3808 0 0,-4-2 4929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4:33:32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24848 14928 10303 0 0,'-5'0'2272'0'0,"-5"0"-1216"0"0,-6 0 320 0 0,-5 0-320 0 0,-3 4-640 0 0,-2 7-320 0 0,4 5 0 0 0,0 0-32 0 0,5 2 0 0 0,0 2-64 0 0,-1 2 32 0 0,3 3-32 0 0,3 0 96 0 0,0-3-64 0 0,1-2 0 0 0,-1 1 0 0 0,1 1-64 0 0,-2 2 64 0 0,1 0-32 0 0,3 1 0 0 0,2 1 32 0 0,4 1-32 0 0,1-1-32 0 0,1 1-32 0 0,6-5 32 0 0,6-6 0 0 0,5-6-32 0 0,5-4-32 0 0,4-4 64 0 0,1-6 64 0 0,-4-7-32 0 0,0-2 32 0 0,-5-3 0 0 0,-5-3-32 0 0,1-3 0 0 0,-4-2 0 0 0,3-2 0 0 0,-1 0 0 0 0,-3-1 0 0 0,-3 0 0 0 0,-1 0 0 0 0,2 1 32 0 0,0-1-64 0 0,0 1 128 0 0,-2-1-128 0 0,-1 1 32 0 0,-2 9 128 0 0,0 11 32 0 0,4 8-128 0 0,1 7-64 0 0,-1 7 64 0 0,-1 5-32 0 0,-1 3 32 0 0,4-2 0 0 0,-1 0-32 0 0,0 0-128 0 0,-1 1-96 0 0,3-4 0 0 0,-1 0-640 0 0,4 1-2016 0 0,4-3-7488 0 0,0-4 7809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4:33:32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25036 14890 8191 0 0,'0'-4'928'0'0,"-4"-2"1248"0"0,-7 0-64 0 0,-5 1-352 0 0,-4 2-1056 0 0,0 6-160 0 0,0 2-320 0 0,3 4 192 0 0,1 6 0 0 0,2 5-160 0 0,-1-2-224 0 0,2 1 64 0 0,4 2-32 0 0,3 2 32 0 0,2 1 0 0 0,-2-4 0 0 0,0 0-128 0 0,5 1 64 0 0,3 1-96 0 0,1 1 32 0 0,0 2-96 0 0,4-4 32 0 0,1-1-64 0 0,4-4 32 0 0,-1 0-128 0 0,2-3-608 0 0,4 1-512 0 0,4-2-512 0 0,2-3-832 0 0,1-3 1088 0 0,-2-7-64 0 0,-1-3-2976 0 0,-5-2 2177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4:33:32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25246 14822 7807 0 0,'-5'0'3040'0'0,"-5"0"-352"0"0,-2 4-1600 0 0,-2 2-288 0 0,-5 0 96 0 0,3 3-416 0 0,-2 0-224 0 0,-2 3 352 0 0,3 4-256 0 0,-1 0-288 0 0,3 0 32 0 0,5 3 0 0 0,2 3-96 0 0,5 1 0 0 0,1 2-32 0 0,2 1 32 0 0,0 1 0 0 0,1-1-64 0 0,-1 1 32 0 0,1 0 0 0 0,0-1 32 0 0,3 1 0 0 0,2-1-96 0 0,5 0-256 0 0,4-4-192 0 0,4-6 64 0 0,4-6-480 0 0,1-4-480 0 0,-2-8-480 0 0,-1-4 736 0 0,-4-5-128 0 0,0 0-64 0 0,-4-4-64 0 0,2-3-4000 0 0,-3 2 3873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4:33:32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25231 14864 8543 0 0,'0'5'4000'0'0,"4"1"-3328"0"0,2 4-256 0 0,4 5-288 0 0,1 4 32 0 0,2 4-128 0 0,0 2 64 0 0,-3 1-128 0 0,1 1 32 0 0,-1 0 32 0 0,-2 0 32 0 0,2 0-96 0 0,-1 0 64 0 0,-2-1 0 0 0,3-4 0 0 0,-1-1 0 0 0,3-5-32 0 0,-1-9 0 0 0,-2-11-96 0 0,-3-8 0 0 0,-2-8 0 0 0,2 1 32 0 0,1-2-64 0 0,-1-1 32 0 0,-2-2 32 0 0,-1-1 0 0 0,-2 0 96 0 0,0-1-32 0 0,-1-1 0 0 0,0 1-32 0 0,-1-1 0 0 0,6 5 64 0 0,0 2-32 0 0,5 3 288 0 0,1 10 768 0 0,2 6-640 0 0,-1 8 224 0 0,-2 7-224 0 0,-3 5 64 0 0,2 4-256 0 0,-1 3-96 0 0,-1 1-96 0 0,-3 1-64 0 0,-1 0-64 0 0,3-5 64 0 0,1-2-480 0 0,3-9-4928 0 0,0-11-3552 0 0,-2-5 6913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4:33:32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25573 14812 9375 0 0,'-4'0'2560'0'0,"-2"4"-992"0"0,0 7 192 0 0,2 5-1216 0 0,5 5-544 0 0,3 2 0 0 0,5-1-96 0 0,1-1 128 0 0,-1 1-96 0 0,2-4 32 0 0,0-9 256 0 0,-8-6-224 0 0,-3-8 0 0 0,-2-8 96 0 0,0-6-96 0 0,-5 1 32 0 0,-1-2 32 0 0,1-2-64 0 0,6-1-32 0 0,3-2 64 0 0,6 0-96 0 0,6-1-32 0 0,5-1 64 0 0,3 1-32 0 0,3-1 64 0 0,2 1-160 0 0,0-1 128 0 0,-4 1-64 0 0,-1 4 64 0 0,-1 2-64 0 0,1 3 128 0 0,-3 2 0 0 0,0 2 32 0 0,-4 8 576 0 0,-9 5-320 0 0,-5 7 32 0 0,-7 7 320 0 0,-3 5-544 0 0,0 4-32 0 0,2 3 32 0 0,2 1-96 0 0,1 0 128 0 0,3 1-32 0 0,0-1-64 0 0,-4 0 96 0 0,4 0-160 0 0,2 0 64 0 0,0-1-32 0 0,1 0-32 0 0,4-4 32 0 0,5-6-384 0 0,2-11 160 0 0,2-9 96 0 0,-1-10-64 0 0,-3-6 96 0 0,1-5 0 0 0,-1-2 0 0 0,-3-1 32 0 0,-3 0 0 0 0,-2 0-32 0 0,-1 0 96 0 0,-2 1-32 0 0,4 0-32 0 0,2 0 0 0 0,-1 1-32 0 0,-1 0 160 0 0,-1 9 192 0 0,3 7-320 0 0,1 10 192 0 0,-1 9 96 0 0,3 4-192 0 0,0 3 0 0 0,-2 4 32 0 0,-1 3-32 0 0,2-3-64 0 0,0 1 0 0 0,-2 0 64 0 0,3-3-96 0 0,0-1 64 0 0,3-2-192 0 0,-1 0-640 0 0,3-2 256 0 0,-2-8-1120 0 0,2-5-2464 0 0,-1-7 352 0 0,-4-2-3583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4:33:32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26198 14399 7711 0 0,'-5'0'2784'0'0,"-5"0"-1376"0"0,-6 0 1024 0 0,-5 0-1280 0 0,-3 4-608 0 0,3 6-96 0 0,0 7-128 0 0,4 3-32 0 0,4 4-192 0 0,5 2 96 0 0,4 1-128 0 0,2 0 96 0 0,-2-4-96 0 0,-2-2 32 0 0,2 1 0 0 0,0 0-128 0 0,1 1 64 0 0,2 1 32 0 0,0 2 64 0 0,1-1-32 0 0,0 2 64 0 0,0-1-160 0 0,5 0 64 0 0,1 1-96 0 0,4-5 0 0 0,5-6-160 0 0,5-6 0 0 0,2-4-160 0 0,-1-8-256 0 0,-1-4 224 0 0,2-5-544 0 0,-4-5-288 0 0,0 0 512 0 0,-4-2-96 0 0,-3-1-96 0 0,1 1 0 0 0,-3 0-160 0 0,-2-2-1408 0 0,-2-1-3040 0 0,-2 2 3393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4:33:32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26251 14458 10591 0 0,'-5'0'2752'0'0,"-1"4"-576"0"0,1 6-416 0 0,0 7-1696 0 0,6-1-64 0 0,3 2-32 0 0,5-3 0 0 0,6 2 64 0 0,4-3-224 0 0,-1 1 128 0 0,2-3-128 0 0,1-2-64 0 0,1-4-544 0 0,2-2-32 0 0,1-7 512 0 0,1-2 0 0 0,1-6 128 0 0,-1-4 96 0 0,-4-5 0 0 0,-1 1 32 0 0,-5 0 32 0 0,-4-2-32 0 0,-1-2 64 0 0,-1-1 0 0 0,-3-1 32 0 0,2 3 96 0 0,-1 2-32 0 0,-1 8 3008 0 0,-7 7-2752 0 0,-3 7 256 0 0,-1 10-128 0 0,0 5-96 0 0,1 6-224 0 0,1 3-64 0 0,0 1-32 0 0,1 5-32 0 0,1 2 64 0 0,-4-1-32 0 0,-2 3 32 0 0,0 5-32 0 0,2-1-96 0 0,1 2 64 0 0,-4 3 0 0 0,0 3-32 0 0,1 2 64 0 0,2 1-32 0 0,-4 1-32 0 0,1 1 64 0 0,0 0-64 0 0,-2-5 32 0 0,0-1 0 0 0,1 1-32 0 0,3 0-32 0 0,-3 1-64 0 0,0-3 0 0 0,2-5-192 0 0,1-5-288 0 0,2-4-2016 0 0,2-3 32 0 0,0-2-1120 0 0,1-2-3008 0 0,0-4 3393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15668 4622 4895 0 0,'-4'0'32'0'0,"-6"-5"-3424"0"0,-2-1 1857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15249 4905 7551 0 0,'-5'0'2208'0'0,"-5"0"704"0"0,-2-4 2432 0 0,2-7-4704 0 0,2-5-384 0 0,7 0-160 0 0,4-2 32 0 0,1-2 64 0 0,1-2-96 0 0,2 2-32 0 0,2 1 0 0 0,-2-2 0 0 0,3 4-32 0 0,0-1 0 0 0,-3-1 0 0 0,3-2 32 0 0,0-2-64 0 0,2-1 64 0 0,-1-2-32 0 0,2 5-32 0 0,-1 0 0 0 0,3 0 32 0 0,-3-1 0 0 0,2 3-32 0 0,-1 1 0 0 0,1 3-32 0 0,3 4 32 0 0,-2-1 64 0 0,2 3-64 0 0,1 1 0 0 0,3 4 32 0 0,-2-4-64 0 0,0 1 32 0 0,1 1-32 0 0,2 2 32 0 0,1-3 0 0 0,2-1 0 0 0,0 2 0 0 0,2 1 0 0 0,-5-2 0 0 0,-2-1 0 0 0,1 2-32 0 0,1 1 32 0 0,1 2 0 0 0,-3-3 0 0 0,-1-1 0 0 0,2 1 0 0 0,0 2 0 0 0,3 1 0 0 0,0 1 0 0 0,1 2 0 0 0,1-1 0 0 0,1 1-64 0 0,-1 1 64 0 0,1 4 64 0 0,-1 1-64 0 0,1 0-32 0 0,-1-2 32 0 0,0 0 32 0 0,1-2-32 0 0,-1-1 32 0 0,-4-5-64 0 0,-2-2 64 0 0,1 0-32 0 0,0 1 32 0 0,2 2-64 0 0,1 0 32 0 0,2 2 32 0 0,-1 1-32 0 0,2 0 64 0 0,-1 0-64 0 0,1 0 0 0 0,-1 0 0 0 0,-4 5 64 0 0,-1 1-32 0 0,-1 0 32 0 0,2-2-32 0 0,1 0-32 0 0,1-2 96 0 0,1-1 0 0 0,1-1-32 0 0,0 0 0 0 0,1-5 0 0 0,-1-1 96 0 0,1 0-32 0 0,-1 2-64 0 0,1-4 0 0 0,-1 0 0 0 0,0 1 64 0 0,0 2-64 0 0,1 2 0 0 0,-1-4 0 0 0,0 1-32 0 0,0 0 32 0 0,1 1-64 0 0,-1 3 32 0 0,0 0 0 0 0,0 1 32 0 0,-4-4-32 0 0,-2 0-32 0 0,1-1 32 0 0,1 2 0 0 0,1-3 32 0 0,1-1 32 0 0,1 1-64 0 0,1-2-32 0 0,0 0 0 0 0,1 1 0 0 0,-5-2-32 0 0,-2 1-32 0 0,1 1 64 0 0,1-1 64 0 0,1-1 32 0 0,1-1-64 0 0,1-1 0 0 0,-3-1 0 0 0,-2 1 32 0 0,1-2 128 0 0,1 1 160 0 0,-4-1-288 0 0,1 2 64 0 0,-4-2-64 0 0,-4-3 0 0 0,0 1-32 0 0,-1 0 32 0 0,-3-3 32 0 0,3 2-64 0 0,-2 0 0 0 0,4-2 64 0 0,-2-2-64 0 0,3-2 0 0 0,-1-2-96 0 0,2 4 128 0 0,-1 1-96 0 0,1 3 64 0 0,3 5-32 0 0,-1 10-32 0 0,-4 8 32 0 0,1 4-32 0 0,-2 5 32 0 0,1 4-32 0 0,4-2 0 0 0,-1 2 0 0 0,1-3 64 0 0,3 0-32 0 0,2-2-64 0 0,-3 1 64 0 0,1-3 0 0 0,1-3 32 0 0,-2 2-32 0 0,-1-1 0 0 0,-2 1-32 0 0,0 0 64 0 0,2 2-32 0 0,3-1 0 0 0,-2 2 0 0 0,0-2 0 0 0,2 2-160 0 0,2-1 128 0 0,1-4 0 0 0,2-2 32 0 0,0-3 0 0 0,1-2 0 0 0,1-2 0 0 0,0 0 64 0 0,-1 0-64 0 0,1-1 0 0 0,-1 0 0 0 0,1 5 0 0 0,-1 2 0 0 0,0 0 0 0 0,0-2 0 0 0,1-1 32 0 0,-1-1-32 0 0,0-1-32 0 0,0 0 32 0 0,0-1 0 0 0,1 0-32 0 0,-1-1 64 0 0,0-3-64 0 0,0-2 32 0 0,1 0-32 0 0,-1 1 64 0 0,0 2-64 0 0,0 1 64 0 0,1 1 0 0 0,-1 0-32 0 0,0 6 0 0 0,0 1 0 0 0,1 0-64 0 0,-1-1 96 0 0,0 3 0 0 0,0 0-64 0 0,1-1 32 0 0,-1-2-32 0 0,0-2 96 0 0,-4 3-64 0 0,-2 1 0 0 0,1-1 0 0 0,0-2 0 0 0,2-1 0 0 0,2-1 0 0 0,0-2 0 0 0,1 1-32 0 0,0-2 0 0 0,0 1 96 0 0,1 0-64 0 0,-5-5 0 0 0,-2-1 0 0 0,1 0 0 0 0,1 2 0 0 0,1 0-64 0 0,1 2 64 0 0,1 1 32 0 0,1 1 32 0 0,0 0-64 0 0,1 0-32 0 0,-1 0 32 0 0,1 1 0 0 0,-1-1 0 0 0,0 0-32 0 0,1 0 32 0 0,-1 0 0 0 0,-4-4 0 0 0,-2-2-32 0 0,1 0 0 0 0,0 1 32 0 0,2 2-32 0 0,2 1-32 0 0,0 1 64 0 0,1 1 0 0 0,0 0 0 0 0,0 0-32 0 0,1 0 0 0 0,-1 0 64 0 0,1 1-64 0 0,-1-1 32 0 0,0 0 32 0 0,1 0-32 0 0,-1 0-64 0 0,0 0 96 0 0,0 0-32 0 0,1 0 0 0 0,-1 0-32 0 0,0 0 0 0 0,0 0 64 0 0,1 0-32 0 0,-1 0-32 0 0,0 0 32 0 0,-4-5 0 0 0,-2-1 0 0 0,1 5 0 0 0,0 3 32 0 0,2 0-32 0 0,2 1 32 0 0,0-1-32 0 0,1-1-64 0 0,0 0 32 0 0,0 0 64 0 0,1-1-64 0 0,-1 0 64 0 0,-4 5-64 0 0,-1 1 64 0 0,-1-1-64 0 0,2 0 64 0 0,1-2-32 0 0,1-1 0 0 0,1-1-32 0 0,1-1 32 0 0,0 0 0 0 0,1 0-32 0 0,-1 0 64 0 0,1 4-32 0 0,-1 2 0 0 0,1-1 0 0 0,-1 0 0 0 0,0-2 0 0 0,1-1 0 0 0,-1-1 0 0 0,0-1 32 0 0,0 5 32 0 0,0 1-32 0 0,1-1-32 0 0,-1-1 32 0 0,0-1-96 0 0,-4 4 64 0 0,-2 0 0 0 0,1-1 0 0 0,0 3 0 0 0,2 0-96 0 0,-3 3 64 0 0,-1-1 32 0 0,2-2 0 0 0,-4 2 0 0 0,0-1 0 0 0,2-2-32 0 0,-3 2 32 0 0,1-1 0 0 0,2 3 0 0 0,-3 3 0 0 0,1 0 32 0 0,-2 1-32 0 0,-5 3 0 0 0,2 2 0 0 0,-3 3-32 0 0,3-4 32 0 0,-1 0 0 0 0,-2 1 32 0 0,1 1-32 0 0,-1 1-32 0 0,3-2 64 0 0,-1-2-32 0 0,-2 2 32 0 0,-3 0 0 0 0,3-2-32 0 0,-1 0 64 0 0,-2 0-32 0 0,-1 3-960 0 0,-7-8-2784 0 0,-7-6-10752 0 0,-2-4 10689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22807 4952 4415 0 0,'-4'0'832'0'0,"-2"4"-416"0"0,-4 2 3008 0 0,-1-5 224 0 0,2-6-2656 0 0,3-8-192 0 0,1-6-224 0 0,3-4 192 0 0,1-2-32 0 0,0-2-320 0 0,6 4-256 0 0,2 1-32 0 0,-1 0 0 0 0,-1 0 0 0 0,3-2-64 0 0,0 0 0 0 0,-1-2-32 0 0,2 5 0 0 0,0 1-64 0 0,-1-1 32 0 0,2 4 32 0 0,-1-1-32 0 0,3 4-32 0 0,-1-1 64 0 0,-2-2 0 0 0,2 2 0 0 0,3-1 32 0 0,4 2-64 0 0,4-1-64 0 0,1 2 64 0 0,3 4-32 0 0,0 2 64 0 0,1 4-64 0 0,0 1 64 0 0,0 1-64 0 0,0 6 32 0 0,-1 2 0 0 0,1-1 0 0 0,-1-1 32 0 0,1-1 64 0 0,-1-2 32 0 0,0-1 192 0 0,0-5-96 0 0,0-2 96 0 0,-4-4-256 0 0,-2-1 128 0 0,-3-2-96 0 0,-2 0 64 0 0,-2-2-64 0 0,1 2 96 0 0,-2-1-128 0 0,1 1-64 0 0,-1-1 0 0 0,1 1 32 0 0,-1-1 0 0 0,2 2-32 0 0,-2-2 0 0 0,2 2 0 0 0,-1-2 64 0 0,1 2 0 0 0,-2-2 32 0 0,-3-3 160 0 0,2 2-160 0 0,-1-2-32 0 0,-3-2 32 0 0,-1-2-128 0 0,1 3 32 0 0,1-1 0 0 0,-2-1-64 0 0,3 2 64 0 0,-1 1 0 0 0,0-2 0 0 0,-3-2 0 0 0,3 2 128 0 0,-1 10-384 0 0,0 10 256 0 0,-3 9 0 0 0,-1 8-32 0 0,-1 5 96 0 0,-1 3-64 0 0,-1 2-64 0 0,4-4 96 0 0,2-2-32 0 0,3-4-64 0 0,2-1 32 0 0,2-4 32 0 0,4-3 32 0 0,3-4-32 0 0,3-3-32 0 0,2-1 32 0 0,-4 2-32 0 0,0 1 32 0 0,1 0 64 0 0,0-1-96 0 0,2-1 32 0 0,0-2-32 0 0,2 0 32 0 0,0-1 0 0 0,-5 5 0 0 0,0 1 0 0 0,0-1 0 0 0,1-1-32 0 0,1-1 32 0 0,1-1 0 0 0,1-1 0 0 0,-3 4 0 0 0,-2 1 0 0 0,1 0 32 0 0,-4 2-32 0 0,1 1 0 0 0,0 3-32 0 0,3 0 0 0 0,-3 1 64 0 0,1 4 0 0 0,-4 4 64 0 0,-4 1-64 0 0,1-1-32 0 0,-2-1 0 0 0,1-4 0 0 0,0 0 0 0 0,2 2-32 0 0,-1 3 0 0 0,1-4-32 0 0,0 2 64 0 0,1-4 0 0 0,-2 0 0 0 0,2-2-32 0 0,-2 2 64 0 0,-2 1-64 0 0,1-1 32 0 0,-1 2 0 0 0,2 1 0 0 0,-1 3 32 0 0,-3 2-32 0 0,3 2 64 0 0,-2 1 0 0 0,-1 0 64 0 0,-3 1 32 0 0,-6-1-32 0 0,-3 1-64 0 0,-1 0-96 0 0,0-1 96 0 0,1 0-4448 0 0,2-4-12095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10611 12705 5759 0 0,'0'5'1632'0'0,"-4"1"-384"0"0,-6-1 512 0 0,-7 4-1312 0 0,-3 1 160 0 0,0 2-384 0 0,1-1 256 0 0,2 3-64 0 0,0-1-224 0 0,3 1 256 0 0,8-2-448 0 0,5 3 32 0 0,8-3 0 0 0,6-2 128 0 0,6 1 32 0 0,4-1-64 0 0,3-3-64 0 0,1 3 96 0 0,1-1-128 0 0,-1-2 0 0 0,1-2-32 0 0,-1-2 32 0 0,-5 3 0 0 0,-1 0 0 0 0,0 0 32 0 0,0-2-32 0 0,2 4 0 0 0,1-1-32 0 0,1 0 32 0 0,6-3 0 0 0,1-1 32 0 0,0-1-32 0 0,-1 3 32 0 0,-1 2 32 0 0,-2-2 0 0 0,4-1 0 0 0,1-1 32 0 0,-1-1-32 0 0,3-1-32 0 0,0-1 0 0 0,3 0 64 0 0,0 0 0 0 0,2 0-32 0 0,-2-1 32 0 0,3 1-64 0 0,2-4 0 0 0,-1-2-32 0 0,1 0 32 0 0,-2 1-32 0 0,0 2 0 0 0,-2 1 0 0 0,2 1-32 0 0,-2 1 32 0 0,1 0 0 0 0,3 0-32 0 0,-2 0 0 0 0,-3 0 32 0 0,1 0-32 0 0,-2 1 32 0 0,-2-1-32 0 0,1 0 0 0 0,-1 0-32 0 0,-1 0 32 0 0,-3 0 0 0 0,-2 0 32 0 0,3 0-32 0 0,1 0 64 0 0,-1-5-32 0 0,-2-1 32 0 0,-1 1 0 0 0,-1 0-64 0 0,-1 2 0 0 0,-1 1 32 0 0,1 1 32 0 0,-1 0-32 0 0,0 1 32 0 0,0 0-64 0 0,0-4 64 0 0,0-1 0 0 0,0-1 0 0 0,0 2-64 0 0,0 1 0 0 0,1 1 32 0 0,-1 1 0 0 0,0 0-32 0 0,0-3 0 0 0,1-2 0 0 0,-1 0 0 0 0,0 2 64 0 0,-4 6-64 0 0,-2 2 0 0 0,1 0 96 0 0,-9 0-128 0 0,-5-5-2816 0 0,-9-2-640 0 0,-4-6-1280 0 0,-1-1-991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22526 3429 5951 0 0,'-4'0'2048'0'0,"-2"4"-96"0"0,-4 2-736 0 0,4 0 2464 0 0,7-2-1984 0 0,9 0-640 0 0,6-2-608 0 0,6-6-224 0 0,2-1 96 0 0,3-1-192 0 0,1-3-32 0 0,0 0 0 0 0,-1 1 0 0 0,-4-3 32 0 0,-2 2-64 0 0,0-4 32 0 0,1 2-32 0 0,1 2-32 0 0,-3-2 32 0 0,-1 1-32 0 0,1 2 0 0 0,2-1-32 0 0,1 0 32 0 0,-3-3 0 0 0,-1 1-32 0 0,2 2 32 0 0,0-2-32 0 0,3 2 64 0 0,0 1 32 0 0,-3-2-320 0 0,-10 5-11200 0 0,-11 4 5440 0 0,-5 2 3841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22564 3498 6367 0 0,'4'0'1696'0'0,"2"4"384"0"0,4 7 224 0 0,1 5-1024 0 0,-2 4-512 0 0,-3 4 352 0 0,3 2-480 0 0,-1 1-384 0 0,-1 0 224 0 0,-2 1-224 0 0,-2-1-64 0 0,-2 0-64 0 0,0 0-96 0 0,4-5 0 0 0,0-2 0 0 0,0 1-32 0 0,0 0 0 0 0,-2 2-64 0 0,-2 1-192 0 0,0 2-800 0 0,4-5 544 0 0,1-10-8576 0 0,4-6 8192 0 0,0-10 32 0 0,-1-2-4063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22611 3690 4223 0 0,'-4'0'1536'0'0,"-2"-4"384"0"0,-4-2 384 0 0,4 0 1888 0 0,7 2-2208 0 0,9 1-640 0 0,6 1-800 0 0,5 0-96 0 0,4 2 0 0 0,2 0-320 0 0,0 0 32 0 0,1 0-64 0 0,0 1-64 0 0,-1-1 0 0 0,-4-4 0 0 0,-3-2-32 0 0,1-4 0 0 0,1-1-64 0 0,1-2-224 0 0,1 0-192 0 0,-3-1-1312 0 0,-1 1 736 0 0,-4 3-14687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23468 3288 5407 0 0,'-5'0'1120'0'0,"-1"-4"32"0"0,-4-2 3008 0 0,0 5-3168 0 0,-4 2-608 0 0,-3 2 480 0 0,2 4-608 0 0,-3 1-32 0 0,-1 3 96 0 0,-2 5-32 0 0,-3 4-32 0 0,-1 3-64 0 0,-1 2-96 0 0,4 1-64 0 0,2 1 32 0 0,3 0 64 0 0,1 0-32 0 0,7 0-64 0 0,6 0 0 0 0,2-1 64 0 0,7-4-32 0 0,2-1-32 0 0,4-5 0 0 0,0 0 0 0 0,3-4 0 0 0,-2 2 32 0 0,2-2-32 0 0,2-3 0 0 0,-1 1 32 0 0,1-1-32 0 0,2-1 32 0 0,2 1-32 0 0,2 0-32 0 0,2-2-32 0 0,1-2 0 0 0,0-2-32 0 0,1-1-32 0 0,0-2 32 0 0,-1 0-224 0 0,1 0 128 0 0,-1 0-512 0 0,1-1 96 0 0,-6-3-416 0 0,0-3-448 0 0,-1 2-2304 0 0,-2 0-4799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18110 3265 5823 0 0,'-5'0'1632'0'0,"-5"0"608"0"0,-6 0 1088 0 0,-5 0-1440 0 0,-3 0-480 0 0,3 4-896 0 0,0 2-256 0 0,-1 0 192 0 0,4 3-256 0 0,0 0 224 0 0,3 3-192 0 0,0 0 0 0 0,2 2-32 0 0,-1-2 32 0 0,2 2-32 0 0,-1-1-32 0 0,1 1-32 0 0,-2 3-64 0 0,-3 3 96 0 0,2 3-128 0 0,-1-3 0 0 0,1 0-32 0 0,5 0-32 0 0,3 3 64 0 0,-2-4-32 0 0,1 0 0 0 0,2 0 0 0 0,2 3-32 0 0,6 1 0 0 0,2 2 0 0 0,6 0 0 0 0,5 1-32 0 0,4 1 0 0 0,4-1-64 0 0,3-4 0 0 0,0-1-192 0 0,1-5 64 0 0,1-5-416 0 0,-1-3-544 0 0,0-5 416 0 0,0-2-1280 0 0,-1-5-512 0 0,1-3 64 0 0,-1-4 416 0 0,-4-5 544 0 0,-2 1-1888 0 0,-4 2 1793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18304 3461 4735 0 0,'0'5'320'0'0,"-5"5"3168"0"0,-1 6-928 0 0,-4 0-1568 0 0,0 2-640 0 0,1 3 256 0 0,-2-4-384 0 0,0 2 32 0 0,3 0 192 0 0,3 3 0 0 0,1 1-160 0 0,2 2-64 0 0,6-4-128 0 0,2-1-32 0 0,5-3 192 0 0,0-1 32 0 0,2-3 64 0 0,5-3 64 0 0,2-4 288 0 0,-1-8-480 0 0,0-2 128 0 0,-3-6-32 0 0,1-1-128 0 0,1-3 96 0 0,-3-4-32 0 0,2-3-32 0 0,-3-2-128 0 0,1-2 64 0 0,-2-2-32 0 0,-4 1-32 0 0,-2-1 64 0 0,-4 0 32 0 0,-1 0 0 0 0,-6 5 96 0 0,-2 1-160 0 0,-5 5 32 0 0,-5 5 32 0 0,-4 4-128 0 0,-3 3-160 0 0,-2 3-32 0 0,3 5 0 0 0,1 3-32 0 0,-1 4-736 0 0,0 5-192 0 0,3 4-2176 0 0,0-1 1632 0 0,4 0-224 0 0,4 2-96 0 0,4 1-1472 0 0,3-2-2783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18833 3352 8383 0 0,'-5'5'4288'0'0,"-5"1"-480"0"0,-2 4-3328 0 0,-2 0 96 0 0,0 4-160 0 0,3 3 224 0 0,3 3-448 0 0,4 3-64 0 0,1 2 0 0 0,2 1-96 0 0,6 1 32 0 0,1 0-32 0 0,1 0 96 0 0,-2-1-96 0 0,-2 1 32 0 0,0 0-32 0 0,-2-1 0 0 0,0 0 32 0 0,-1 0-32 0 0,0 1 64 0 0,-1-1 32 0 0,1 0 0 0 0,0-9 736 0 0,0-11-832 0 0,-1-12-32 0 0,6-9-64 0 0,1-7-32 0 0,-1-3 0 0 0,0-3 32 0 0,-2-5-64 0 0,-1-1 32 0 0,-1 0 0 0 0,4 6 32 0 0,1 4-32 0 0,0 1 64 0 0,-2 0-32 0 0,-1-1 0 0 0,-1 0 0 0 0,3 4 64 0 0,1 0 0 0 0,0 0 0 0 0,-2-2-32 0 0,4 4 32 0 0,0 8 96 0 0,-2 11 32 0 0,-1 10-96 0 0,3 7-32 0 0,-1 6 64 0 0,0 2-32 0 0,2 2 0 0 0,0 0 32 0 0,-2 0-32 0 0,3 0 32 0 0,-1-1-32 0 0,-1 0 64 0 0,2 0-64 0 0,-1-1 0 0 0,3-4 0 0 0,-1-2 64 0 0,2-4 32 0 0,0 0-32 0 0,1-3 32 0 0,3-4 384 0 0,-2-8-416 0 0,2-3 256 0 0,-3-7-256 0 0,-3-6 32 0 0,-4-5-64 0 0,2 1 0 0 0,-1 0-32 0 0,-2-3-32 0 0,-2 0 32 0 0,-1-3 64 0 0,-2 0-96 0 0,4-1 0 0 0,1 0 0 0 0,-1-1 32 0 0,-1 1-32 0 0,-1-1 0 0 0,-1 1 0 0 0,-1-1 0 0 0,-5 6-96 0 0,-2 0 0 0 0,0 1-512 0 0,-3 2-3680 0 0,-1 10-2656 0 0,2 6-3487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19263 3390 6463 0 0,'-5'0'1056'0'0,"4"0"2976"0"0,1 5-2752 0 0,6 5 192 0 0,1 6-800 0 0,4 5-416 0 0,1 3-32 0 0,2 2 128 0 0,-1 1-224 0 0,1 0 0 0 0,-1 0 0 0 0,-3 0-32 0 0,2 0 0 0 0,-3 0 0 0 0,-1 0 0 0 0,2-6 32 0 0,-1 0 0 0 0,-2-1 0 0 0,2-2 96 0 0,0-1 256 0 0,3-3-224 0 0,-1 0 352 0 0,2-1-352 0 0,4-4 224 0 0,3-8-32 0 0,3-3-32 0 0,-3-7-288 0 0,0-5 64 0 0,-4-6-64 0 0,1-3-96 0 0,-4-3 32 0 0,-3 0 0 0 0,1-2-64 0 0,-2 1 0 0 0,-2-1 32 0 0,3 1 0 0 0,-2 1 32 0 0,4-1-64 0 0,-1 1 0 0 0,2-1 32 0 0,-1 1-32 0 0,-3 0 0 0 0,-2 0-32 0 0,1 0-32 0 0,0-1 32 0 0,-1 1 0 0 0,2 0 96 0 0,-1 0-64 0 0,-1 0 0 0 0,3 4-64 0 0,-1 1 64 0 0,-1 1-160 0 0,-8 7-3200 0 0,-2 11-6976 0 0,-2 5 3457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13921 12609 6175 0 0,'-4'0'1984'0'0,"-2"4"-1376"0"0,-4 2-192 0 0,-5 4 0 0 0,-5 1-32 0 0,-2 2 704 0 0,-3 0-224 0 0,-1-3-544 0 0,-1-3 96 0 0,-1-3-128 0 0,1-2-160 0 0,0-1-96 0 0,5-5 0 0 0,1-3 0 0 0,1 1 0 0 0,-2 1 32 0 0,-1 1-64 0 0,-1 2 32 0 0,-1 1 32 0 0,-1 0-32 0 0,0-3 0 0 0,-1-2 0 0 0,1 1 0 0 0,-1 0 96 0 0,1-2-32 0 0,0-1 32 0 0,-1 1 0 0 0,1 2 64 0 0,4-2 0 0 0,2-1 64 0 0,-1 1 32 0 0,4-2-32 0 0,0 0-32 0 0,3-3-32 0 0,-1-3-64 0 0,-2-5 64 0 0,2-2-128 0 0,-1 2-32 0 0,2 0 0 0 0,4-1-32 0 0,3-2 0 0 0,3 0-128 0 0,2-2 64 0 0,6-1 32 0 0,2 0-64 0 0,0 0 64 0 0,4-1-32 0 0,0 1-32 0 0,2-1 64 0 0,0 1 0 0 0,2-1 0 0 0,-1 1 32 0 0,1 4-32 0 0,-1 2 0 0 0,1-1 0 0 0,-1 0 0 0 0,1 2 0 0 0,-2 1 0 0 0,2-2 0 0 0,3-1-32 0 0,3-2 32 0 0,2-1-32 0 0,2 3 32 0 0,2 1 32 0 0,0-1-96 0 0,1 3 64 0 0,0 5-32 0 0,0 5 64 0 0,-1-1-32 0 0,1 1 32 0 0,-1 2-128 0 0,1 1 64 0 0,-1 3 0 0 0,0 1 0 0 0,0 1 0 0 0,1 0-32 0 0,-1 0 32 0 0,0 1-32 0 0,0-1 32 0 0,1 0-64 0 0,-1 0 64 0 0,0 0 0 0 0,0 1 0 0 0,1-1 0 0 0,-1 4 0 0 0,0 2-64 0 0,0 4 64 0 0,0 1 0 0 0,-4 2 32 0 0,-1-1 0 0 0,-5 3 0 0 0,-1-2 0 0 0,-2 1 64 0 0,-3 3 0 0 0,0-1-32 0 0,-1 1 32 0 0,-2 2 32 0 0,-2 2-32 0 0,-3 2 0 0 0,0 2 32 0 0,-2 0 0 0 0,0 2 0 0 0,0-1 0 0 0,-5 1-64 0 0,-2 0 32 0 0,1-1-32 0 0,2 1 0 0 0,0-1 32 0 0,-2 0-32 0 0,-1 1 0 0 0,1-1 0 0 0,-3 0-32 0 0,0 0 32 0 0,1 1 0 0 0,3-1-32 0 0,-3 0 32 0 0,0 0 32 0 0,-3 0 0 0 0,1 1 32 0 0,-4-1 0 0 0,2 0 32 0 0,-2-4-64 0 0,2-2 32 0 0,-3-4 0 0 0,3 0-32 0 0,-2 2 64 0 0,-3 1-32 0 0,-3 3 0 0 0,-3-3 32 0 0,4 1-64 0 0,-1-4-32 0 0,-1-5-128 0 0,3 1 0 0 0,1-2-544 0 0,2-7-5664 0 0,4-4-959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13848 12336 7551 0 0,'-5'0'2048'0'0,"-1"-5"-1344"0"0,1-5-640 0 0,0-6 64 0 0,2-5 224 0 0,5 2-128 0 0,3-1-96 0 0,0-1 256 0 0,4 2-288 0 0,1 1-32 0 0,2-1 128 0 0,0-3-64 0 0,-3-1-64 0 0,3-1 96 0 0,-2-2-32 0 0,-2 0-32 0 0,-3 0-32 0 0,3 4 0 0 0,-1 1 0 0 0,0 0 32 0 0,-3-1 64 0 0,-1-1-64 0 0,-2-1 128 0 0,0-1-32 0 0,4-1 224 0 0,0 0-192 0 0,1-1 128 0 0,-2 1-192 0 0,-1-1-64 0 0,3 1 96 0 0,1-1-128 0 0,-1 1 0 0 0,3 0 0 0 0,0 0-32 0 0,-2-1 0 0 0,3 1 0 0 0,0 0 32 0 0,2 0-64 0 0,-1-1 0 0 0,2 1 0 0 0,0 0 0 0 0,1 0 32 0 0,-2-1-32 0 0,2 6 0 0 0,-1 0 0 0 0,1 1 0 0 0,-2-2 32 0 0,2-1-32 0 0,-1-1 0 0 0,1 3-32 0 0,-2 1 32 0 0,2 0-32 0 0,3-2 32 0 0,-2-1-32 0 0,2 3 32 0 0,-3 0 0 0 0,1 4 0 0 0,-2 1 0 0 0,1-3 0 0 0,3-2 0 0 0,-2-2-32 0 0,2 2 0 0 0,-3 1-32 0 0,-3-1 128 0 0,0 2-64 0 0,-1 1 0 0 0,2 2-32 0 0,-1 0 32 0 0,2 2 96 0 0,3 4-224 0 0,4 3 96 0 0,3 2-64 0 0,1-2 64 0 0,2 0-32 0 0,0 1 0 0 0,1 1 32 0 0,0 1 32 0 0,0 2-32 0 0,0-5 32 0 0,-1 0 0 0 0,1 1-32 0 0,-1 1 32 0 0,0-4 0 0 0,0 0 0 0 0,1 2 0 0 0,-1 1-32 0 0,0-3 32 0 0,0 1-32 0 0,0 0 0 0 0,1 2-32 0 0,-1 2 64 0 0,0 2-32 0 0,0 0 0 0 0,1 5 0 0 0,-1 2 0 0 0,0 0 0 0 0,0-1 0 0 0,1 3 0 0 0,-1 0 0 0 0,0-1-32 0 0,0 3 32 0 0,1-1 32 0 0,-1-2 0 0 0,0-1-32 0 0,0-3 32 0 0,1-1-32 0 0,-1-1 32 0 0,0-1 0 0 0,0 0 0 0 0,0-1 0 0 0,1 1 32 0 0,-1-1-32 0 0,0 1 0 0 0,5 0 0 0 0,1 0-32 0 0,0 0 32 0 0,-1 0-32 0 0,-2 0 64 0 0,0-5-64 0 0,-2 0 32 0 0,-1-1 32 0 0,1 1-32 0 0,-1 2 0 0 0,0 1 0 0 0,0 1-32 0 0,0 1 64 0 0,0 0-32 0 0,0 0-32 0 0,0-4 32 0 0,0-2-32 0 0,1 0 64 0 0,-1 2 0 0 0,0 1 0 0 0,0 1-32 0 0,1 1 0 0 0,-1 0 0 0 0,0 1 0 0 0,0 1-32 0 0,1-6 32 0 0,-1 0 0 0 0,0-1 0 0 0,0 2 0 0 0,1 1 0 0 0,-1 1-32 0 0,0 1 32 0 0,0-4 32 0 0,1-1-32 0 0,-1 0 32 0 0,0 2-32 0 0,0 1 0 0 0,1 1 0 0 0,-1 1-32 0 0,0 1 32 0 0,0 0 0 0 0,1 0 0 0 0,-1 0 32 0 0,0 1-64 0 0,0-1 64 0 0,0 0 0 0 0,1 0 0 0 0,-1-4-32 0 0,0-2 0 0 0,0 0 32 0 0,1 1-32 0 0,-1 2 0 0 0,0-3 32 0 0,0-1-32 0 0,1 1-32 0 0,-1 1 0 0 0,0 2 0 0 0,0 1 64 0 0,1 1-64 0 0,-1 1 32 0 0,0 0 0 0 0,0 1-32 0 0,1-1 32 0 0,-1 0 0 0 0,0 0 0 0 0,0 0 0 0 0,1 1 0 0 0,-1-6 0 0 0,0-1 0 0 0,0 1 32 0 0,0 0-64 0 0,1 2 32 0 0,-1 1 32 0 0,0 1-64 0 0,-4-4 32 0 0,-2-1 32 0 0,1 0-32 0 0,1 2 0 0 0,1 1 0 0 0,1 1 32 0 0,1 1-64 0 0,1 1 64 0 0,-4-5-32 0 0,-2 0 0 0 0,1-1 0 0 0,1 2 0 0 0,1 1 32 0 0,1 1-32 0 0,2 1-32 0 0,-1 1 64 0 0,2 0 0 0 0,-5-5-32 0 0,-2 0 0 0 0,1-1 0 0 0,1 2 32 0 0,1 1-64 0 0,1 1 32 0 0,2 1 0 0 0,-1 1 0 0 0,2-1 64 0 0,-1 2-96 0 0,1-1 96 0 0,-5-4-96 0 0,-2-2 64 0 0,1 0-32 0 0,1 2 0 0 0,1 1 32 0 0,1 1 32 0 0,1 1-3584 0 0,1 0-6144 0 0,-4 1 8353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22916 8161 5855 0 0,'-4'0'1056'0'0,"-7"0"-768"0"0,-5 0-64 0 0,-4 0-256 0 0,5 0 64 0 0,10 0-64 0 0,10 0 32 0 0,4 4-32 0 0,6 2 0 0 0,3 0 0 0 0,5 3-96 0 0,2 0 32 0 0,1-1 0 0 0,1 2 32 0 0,0 4-64 0 0,0 0 64 0 0,0 1 32 0 0,0-1-32 0 0,0 1 32 0 0,3-2 0 0 0,3-3 32 0 0,-1 1-32 0 0,-2-1 32 0 0,4-2 0 0 0,0 1 64 0 0,4 0-32 0 0,-1-2 32 0 0,3 3 0 0 0,-2-1-64 0 0,3-2 64 0 0,-3-2-64 0 0,3-2 32 0 0,2 4 0 0 0,-1-1 0 0 0,1 0 0 0 0,-2-2 0 0 0,0-1 0 0 0,3-1 0 0 0,-2-2-32 0 0,1 0 32 0 0,-3 5 0 0 0,1 1-32 0 0,-2-1 32 0 0,2-1-32 0 0,2-1 0 0 0,-2-1 32 0 0,2-1 32 0 0,2 0-32 0 0,2-1 0 0 0,2-1 32 0 0,2 1-64 0 0,1 0 0 0 0,1 0-32 0 0,-5 0 32 0 0,-1-1 0 0 0,5 1 0 0 0,2-4-32 0 0,1-2 0 0 0,0 0 0 0 0,0 2 0 0 0,-1 1 32 0 0,0 1 0 0 0,-1-4-32 0 0,0 0 0 0 0,-1 0 32 0 0,1 2 0 0 0,-1-4 0 0 0,0 0-32 0 0,1-3 0 0 0,-5 1-64 0 0,-2 1 0 0 0,1-2 32 0 0,-4-3 0 0 0,1 0 0 0 0,0-2 0 0 0,3 2-32 0 0,-2-1 32 0 0,-1-2-32 0 0,2-4-32 0 0,-3 3 0 0 0,1 0 0 0 0,-3-2 0 0 0,0-2 0 0 0,3-2 64 0 0,-3 0 0 0 0,2-2 64 0 0,-3 0 32 0 0,1-5 0 0 0,-2-2-32 0 0,2 1 32 0 0,-3 1-32 0 0,2 1 32 0 0,-1 2 32 0 0,-4 1-32 0 0,-2 0 0 0 0,1-4 0 0 0,0-1 32 0 0,-1 1 0 0 0,-3 0 32 0 0,-1 2 0 0 0,-1 1 32 0 0,-1 0 0 0 0,-1 2 0 0 0,0 0 0 0 0,0 0 32 0 0,-5 0 0 0 0,-1 0 32 0 0,-4-5-32 0 0,0-1 32 0 0,-4 0-32 0 0,2 1 32 0 0,-2 2 0 0 0,-3 1 224 0 0,-3 0-192 0 0,-3 2-32 0 0,3 0 0 0 0,0-1 0 0 0,-5 1-32 0 0,-3 0-64 0 0,-1 0 0 0 0,0 0-32 0 0,1 0-32 0 0,0 0-32 0 0,-4 0 0 0 0,0 0-32 0 0,0-1 0 0 0,-3 1-32 0 0,0 0 32 0 0,1 0 0 0 0,-2-1-32 0 0,1 1 32 0 0,-3-5 0 0 0,0-1 32 0 0,-1 0-32 0 0,-4 1 0 0 0,1 2 0 0 0,0 1 0 0 0,-3 0 0 0 0,2 2 0 0 0,0-1-32 0 0,-3 1 32 0 0,4 0-32 0 0,-2 0-32 0 0,-1 0 32 0 0,3 0-32 0 0,-1 0 32 0 0,-2 0 0 0 0,-2 0 64 0 0,-2 0 32 0 0,3-1 64 0 0,0 1 32 0 0,0 4-32 0 0,2 2 32 0 0,1-1 0 0 0,-2 0 0 0 0,-2-2-32 0 0,-2-2 96 0 0,-1 5-128 0 0,3 0 0 0 0,0-1-64 0 0,1 4 0 0 0,-2 0-64 0 0,-2-2-32 0 0,0 2-32 0 0,-2 5 64 0 0,5-1-64 0 0,0 3-128 0 0,1 2-192 0 0,2-2-416 0 0,1 1-864 0 0,2 2-4383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17317 9699 7327 0 0,'-5'0'1536'0'0,"-1"4"-352"0"0,5 2-1184 0 0,2 4-32 0 0,6 1 64 0 0,6-2-64 0 0,5-3 0 0 0,5-1-64 0 0,2-3-128 0 0,1-1 96 0 0,-3-5 0 0 0,-2-2 32 0 0,1 0 0 0 0,0 1 64 0 0,2 1-32 0 0,1 2 64 0 0,0 0 0 0 0,-4 6 0 0 0,0 2-32 0 0,-1 0 32 0 0,2 3 32 0 0,1 1 32 0 0,2-2-32 0 0,-4 2 0 0 0,-1 0 0 0 0,0-3 32 0 0,2 3-64 0 0,1 0 64 0 0,2-3-32 0 0,0-2 0 0 0,1-6-32 0 0,5-3 32 0 0,1-1 0 0 0,1-4-32 0 0,2-1 0 0 0,1 2 32 0 0,-2-2-32 0 0,-2 0-32 0 0,-2 2 64 0 0,-2 2-64 0 0,-1 3 32 0 0,-1-4 0 0 0,0 1 32 0 0,0 0-32 0 0,0 2 32 0 0,0 6 0 0 0,0 2-32 0 0,0 1 64 0 0,0-1 0 0 0,0 4-32 0 0,1 0 32 0 0,-1-1 0 0 0,0 3 0 0 0,0-1 32 0 0,1 4-32 0 0,-1-2-32 0 0,0-2 0 0 0,0-3 32 0 0,1-2-32 0 0,3-1 0 0 0,2-3-32 0 0,0 0 0 0 0,-1 0 0 0 0,-1-1-32 0 0,2 1 0 0 0,2-5 0 0 0,-2-1 32 0 0,3-4 0 0 0,0-1-32 0 0,4-2 32 0 0,-2 0 0 0 0,-2-1 32 0 0,3 1 0 0 0,-2-2-64 0 0,-2 3 32 0 0,-3 2 0 0 0,-1 3 0 0 0,-2-1 0 0 0,-1 0 0 0 0,-1 2 32 0 0,0 2-32 0 0,-1 1 32 0 0,1 1 0 0 0,0 6 32 0 0,0 2 32 0 0,0 0 160 0 0,0-1-128 0 0,1 3 0 0 0,-1 0 0 0 0,0-1 96 0 0,0 3-128 0 0,1-1 0 0 0,-1-1-32 0 0,0-3-32 0 0,0-1 32 0 0,1-3-32 0 0,-1 0 32 0 0,0-1-64 0 0,0 0 32 0 0,1-5-32 0 0,-1-1 0 0 0,5 0-32 0 0,1 1 0 0 0,0-3 0 0 0,3 0 0 0 0,0-3 32 0 0,-1 0-32 0 0,-2-3 0 0 0,-2 2 0 0 0,3-2 0 0 0,0 1 0 0 0,-1 4 32 0 0,-2-3-32 0 0,0 2 32 0 0,-3 3 0 0 0,0 2 0 0 0,0 2 32 0 0,-1 6-32 0 0,0 2 64 0 0,0 5-64 0 0,0 1 32 0 0,0 3 0 0 0,0-1 32 0 0,0 2-64 0 0,0 2 32 0 0,0-1 0 0 0,1-3 0 0 0,-5 0 0 0 0,-2-2 0 0 0,0-2 0 0 0,2-4 0 0 0,6-2 0 0 0,2-1 0 0 0,1-2-32 0 0,-1 0 0 0 0,-1-1 0 0 0,4 0-64 0 0,1-3 32 0 0,-2-3 0 0 0,4 1-32 0 0,-1-3 32 0 0,-1 0 0 0 0,2-3 32 0 0,0 0 0 0 0,-2 3-32 0 0,2-2 32 0 0,-1 1 32 0 0,-1 2-32 0 0,-3 3 0 0 0,-1 1 0 0 0,-2 3 0 0 0,-1 0 0 0 0,-1 1 32 0 0,0 5 0 0 0,0 2-32 0 0,-1-1 64 0 0,1 3-64 0 0,0 0 32 0 0,0-1 0 0 0,1 2 0 0 0,-1 0-32 0 0,0-2 0 0 0,0 2 0 0 0,5-1 32 0 0,1-2-32 0 0,0-1 64 0 0,-1-3-32 0 0,3-1-32 0 0,0-2-32 0 0,4 0 32 0 0,-1 0 0 0 0,2-1-32 0 0,0 1 32 0 0,1-5 0 0 0,-1-1-32 0 0,2 0 32 0 0,-2-3 0 0 0,1 0 0 0 0,-1-3 0 0 0,1 0 0 0 0,-2-2 0 0 0,3 2 32 0 0,-3-2-32 0 0,2 1 0 0 0,-1 3 0 0 0,-4 4-32 0 0,-2 2 32 0 0,2 2 32 0 0,-1 1 0 0 0,-2 1-32 0 0,-1 5 32 0 0,-2 2-32 0 0,-2-1 0 0 0,0 4 0 0 0,-1-1 0 0 0,0 3 0 0 0,0 0 32 0 0,0-3-32 0 0,0 3 0 0 0,0-2 0 0 0,0-3 0 0 0,0 3 0 0 0,1-1 32 0 0,-1-1-32 0 0,4-3 32 0 0,3-2 0 0 0,-1-1-32 0 0,-2-2 0 0 0,4 0-64 0 0,1 0 64 0 0,-2-1 0 0 0,2 1-32 0 0,1-5 32 0 0,2-1-32 0 0,-1 0 0 0 0,-1-3 0 0 0,1 0 0 0 0,-1-3 32 0 0,-2 0 0 0 0,-2 3 0 0 0,1 2 0 0 0,1 3 0 0 0,-1 2 0 0 0,-3 1 0 0 0,0 1 0 0 0,-3 1 0 0 0,0-1 0 0 0,-5 5 0 0 0,-2 1 0 0 0,0 0 32 0 0,2 4-32 0 0,1 3 64 0 0,1 1-32 0 0,1 2 32 0 0,0-2 0 0 0,2-3-32 0 0,-6 1 32 0 0,0-2-32 0 0,0-2 32 0 0,1-3-64 0 0,1-2 32 0 0,1-1-64 0 0,1-2 32 0 0,6 0 0 0 0,1-5-32 0 0,0-1 32 0 0,-1-1-32 0 0,3-2 0 0 0,1 0 32 0 0,-2-4-32 0 0,-2 2 32 0 0,-1-3 0 0 0,2 1 0 0 0,1 4 0 0 0,-1-3 0 0 0,-1 2 0 0 0,-2 3 0 0 0,-1 2-32 0 0,-1 1 64 0 0,-1 7-32 0 0,0 3 32 0 0,-4 4 32 0 0,-2 1 32 0 0,-4 3 32 0 0,-1-1 32 0 0,-2 1 0 0 0,1 0-32 0 0,-3 0 0 0 0,3 4 64 0 0,2 2-128 0 0,3-2-32 0 0,4 0 0 0 0,1-2-64 0 0,2-5-32 0 0,0-3 0 0 0,1-4-224 0 0,0-7 0 0 0,-1-2-160 0 0,1-1-256 0 0,0-4-224 0 0,-1 0-416 0 0,0-3-320 0 0,1 1-128 0 0,-6-2 352 0 0,0-3-1952 0 0,-5 1 2273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10605 10565 8255 0 0,'0'5'1728'0'0,"4"1"-1824"0"0,6-1-96 0 0,6 0 160 0 0,5-2 32 0 0,-2-5 32 0 0,1-3-32 0 0,2 0 0 0 0,0-4 0 0 0,3-1 0 0 0,0 2 0 0 0,1 2 0 0 0,0 3 0 0 0,0 5 32 0 0,1 3-32 0 0,-1 0 0 0 0,1 0 32 0 0,-1 3-32 0 0,1 1 0 0 0,-1-2 0 0 0,0-2 0 0 0,0-2-32 0 0,1 4 32 0 0,-1-1 0 0 0,0 0-32 0 0,0-1 32 0 0,1-2 0 0 0,-1-2-32 0 0,0 0 0 0 0,0-1 32 0 0,1 0 0 0 0,-1-5 0 0 0,0-1-32 0 0,0 0 32 0 0,0 1-32 0 0,5 2 32 0 0,1-4 0 0 0,0 0 32 0 0,-1 1-32 0 0,-1 2 0 0 0,-2 1 0 0 0,-1 1 0 0 0,0 1 32 0 0,-1 1 0 0 0,5 5 32 0 0,0 1 32 0 0,1 0 32 0 0,-1 3 0 0 0,-2 0 0 0 0,-1 4 32 0 0,-1-2-32 0 0,0 3 0 0 0,-1 3 0 0 0,0-1-32 0 0,0 1 0 0 0,0-3-32 0 0,0 2-32 0 0,1-3 0 0 0,-1 1 0 0 0,0-1-32 0 0,5-4 32 0 0,1 2 0 0 0,4-2 0 0 0,1-1 0 0 0,-2-3-32 0 0,2-7-32 0 0,0-2 32 0 0,2-1-32 0 0,-2-5 32 0 0,3 1-64 0 0,-1 1 32 0 0,1-3-32 0 0,-1 1 32 0 0,1-2 0 0 0,3 0 0 0 0,-1-1 0 0 0,1 0 32 0 0,-3-1 0 0 0,-3 2 0 0 0,1 2 32 0 0,-2 4-32 0 0,-2 2 32 0 0,-2 2 32 0 0,1 1-32 0 0,1 6 64 0 0,-2 1 0 0 0,-1 1 0 0 0,-2 2 0 0 0,-2 1 0 0 0,0 2 0 0 0,-1 0 32 0 0,1 2 0 0 0,-2-2 0 0 0,1 3-32 0 0,0-3-32 0 0,0 3 0 0 0,0-3-32 0 0,1-2 0 0 0,-1 1-32 0 0,5-2 32 0 0,1-1 0 0 0,0-3 0 0 0,3-2-64 0 0,0-6 0 0 0,4-3 0 0 0,3 1-64 0 0,0-5 32 0 0,0 1-32 0 0,-1-4-32 0 0,1-3 0 0 0,2 0-32 0 0,-2-1-32 0 0,1-2-32 0 0,2 2 0 0 0,-2 0 32 0 0,1-3 32 0 0,-4 3 32 0 0,2 0 64 0 0,-3 3 32 0 0,-3-1 32 0 0,1 2 0 0 0,-2 3 32 0 0,-1 4 0 0 0,2 2 0 0 0,-1 3 32 0 0,-2 5 32 0 0,-2 2 32 0 0,-1 0-32 0 0,-3 4 64 0 0,0 0-32 0 0,4-2 0 0 0,1 2-32 0 0,-1 0 32 0 0,0-2-32 0 0,-2 2 0 0 0,-1-1-32 0 0,-1-2 0 0 0,4-1 0 0 0,1-3 0 0 0,0-1-32 0 0,3-2 0 0 0,0 0 0 0 0,3 0-32 0 0,0-1 32 0 0,2-3-32 0 0,3-3-32 0 0,-1 1 0 0 0,1-3-32 0 0,-2 0 0 0 0,1-3 0 0 0,2 0 32 0 0,-2-1-32 0 0,1 0 0 0 0,-3-1 32 0 0,1 1 0 0 0,3 3 32 0 0,-2-1-32 0 0,-4 1 32 0 0,1 3-32 0 0,-2 2 64 0 0,-3 2-32 0 0,2 1 32 0 0,0 6 0 0 0,-3 2 0 0 0,-2 5 32 0 0,-2 0 0 0 0,-1 3 32 0 0,-1-2 0 0 0,3 3-32 0 0,2 3 0 0 0,0 2-32 0 0,-2-2 32 0 0,-1 1-64 0 0,-1-3 32 0 0,0 0 0 0 0,-2 2-32 0 0,0-2 0 0 0,0-4 32 0 0,5 0-32 0 0,1-1-32 0 0,0-3 32 0 0,3-3-64 0 0,4-2 0 0 0,1-2-32 0 0,2-5 0 0 0,-1-2 0 0 0,0-5-64 0 0,3 0 0 0 0,-1-2-32 0 0,0 0 0 0 0,-2-2 0 0 0,0 2 64 0 0,3-2 32 0 0,-2-2 32 0 0,0 2 0 0 0,-1-2 32 0 0,-4 3 32 0 0,0-2 0 0 0,-1 3-32 0 0,-2 4 64 0 0,-3 2 0 0 0,-1 3 0 0 0,2 3 64 0 0,0 5-32 0 0,0 2 32 0 0,-2 0 32 0 0,-1 4-32 0 0,-1 0 32 0 0,-1 2 0 0 0,-1 0-64 0 0,0-2 32 0 0,0 1-32 0 0,0-1-32 0 0,0-2 32 0 0,1 2-32 0 0,-1-1-32 0 0,4-2 32 0 0,2-2-32 0 0,0-2 0 0 0,4-1 0 0 0,-1-2-32 0 0,3 0 0 0 0,0 0-64 0 0,2 0 32 0 0,-1-5 0 0 0,1-1-32 0 0,-1 0 32 0 0,2-4 0 0 0,-2 1 0 0 0,1-3 0 0 0,-1 1 0 0 0,1-3 0 0 0,-2 1 32 0 0,2-1 0 0 0,-1-3 32 0 0,1 1 0 0 0,-1 4 0 0 0,1-1 0 0 0,-2 2 0 0 0,3 3 0 0 0,-3 2 0 0 0,-2 3 64 0 0,-4 2-32 0 0,-2 0 0 0 0,3 2 64 0 0,0-1-32 0 0,-2 1 0 0 0,0 4 32 0 0,-2 1-32 0 0,-2 0 32 0 0,0-1-64 0 0,0 2 0 0 0,-1 1 0 0 0,0-1 0 0 0,4-2-32 0 0,2 3 32 0 0,0-1 0 0 0,-2 0 0 0 0,0-2-32 0 0,3-2-32 0 0,0-6 32 0 0,-1-2-32 0 0,3-1 0 0 0,1 1 0 0 0,2-3 0 0 0,-1 0-32 0 0,-1 1 0 0 0,1-3 0 0 0,-1 1 0 0 0,-2-3 0 0 0,2 1 0 0 0,0-3 32 0 0,-3 2 32 0 0,3-2-32 0 0,-1 1 32 0 0,-1-1 0 0 0,-3 1 0 0 0,-1 4 32 0 0,2 2 0 0 0,1 4 0 0 0,-1 1 0 0 0,-2 1 0 0 0,-1 1 32 0 0,-1 5 0 0 0,-1 2 32 0 0,0-1 0 0 0,-1 4-32 0 0,0-1 32 0 0,0 3 32 0 0,0 0-64 0 0,0-3-32 0 0,0 2 0 0 0,0-1 0 0 0,0-2-32 0 0,0-2-32 0 0,1 1 32 0 0,-1 1 0 0 0,0-2 0 0 0,0-1 0 0 0,5-3-32 0 0,1 0 32 0 0,0-6-32 0 0,-1-2 0 0 0,3 0 0 0 0,0 1-32 0 0,-1-3 0 0 0,-2 0 32 0 0,3 1 0 0 0,0-2 96 0 0,-1-1-32 0 0,2-2 0 0 0,1 1 0 0 0,-3 2-64 0 0,3-2 32 0 0,0 1 0 0 0,-2 3-32 0 0,-3 1 32 0 0,-1 3 0 0 0,-2 1 0 0 0,-1 6 64 0 0,-1 2 0 0 0,0 5 32 0 0,0 0 0 0 0,-1 3 128 0 0,1 3-96 0 0,0-1 32 0 0,0 1 32 0 0,1-2-128 0 0,-6 1-32 0 0,0-3 0 0 0,-1-3 0 0 0,2-3 0 0 0,1-4-32 0 0,1-1-32 0 0,1-2 0 0 0,1 0-64 0 0,0-1-32 0 0,1-4-64 0 0,-1-1-64 0 0,5-5-128 0 0,2 0-160 0 0,-1-2-128 0 0,-1-4-192 0 0,3-3-160 0 0,0-4-192 0 0,-1 4-96 0 0,-2 0 64 0 0,-2-1 288 0 0,-5-2-2048 0 0,-7 4 1921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16004 7055 4607 0 0,'0'-5'2048'0'0,"0"4"3392"0"0,-5 1-2272 0 0,0 6-2400 0 0,-1 6 1280 0 0,-3 0-1408 0 0,-5 4 384 0 0,1 3-288 0 0,-3-2-448 0 0,2 1 0 0 0,-2 2 160 0 0,-2 2-64 0 0,2 1-256 0 0,-1 2 160 0 0,3 1-192 0 0,-1 0 0 0 0,2 1 0 0 0,3-1-32 0 0,4 5-64 0 0,-2 2 32 0 0,0-1-96 0 0,2-1 64 0 0,6-2 32 0 0,3 4-64 0 0,2 0 32 0 0,-1 0-32 0 0,-1-3 32 0 0,4 4 0 0 0,0 0-32 0 0,0-1 0 0 0,2-2-32 0 0,0-2 32 0 0,-1-1 32 0 0,2-1-64 0 0,-1-1 0 0 0,-1 0 0 0 0,1-4-32 0 0,1-2 0 0 0,-3 0 32 0 0,3-3-32 0 0,-1 0 0 0 0,-2 2-96 0 0,3 1-544 0 0,-1 3-2592 0 0,3-3-1856 0 0,-1-1 2048 0 0,-2-3-6079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15240 7842 3775 0 0,'4'0'2720'0'0,"7"0"-1152"0"0,0-4-1440 0 0,4-2 448 0 0,-1-4-352 0 0,1-1 0 0 0,3 2 480 0 0,-1-2-480 0 0,0 1 256 0 0,2 2-224 0 0,2 2-64 0 0,-2-2-128 0 0,0 1 0 0 0,1 0-32 0 0,-3-2 0 0 0,0 1 0 0 0,2 0 64 0 0,-2-1 96 0 0,0 0 32 0 0,2 1 64 0 0,2 3-32 0 0,-3-3-224 0 0,1 0 0 0 0,0 2 64 0 0,3 1 64 0 0,-3-2-64 0 0,0-1 32 0 0,1 2 64 0 0,1 1 32 0 0,2 2-32 0 0,-7 2 352 0 0,-2 0-288 0 0,0 1-128 0 0,-1 4 32 0 0,-7 3-128 0 0,-1-1 64 0 0,-1-6-64 0 0,3-2 32 0 0,1-6-64 0 0,3-2 64 0 0,0 6-64 0 0,2 4 192 0 0,-1-4-160 0 0,2 0 96 0 0,4 1-64 0 0,-7 0-1344 0 0,-5-4-3808 0 0,-3 0-3839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22090 5840 5471 0 0,'-5'0'704'0'0,"-5"0"2208"0"0,-6 0-544 0 0,0-4-1728 0 0,2-7 64 0 0,4-5-288 0 0,-1-4 0 0 0,2-4-160 0 0,2-2-32 0 0,-2 3-128 0 0,0 2-32 0 0,2-1 128 0 0,-3 4-128 0 0,1 0 0 0 0,2-1 0 0 0,-2 3 0 0 0,-1-1-32 0 0,3-1 32 0 0,-3-3 0 0 0,1-2-96 0 0,2-1 32 0 0,-3-2 0 0 0,1 0 32 0 0,1-1 32 0 0,-1 1 0 0 0,0-1-32 0 0,1 0 0 0 0,-1 1 0 0 0,-1 0 0 0 0,3-1-32 0 0,2-3 32 0 0,-3-3-32 0 0,0 1 64 0 0,2 2-32 0 0,2 0 0 0 0,-4-2 32 0 0,1-2-32 0 0,0 2 0 0 0,3 1-32 0 0,1-3 32 0 0,-4 0-64 0 0,1 2 64 0 0,0-4-32 0 0,2 1 32 0 0,1 1 0 0 0,1 3-32 0 0,1 1 0 0 0,1-2 0 0 0,-4-1-32 0 0,-2 1 32 0 0,1 1 0 0 0,0 2-64 0 0,2 1 128 0 0,1 1-32 0 0,1 1-32 0 0,1 0 64 0 0,0 0-32 0 0,0 0-32 0 0,0 0 0 0 0,1 0 0 0 0,-1 0 32 0 0,0-1-32 0 0,0 1 0 0 0,0 0 0 0 0,0 0 0 0 0,0 0 0 0 0,0-1 0 0 0,0 1 0 0 0,0 0 32 0 0,5 0 0 0 0,0-1-32 0 0,1 1 32 0 0,-1 0-32 0 0,2-5 0 0 0,1-1 0 0 0,-1 0 0 0 0,-2 1-32 0 0,3 2 0 0 0,0 1 32 0 0,-2 0 0 0 0,3 2 32 0 0,0-1 0 0 0,-1 1-64 0 0,1 0 32 0 0,1 0 0 0 0,2 0-32 0 0,-1 0 64 0 0,-2 0 0 0 0,1 0 0 0 0,0 0 0 0 0,3-1 0 0 0,2 1 0 0 0,0 0-32 0 0,-3 0 0 0 0,1-1 0 0 0,-2 1-32 0 0,2 0 32 0 0,3 0 32 0 0,-1-1 0 0 0,1 1-32 0 0,2 0 64 0 0,-1 0-64 0 0,0 4-32 0 0,-2 2 64 0 0,0-1-32 0 0,-2-1 32 0 0,1 4-32 0 0,-1-1 0 0 0,0 0 32 0 0,4-2-32 0 0,-2-2 0 0 0,2 3 0 0 0,-3 0 0 0 0,1 4-32 0 0,-2 0 32 0 0,1-1 0 0 0,3-3 0 0 0,3 2-32 0 0,-2 0 32 0 0,0 3 0 0 0,2 4-96 0 0,-3 8 0 0 0,1 5 64 0 0,-4 6 0 0 0,2 2 0 0 0,-3 4 32 0 0,1-1-32 0 0,-2 3-32 0 0,-3 2-32 0 0,2-2 96 0 0,-2 1-32 0 0,-2 2 32 0 0,-2 3-96 0 0,-2 1 96 0 0,3 2-64 0 0,1 1 64 0 0,-2 0 0 0 0,-1 1 32 0 0,-1-1-32 0 0,-6 1 0 0 0,-2-1 32 0 0,0 1-32 0 0,-4-1 32 0 0,-1 0-32 0 0,2 1 64 0 0,-2-1-32 0 0,0 0 32 0 0,-2 0-32 0 0,0 1 0 0 0,-1-1-32 0 0,0 0 32 0 0,-1-4 0 0 0,2-2 128 0 0,-2-4-96 0 0,1 0 0 0 0,-1-3 0 0 0,2 1 0 0 0,-2-3-32 0 0,2 3 64 0 0,-2-2-32 0 0,-3 1 96 0 0,-3-1-96 0 0,-2-3 64 0 0,2 2-64 0 0,0-1-32 0 0,-1-3 32 0 0,-1-2 32 0 0,-2-1 64 0 0,0-3-128 0 0,-2 0 64 0 0,0-2 0 0 0,4-3-64 0 0,1-3 32 0 0,1-3-32 0 0,-2-6-128 0 0,3-3 64 0 0,5-4 32 0 0,0 3 0 0 0,3-1 0 0 0,3 0 64 0 0,3-2-32 0 0,2-1 0 0 0,-2-1-32 0 0,-1 0 0 0 0,0-1-32 0 0,7-1 96 0 0,2 1-64 0 0,1-1-32 0 0,0 1 0 0 0,-1-1 32 0 0,-1 1 0 0 0,4 0-32 0 0,1 0 0 0 0,-1-1 32 0 0,3 1 0 0 0,0 0 0 0 0,3 0-32 0 0,-1-1 32 0 0,-2 1 0 0 0,2 0 0 0 0,-1 0-32 0 0,2-1 32 0 0,0 1 0 0 0,1 0 0 0 0,-1 0 0 0 0,2 4-32 0 0,-1 2 0 0 0,-4-1 32 0 0,2-1-64 0 0,3-1 32 0 0,0-1 0 0 0,1 3 0 0 0,-1 2-32 0 0,1 2 32 0 0,-2 2 32 0 0,1-3-64 0 0,3-2 0 0 0,3-2 32 0 0,2 2 64 0 0,-2 1 32 0 0,0 3-32 0 0,-4 0-32 0 0,0 3-32 0 0,-2-1 0 0 0,0 2 32 0 0,-2-2 0 0 0,2 2 0 0 0,2-2 0 0 0,4-2-32 0 0,2 1 32 0 0,-2-2 0 0 0,-1 3 0 0 0,2 3-32 0 0,-3 0 32 0 0,0 1 0 0 0,-4-3 0 0 0,1 2 0 0 0,3-2 0 0 0,1 2 0 0 0,4-3 0 0 0,1 2-32 0 0,-3-2 64 0 0,-1 1-32 0 0,1 4 64 0 0,1-2 32 0 0,1 1-96 0 0,2 2 32 0 0,0-1 64 0 0,1 0 32 0 0,1-3-64 0 0,-1 1 32 0 0,1 2-96 0 0,-5-1 64 0 0,-2 0-32 0 0,1 2 0 0 0,1 3 128 0 0,-4-3 32 0 0,-4 1-18015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23255 1935 7007 0 0,'-5'0'544'0'0,"-5"0"2208"0"0,-2-4-1696 0 0,-2-2 192 0 0,-4 0 96 0 0,-4 2-416 0 0,-1 5-288 0 0,-3 3-320 0 0,4 5-256 0 0,1 1 64 0 0,5 3-96 0 0,-1 5 0 0 0,4 2 0 0 0,-1 4 0 0 0,2 1-32 0 0,-2-4-32 0 0,3 0 0 0 0,2 1 32 0 0,2 0-32 0 0,4 2 32 0 0,1 0-64 0 0,6-3 32 0 0,2-1 32 0 0,5-4 0 0 0,4-4 32 0 0,5-5 32 0 0,-1-8 0 0 0,0-3-32 0 0,-3-6 0 0 0,1-1 0 0 0,-3-4 0 0 0,0 2-32 0 0,-1-2 0 0 0,-4-3-32 0 0,2 2 32 0 0,-2-1-32 0 0,-2-2 0 0 0,3-3 0 0 0,-1-1-32 0 0,2 3 32 0 0,0 0 32 0 0,-2-1-32 0 0,-3-1 0 0 0,3 8-160 0 0,-2 10 256 0 0,0 11 32 0 0,-3 8-64 0 0,-1 6 0 0 0,-1 4 32 0 0,-2 3 0 0 0,0 0-32 0 0,0 0 0 0 0,0 0 0 0 0,0 0 0 0 0,4-1 0 0 0,1 0 0 0 0,1-1 32 0 0,-2 1-32 0 0,0-1 160 0 0,-7 0-96 0 0,-2 0 0 0 0,0 0 96 0 0,1 0 64 0 0,0 1 32 0 0,2-1 0 0 0,-4-4-160 0 0,0-2 64 0 0,-5-4 0 0 0,-4 0 64 0 0,-4-3-128 0 0,-3-9-32 0 0,-3-4-128 0 0,-1-7-64 0 0,-1-6-160 0 0,5-6 96 0 0,0 0 0 0 0,6-1-224 0 0,-1-1-224 0 0,4-2-960 0 0,4-1-2784 0 0,7 3-3744 0 0,5 5 4993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23336 1741 8735 0 0,'-4'0'1568'0'0,"-2"4"-128"0"0,0 7-256 0 0,1 5-128 0 0,2 4-544 0 0,-3 0-256 0 0,-1 0-96 0 0,1 1 128 0 0,1 2-192 0 0,2 1 0 0 0,1 1-64 0 0,1 1 0 0 0,1 0 0 0 0,0 1-32 0 0,1-1-32 0 0,-1 1 0 0 0,0-1-160 0 0,0 1-32 0 0,1-1-608 0 0,3 0 128 0 0,2 1-1664 0 0,0-1-736 0 0,-2 0-1856 0 0,-1-4 1921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23441 2113 7967 0 0,'-4'4'1248'0'0,"-2"7"-448"0"0,0 5 256 0 0,2 4-160 0 0,0 4-384 0 0,7-3-128 0 0,2 0-32 0 0,4-3 128 0 0,6-6 0 0 0,5-4 0 0 0,3-4-160 0 0,-3-6-64 0 0,1-4-128 0 0,0-5 224 0 0,-2-5-32 0 0,-6-4-64 0 0,1 1-160 0 0,-3 0-32 0 0,-4-2 160 0 0,-6 2-160 0 0,-4 1 0 0 0,-2-1 128 0 0,-3 2-64 0 0,-6 4-32 0 0,-1 1-64 0 0,-1 5-64 0 0,-3 5 64 0 0,-3 3-96 0 0,3 5-96 0 0,0 2 64 0 0,-2 4-224 0 0,4 4-416 0 0,-1 0-928 0 0,3 1 256 0 0,5 3-2400 0 0,3-3-5183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23792 1720 8703 0 0,'0'4'2784'0'0,"0"7"-1504"0"0,0 5-608 0 0,4 0-416 0 0,2 2-32 0 0,0 2 0 0 0,-2 2 64 0 0,-1 3-160 0 0,-1 0-32 0 0,0 1-32 0 0,-2 1-32 0 0,0-1-32 0 0,0 1 0 0 0,-5-1 32 0 0,-1 1-32 0 0,0-1-32 0 0,1 1 0 0 0,2-1 32 0 0,1 0-32 0 0,1 0-32 0 0,0 1 32 0 0,1-1-64 0 0,1 0 32 0 0,-1-9-736 0 0,0-11 576 0 0,0-12 96 0 0,0-9 96 0 0,5-6 64 0 0,1-5-32 0 0,0-2 64 0 0,3 4-96 0 0,4 6-32 0 0,5 6 192 0 0,0 10-64 0 0,0 4 0 0 0,-2 7-32 0 0,0 2 32 0 0,-2 4 0 0 0,0 3 160 0 0,-1 3 192 0 0,-4 3 160 0 0,-7-3 32 0 0,-4 0-544 0 0,-7-4 96 0 0,-5-5-96 0 0,-6-5-32 0 0,-3-3-64 0 0,-3-2-64 0 0,-1-2-608 0 0,5-5-1920 0 0,4-2-9727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24146 1974 7007 0 0,'-5'0'1184'0'0,"-1"4"512"0"0,-4 2-96 0 0,0 4-896 0 0,-4 1 128 0 0,2 2-544 0 0,-3 4 352 0 0,2 4-96 0 0,-1-3-416 0 0,1 1 32 0 0,-1-3-64 0 0,1 0 0 0 0,-1 2-32 0 0,2 3-32 0 0,-2 1 0 0 0,6-2-96 0 0,5-1 64 0 0,7-3-64 0 0,2-8 32 0 0,6-7 0 0 0,4-7-32 0 0,5-7 0 0 0,2-6 0 0 0,3-5 32 0 0,-4-1 96 0 0,-1 2-32 0 0,-4 1 0 0 0,0 0-64 0 0,-3-1 0 0 0,0 4 64 0 0,-2 0 32 0 0,-3 8 64 0 0,-3 10 96 0 0,-3 11-128 0 0,-2 6 32 0 0,0 7-64 0 0,-2 2-32 0 0,1 3 0 0 0,-1 0-96 0 0,5-4 32 0 0,2-2-32 0 0,4-5-960 0 0,0-9-1248 0 0,3-7 1440 0 0,0-7-1024 0 0,-3-8-64 0 0,-3-5 1088 0 0,2-5-256 0 0,-1-2 832 0 0,-2-1-3040 0 0,-1 4 1281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26400 6003 5695 0 0,'-4'0'640'0'0,"-7"0"-288"0"0,-5 0-352 0 0,-4 5-96 0 0,-4 1-32 0 0,-2 4-32 0 0,-1 0 32 0 0,0 4 64 0 0,-1-2 256 0 0,1-2 64 0 0,5-7-96 0 0,1-5 32 0 0,0-1-64 0 0,-1-1 192 0 0,-1-4-160 0 0,-1 0 0 0 0,-1-4 256 0 0,-1 1-192 0 0,0 1 32 0 0,0-1 160 0 0,-1 1-256 0 0,1-3 128 0 0,-1 2-128 0 0,1 2 0 0 0,4-2-32 0 0,2 2 0 0 0,-1 1-32 0 0,-1-2-64 0 0,-1 1-32 0 0,-1-3-64 0 0,-1 1-96 0 0,-1 3-64 0 0,4-3 96 0 0,2 1-640 0 0,8 2-224 0 0,6 8 64 0 0,9 2 832 0 0,4 7 96 0 0,1 5 32 0 0,-2 6-32 0 0,4-2 0 0 0,-1 2 32 0 0,-1 1 0 0 0,-3 1 32 0 0,-1 3 0 0 0,-2 0-64 0 0,3-4 0 0 0,1 0 0 0 0,-1 0-32 0 0,4 1 0 0 0,4 1 0 0 0,0 1 32 0 0,3-3-32 0 0,-2-1-32 0 0,1 1 32 0 0,3 1-32 0 0,-2 1 64 0 0,1 1-96 0 0,-3 2 32 0 0,2 0 0 0 0,-3 0 32 0 0,1 0-96 0 0,-2 1 64 0 0,-2-1 0 0 0,0-4-32 0 0,0-1-32 0 0,-3-1-96 0 0,3 2-96 0 0,3 1-672 0 0,5 1-128 0 0,-2-3-2207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24300 1656 7359 0 0,'4'0'3136'0'0,"2"5"-2528"0"0,0 5 1120 0 0,-2 6-1184 0 0,-1 5 480 0 0,-1 7-544 0 0,0 4-32 0 0,-2 1-32 0 0,0 3-64 0 0,0 0 32 0 0,0 4-96 0 0,-1-2 0 0 0,-3 3-32 0 0,-2-2-96 0 0,0 1-32 0 0,1-1 0 0 0,2 2-96 0 0,1-2 0 0 0,1-4 0 0 0,0-2-64 0 0,1-3 0 0 0,1-2-64 0 0,-1-1-224 0 0,0-1-224 0 0,5 0-352 0 0,1-1-2240 0 0,0 1-3232 0 0,-2-5-31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23868 2780 6943 0 0,'0'-5'1344'0'0,"-5"0"-96"0"0,-1-6 96 0 0,-4 1 672 0 0,-5 1-800 0 0,0 7-640 0 0,-1 3-320 0 0,1 7-160 0 0,3 6 128 0 0,0 1-128 0 0,2 2-32 0 0,2 2 0 0 0,-2 3-64 0 0,1 3 32 0 0,2 0 32 0 0,-2 1-64 0 0,0 1 0 0 0,2 0-32 0 0,6-5 0 0 0,8-10-192 0 0,3-12 96 0 0,4-6 32 0 0,0-6 0 0 0,-3-6-160 0 0,2-4 96 0 0,-2-3 0 0 0,2-1-128 0 0,-2-2 192 0 0,-2 1 64 0 0,-3 0-32 0 0,3 4 64 0 0,-2 2-32 0 0,0 0 64 0 0,2 4 0 0 0,-1 8 768 0 0,-1 12-576 0 0,-1 8-128 0 0,-3 8 0 0 0,-1 4-64 0 0,-2 4 0 0 0,0 1-32 0 0,5 0-32 0 0,0 0-64 0 0,5-5-96 0 0,4-6-864 0 0,1-10 0 0 0,2-12 224 0 0,-3-8-64 0 0,-2-8 416 0 0,0-3-384 0 0,-2-3 512 0 0,-2-1 64 0 0,-3-1 64 0 0,-2 1 0 0 0,-1 0 224 0 0,-2 1 64 0 0,0 9 2432 0 0,-1 13-2016 0 0,1 10 32 0 0,-1 10-96 0 0,1 7-256 0 0,0 3 96 0 0,0 3-128 0 0,4-4-32 0 0,2-1 32 0 0,0-1 96 0 0,-2 2-32 0 0,0-1 0 0 0,2 2-32 0 0,6-4 288 0 0,0-10 0 0 0,2-11-384 0 0,0-10-64 0 0,-3-9-32 0 0,-4-4-32 0 0,-3-3-32 0 0,3-2 64 0 0,0-1-96 0 0,-1 1 64 0 0,-2 0 32 0 0,-2 10-32 0 0,0 11 160 0 0,-2 13 0 0 0,5 4-96 0 0,5 1 384 0 0,1 3-352 0 0,4-1 96 0 0,3-2 32 0 0,3-4 64 0 0,-2 2-192 0 0,-4-5 64 0 0,-1-4-96 0 0,3-1 160 0 0,-2-5-96 0 0,0-2 0 0 0,-1-3-64 0 0,-4-5 32 0 0,-3-4 0 0 0,-3-3 32 0 0,2 2-64 0 0,0 1-32 0 0,-5 3-32 0 0,-7 9 32 0 0,-8 6 64 0 0,0 8 0 0 0,-4 3-32 0 0,3 4 96 0 0,-2 0-64 0 0,3 2 96 0 0,-1-1-96 0 0,2 1 32 0 0,3 3 96 0 0,-1-2-128 0 0,1 1 64 0 0,3 2 32 0 0,7-2-96 0 0,3 0 32 0 0,1 2 32 0 0,0 2 0 0 0,4-2-32 0 0,0-1-64 0 0,4-2-32 0 0,-1 0 64 0 0,3-3-64 0 0,3 1-32 0 0,3-2-192 0 0,3-3-256 0 0,2-7-416 0 0,1-5-640 0 0,0-5-672 0 0,1-2-512 0 0,-4-4 1280 0 0,-3 1 288 0 0,-3-2-2944 0 0,-5 2 1953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24405 2731 8895 0 0,'0'5'4544'0'0,"0"5"-3424"0"0,0 6-576 0 0,0 5-320 0 0,0 3 192 0 0,0 2-160 0 0,0 1-160 0 0,0 0 32 0 0,0 0-64 0 0,0 1 0 0 0,5-6 0 0 0,1-10 128 0 0,4-12-192 0 0,0-10-32 0 0,-1-9-64 0 0,-2-4 32 0 0,1-4 32 0 0,1-1 32 0 0,-2 0 0 0 0,-3-1-32 0 0,4 1 64 0 0,-1 1-32 0 0,0 0 0 0 0,2 0-32 0 0,4 5-128 0 0,5 7-32 0 0,-1 9-32 0 0,1 6 160 0 0,2 4-224 0 0,2 0-96 0 0,2 0 64 0 0,1-5-128 0 0,1-3 320 0 0,-5-5 96 0 0,0-1 32 0 0,-4-3-32 0 0,-1 1 32 0 0,-3-3-32 0 0,1 2 32 0 0,-2-1 32 0 0,1 1-32 0 0,-1-2 160 0 0,-8 3 864 0 0,-3 7-928 0 0,-8 4 256 0 0,-2 8-288 0 0,-4 6 128 0 0,1 5 0 0 0,-3 1-64 0 0,1 0 64 0 0,-1-2-96 0 0,2 0 0 0 0,3 2 160 0 0,-1 2-160 0 0,1 2 128 0 0,-2-4-96 0 0,1 1-64 0 0,2 1 160 0 0,3 0-160 0 0,3 3 32 0 0,5-4-96 0 0,8-5 0 0 0,2-9 0 0 0,3-6-32 0 0,-1-8 0 0 0,2-6-128 0 0,-2-6 32 0 0,1 1 0 0 0,-2-1-32 0 0,-3-2 32 0 0,1 4 0 0 0,-1-1 0 0 0,-3 0 64 0 0,3 2 0 0 0,-1-1 32 0 0,2 0-96 0 0,0 6 64 0 0,2 5 32 0 0,-1 9 96 0 0,-2 8 0 0 0,1 2 0 0 0,-1 5 32 0 0,-2 2-32 0 0,-3 4-96 0 0,3-3-384 0 0,-1-9-320 0 0,4-7 64 0 0,-1-8-192 0 0,3-3 384 0 0,3-5-576 0 0,4-6-128 0 0,-1-3 896 0 0,-1 2 256 0 0,-2-1 96 0 0,0 3-64 0 0,-2 0 256 0 0,-4-1 768 0 0,-8 2-224 0 0,-9 4 608 0 0,-7 4-576 0 0,-7 7-384 0 0,-3 10-96 0 0,2 6-224 0 0,0 6-32 0 0,4 4-32 0 0,6 1-64 0 0,3 2 0 0 0,9-5-32 0 0,9-5-128 0 0,7-7 64 0 0,5-5-64 0 0,4-7-128 0 0,2-9 32 0 0,0-7 0 0 0,1-4 96 0 0,0-4 96 0 0,-1 2 32 0 0,0 6 0 0 0,-4 9 96 0 0,-3 7 0 0 0,-4 8 0 0 0,0 7 0 0 0,-3 5 32 0 0,-4 5 32 0 0,-3 2-64 0 0,2 1 0 0 0,-1 1 32 0 0,-1 0 0 0 0,-2-1 0 0 0,-2 0 32 0 0,-1 0 160 0 0,0 0-128 0 0,-1-1 64 0 0,0 0 32 0 0,-1 0 0 0 0,-3-4 0 0 0,-3-2 0 0 0,2 1-32 0 0,0 0 224 0 0,-3 2-256 0 0,0 2 256 0 0,-3-5-288 0 0,0 0 0 0 0,-2-4-32 0 0,0 0-32 0 0,-1-3 32 0 0,2 1-64 0 0,-3-2 0 0 0,3 2 0 0 0,-2-2-32 0 0,-3 1 0 0 0,-3-1-64 0 0,-3-2-160 0 0,-1-4-832 0 0,3-7 480 0 0,0-7-1952 0 0,5-8-96 0 0,4-5 992 0 0,4-3-64 0 0,4-7-1536 0 0,3-2-1120 0 0,1 4 2081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25167 2653 7871 0 0,'0'5'2432'0'0,"0"5"224"0"0,5 2-2048 0 0,5-2-352 0 0,6-2-160 0 0,5-3-64 0 0,-2-6 0 0 0,1-4 0 0 0,1 0-32 0 0,2-4 32 0 0,1-1 0 0 0,1 2-64 0 0,1-3 32 0 0,1 1 32 0 0,-5-2 0 0 0,-2 0-64 0 0,-3-1 32 0 0,-1 1-32 0 0,-3-2 96 0 0,0 1-32 0 0,-1-1 0 0 0,-3-3 64 0 0,-3-3 96 0 0,-3-2-32 0 0,-6 2-96 0 0,-2 0 64 0 0,-6 3-32 0 0,-4 6 128 0 0,0 8-96 0 0,-3 4 0 0 0,-1 3 192 0 0,-3 5 0 0 0,-2 5 32 0 0,-1 5 96 0 0,-2 4 192 0 0,5 2-320 0 0,2-3 32 0 0,3-1 32 0 0,5 1-32 0 0,1-4 32 0 0,1 0-64 0 0,3 1 0 0 0,2 2 160 0 0,3 1-256 0 0,1 3 96 0 0,5 0 0 0 0,7 1-128 0 0,5 0-64 0 0,5 1-64 0 0,4 0-32 0 0,1-5-160 0 0,1-6-64 0 0,1-6-160 0 0,-1-4-1024 0 0,0-4 352 0 0,0-1-192 0 0,0-2-160 0 0,-1-5-288 0 0,1-1-384 0 0,-1-4-192 0 0,0-5-32 0 0,0-3-2880 0 0,-4 0 2529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24590 3379 10431 0 0,'-4'0'1856'0'0,"-2"4"672"0"0,0 7-1920 0 0,1 5-320 0 0,2 4-64 0 0,1 4 64 0 0,1 6-192 0 0,-4 3 32 0 0,-1 0-32 0 0,1-1-32 0 0,1-1-32 0 0,1-2 0 0 0,1-1 0 0 0,1-2 0 0 0,0 1-32 0 0,1-1 0 0 0,1 0-32 0 0,3 0 0 0 0,3 0 64 0 0,-2 0-64 0 0,0 0 32 0 0,-2 0-32 0 0,0 0 0 0 0,-2 1 0 0 0,-1-1-64 0 0,-4-4 0 0 0,-3-11-96 0 0,2-11-224 0 0,-5-11 160 0 0,1-7 128 0 0,1-5 0 0 0,2-4 0 0 0,3-1 32 0 0,1-1 0 0 0,1-3 32 0 0,0-2 32 0 0,2 1-32 0 0,-1-3 64 0 0,1 0-32 0 0,-1-2 0 0 0,5 0 64 0 0,1 2-32 0 0,-1 3 32 0 0,0 3-32 0 0,3 2 0 0 0,0 1 0 0 0,-2 1 0 0 0,4 0 32 0 0,-1 0 0 0 0,3 5 32 0 0,4 1 32 0 0,3 4 224 0 0,-1 9-64 0 0,1 6-96 0 0,1 8 256 0 0,2 2-160 0 0,-2 5-160 0 0,-6 3 32 0 0,0 0-32 0 0,-2 1-64 0 0,-4 2 32 0 0,-3 2-32 0 0,-6 2 0 0 0,-4 1-32 0 0,-5-4 32 0 0,-1 0-32 0 0,-3 0-128 0 0,1 1 0 0 0,-2-3 32 0 0,-3-1-320 0 0,-2-2-256 0 0,1-10 192 0 0,5-9-224 0 0,4-10 288 0 0,4-6 288 0 0,8 0 96 0 0,3-1 32 0 0,5-2-32 0 0,6 2 0 0 0,-1 2 32 0 0,3 2 0 0 0,2 5 0 0 0,2 4 96 0 0,2 3 128 0 0,1 2 0 0 0,-3 6-32 0 0,-1 3 32 0 0,0-1 224 0 0,-4 4-64 0 0,1 0-224 0 0,1-2 128 0 0,-3 3-160 0 0,1-2 0 0 0,1-1 256 0 0,3-2 128 0 0,2-3 32 0 0,-3-6-256 0 0,-1-2-32 0 0,-2-5-64 0 0,-6-5 0 0 0,-4-5-32 0 0,-3-3-64 0 0,-2-2 64 0 0,-6 2-64 0 0,-3 2-96 0 0,-4 4 96 0 0,-4 5 0 0 0,-5 4-128 0 0,-4 4-32 0 0,-1 3 32 0 0,-1 5-96 0 0,-1 3-192 0 0,4 4-96 0 0,2 0 192 0 0,4 3-288 0 0,1-1 160 0 0,3 2-96 0 0,3 3-736 0 0,4 2-1088 0 0,3 3 416 0 0,6-3-128 0 0,8-4 192 0 0,5-6 448 0 0,5-4 544 0 0,4-3 320 0 0,2-7-2656 0 0,-5-2 1281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25032 3512 4927 0 0,'4'0'3776'0'0,"2"5"-1472"0"0,0 5-192 0 0,-2 6-96 0 0,0 5-64 0 0,2-2-1024 0 0,5-3-96 0 0,6-5-448 0 0,-1-9-288 0 0,2-4 224 0 0,-3-7-256 0 0,-3-6 160 0 0,-4-5-32 0 0,-3-4-160 0 0,-8-1 32 0 0,-2-2 32 0 0,-5 4-64 0 0,-6 6-32 0 0,-4 5-224 0 0,-3 10-704 0 0,-3 10-512 0 0,4 7-32 0 0,1 2 512 0 0,3 2-1728 0 0,6 2-1280 0 0,0-2 2144 0 0,2-4-5023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25313 3011 12383 0 0,'-5'0'1600'0'0,"-1"4"-576"0"0,0 7 384 0 0,-3 5-512 0 0,0 4 32 0 0,2 4 640 0 0,1 2-928 0 0,2 1-96 0 0,2 1 0 0 0,1-1-64 0 0,-3 0-64 0 0,-2 0-96 0 0,1 4-32 0 0,1 2-96 0 0,1-1 0 0 0,1-2 0 0 0,1 0-96 0 0,1-2 32 0 0,0-1-96 0 0,0 0 0 0 0,-4-1 0 0 0,-2 0 0 0 0,1 0-64 0 0,5 0-64 0 0,2 0-32 0 0,2 0-544 0 0,0 1 0 0 0,-2-1-256 0 0,0 0-1600 0 0,0 0-768 0 0,3 0-3744 0 0,1-8 1504 0 0,0-8 2497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25359 3223 9119 0 0,'-5'0'3712'0'0,"4"0"-896"0"0,1 4-2560 0 0,6 2-256 0 0,1 4-96 0 0,4 1 64 0 0,1 2-64 0 0,2 0-320 0 0,-1 1 192 0 0,-3 3-4800 0 0,1-1 4000 0 0,0-8-2784 0 0,-3-5-1375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25400 3477 6047 0 0,'0'4'3040'0'0,"0"6"-960"0"0,0 7-288 0 0,0 3-736 0 0,0 4-128 0 0,0 2-224 0 0,0 1-64 0 0,0 0-480 0 0,0 1-160 0 0,0-1-64 0 0,0 0-640 0 0,0-10-9216 0 0,0-6 4161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25574 3350 8479 0 0,'0'4'2656'0'0,"0"6"-1184"0"0,0 7 320 0 0,0 3-1120 0 0,0 4-128 0 0,0 2-160 0 0,-5-4-256 0 0,0 0-64 0 0,-1 0 32 0 0,1 0-96 0 0,2 2-96 0 0,6-4 96 0 0,6-5-1344 0 0,2-9 704 0 0,4-11 32 0 0,-1-9-64 0 0,1-6 416 0 0,-1-4-64 0 0,1-3 288 0 0,-2-1 0 0 0,2 4 32 0 0,-3 2 0 0 0,2 5 0 0 0,-2 0 64 0 0,2 3 256 0 0,-2 9 128 0 0,-2 10 736 0 0,1 3-608 0 0,-2 6-288 0 0,-1 4 0 0 0,1-1-160 0 0,0 2-64 0 0,3-3-96 0 0,3-4 0 0 0,5-4 0 0 0,2-4-32 0 0,-2-6 0 0 0,0-4-32 0 0,-4-4 64 0 0,-4-6 0 0 0,-4-4 0 0 0,-4-3 0 0 0,-2-3 32 0 0,-2 0 32 0 0,0 7 128 0 0,-1 13-64 0 0,0 11-64 0 0,5 9 32 0 0,1 7-64 0 0,5 4 0 0 0,0 3 64 0 0,4-4-64 0 0,2-2 128 0 0,5-3 96 0 0,-3-2-128 0 0,2-3 320 0 0,-4 0-128 0 0,0 2 352 0 0,-3 4 160 0 0,-3 2 32 0 0,-3 1-416 0 0,-4 3 288 0 0,-1 0-352 0 0,-2 0 0 0 0,0 1-64 0 0,-1 0 256 0 0,0 0-320 0 0,-4-1 0 0 0,-1 1-64 0 0,0-1-32 0 0,-3 0 64 0 0,0 1-96 0 0,1-1 32 0 0,-2-4-64 0 0,0-2 0 0 0,3 0 0 0 0,-3-2-64 0 0,0-1 64 0 0,-1-3-32 0 0,-5 0 64 0 0,-3-1-64 0 0,-4-4 0 0 0,-1-3-96 0 0,-2-7 32 0 0,-1-8-128 0 0,0-2 0 0 0,5-4-32 0 0,1 1-160 0 0,0-2-96 0 0,-1 2-1024 0 0,-1-2 320 0 0,-2 3-2720 0 0,0 3 768 0 0,4-1-320 0 0,1 1-2688 0 0,3 3 3329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25839 6105 3999 0 0,'-5'0'1728'0'0,"-5"-4"-1440"0"0,-6-2 320 0 0,-5-4-352 0 0,-2-5 0 0 0,1-5-288 0 0,1 2-32 0 0,4-1 32 0 0,4-1-160 0 0,1 2 0 0 0,2 0 96 0 0,-2 3-128 0 0,1-1 96 0 0,-2 3-64 0 0,-3-1 64 0 0,-3 2 32 0 0,-3 3 96 0 0,-3 3 0 0 0,0 2 32 0 0,-2 3 0 0 0,0 0 0 0 0,0 1 64 0 0,0 1 32 0 0,1 0-32 0 0,-1-1 64 0 0,1 1 0 0 0,-1-1-32 0 0,1 0-96 0 0,0 0-64 0 0,0 0-96 0 0,8 0-992 0 0,13 5 1056 0 0,11 0 96 0 0,9 1 0 0 0,6-1 32 0 0,5-2-32 0 0,2-1 32 0 0,-4 3-32 0 0,-2 2-32 0 0,1 3 0 0 0,0 5-32 0 0,-4 4 0 0 0,-4 3 0 0 0,-2 3 0 0 0,-1 1-32 0 0,-5 1 0 0 0,-1 0 0 0 0,-4 0 32 0 0,4 0-32 0 0,0 0 0 0 0,-1-1 32 0 0,-1 1-64 0 0,3-1 64 0 0,0 0-32 0 0,4 1-32 0 0,0-1 32 0 0,2 0 0 0 0,0 0 32 0 0,-4 0-32 0 0,2 1 32 0 0,0-1 0 0 0,1 0 0 0 0,-1 0 32 0 0,-2 1-32 0 0,1-6 32 0 0,0 0 0 0 0,-2-1 0 0 0,1-3 32 0 0,1 0 0 0 0,-3 2-32 0 0,2-3 0 0 0,0 1-32 0 0,-1 1-224 0 0,1-1-64 0 0,1 0-64 0 0,1 1-2560 0 0,1-1 2401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25891 4220 5215 0 0,'0'-5'1472'0'0,"5"-1"-1472"0"0,1 5-32 0 0,4 2 64 0 0,5 2-32 0 0,4-1-64 0 0,4 5 64 0 0,2 1-32 0 0,1-2 0 0 0,1 4 0 0 0,0-1 0 0 0,0-1 0 0 0,0 2 32 0 0,0 0-32 0 0,-5 2 32 0 0,-2-1-32 0 0,-3 2 64 0 0,-2 0-32 0 0,-2 1 0 0 0,1-2 32 0 0,-2 2-32 0 0,1 3 32 0 0,3 3 32 0 0,-1 3-64 0 0,1 1 32 0 0,-2 2 0 0 0,2 0-32 0 0,-3 1 32 0 0,-4 0-32 0 0,2 0 0 0 0,4-1-32 0 0,-2 1 0 0 0,2-1 32 0 0,-2 1 0 0 0,-2-1-64 0 0,0 0 32 0 0,-1 0-32 0 0,2 5 32 0 0,0 1 32 0 0,1 0-32 0 0,-1-1 32 0 0,1 3-32 0 0,0 0 32 0 0,-4 3 0 0 0,2 1 0 0 0,-1 1 0 0 0,-2 0-32 0 0,1 1 32 0 0,0-1 0 0 0,-2 2 0 0 0,-1 2 0 0 0,1-1 0 0 0,1 1-32 0 0,-2 2 32 0 0,-2-2 0 0 0,-1 0 0 0 0,-1-2 0 0 0,3 0 0 0 0,1-1-64 0 0,0 0 32 0 0,-2-2 0 0 0,3-2 0 0 0,1-4 0 0 0,-2 3-32 0 0,-1-1 0 0 0,3-2 32 0 0,0-2-32 0 0,-2-1 0 0 0,-1-1 32 0 0,2 3 32 0 0,1 1-32 0 0,-2 0 32 0 0,-1-1 0 0 0,-2 2-32 0 0,-1 1 64 0 0,-1-1-64 0 0,-1 2 32 0 0,0 1 32 0 0,-1-2 0 0 0,-4-3 0 0 0,-1 3 32 0 0,0 0 0 0 0,2-1 32 0 0,-4-2 32 0 0,0-2 0 0 0,-3 3 0 0 0,0 1 0 0 0,2-1-32 0 0,-2-1 0 0 0,1-2-32 0 0,-2-1 0 0 0,0-1 0 0 0,3-1 0 0 0,-1 0-32 0 0,0 0 0 0 0,2 0-32 0 0,-1 0 32 0 0,-1 0-64 0 0,-1 1 32 0 0,0-1 0 0 0,2 0 0 0 0,-2 0 0 0 0,1 0 0 0 0,-2 1-32 0 0,1-1 32 0 0,2 0-64 0 0,-2-4 32 0 0,2-2 0 0 0,-3 1-32 0 0,0 0 64 0 0,-1-2 0 0 0,1-1 0 0 0,-2 2 0 0 0,2 1 32 0 0,-2-2-32 0 0,1-1 32 0 0,-1 2-32 0 0,2 1 0 0 0,-2-2 32 0 0,1 0-64 0 0,0 1 64 0 0,-4 1 0 0 0,-3 2 0 0 0,-3 2 32 0 0,4 0-32 0 0,-1-3-32 0 0,3-2 0 0 0,1 1 32 0 0,3 1-32 0 0,-2-3 0 0 0,3 0 0 0 0,-1-4 0 0 0,1 0-32 0 0,-2 3 32 0 0,2 1 32 0 0,-2-1-32 0 0,2 0 0 0 0,3 2 0 0 0,-2-3 0 0 0,1 0 0 0 0,-2-2 0 0 0,1 0 0 0 0,-2-2 0 0 0,1 1 32 0 0,-2 3 0 0 0,-3 2 0 0 0,2 3 32 0 0,-2-2-64 0 0,-2 0 32 0 0,-2-4-1856 0 0,2-4-3647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22188 8147 7679 0 0,'0'4'1184'0'0,"-5"2"-1088"0"0,-1 5 160 0 0,-4-1 160 0 0,0 3-224 0 0,-4 0 96 0 0,-3 1-192 0 0,-3-1-32 0 0,2 2 32 0 0,-1 2 0 0 0,-2 3 0 0 0,-6-2 32 0 0,-2 1-32 0 0,-2 1 32 0 0,1 2 0 0 0,-4 1 32 0 0,0-2 32 0 0,-4-2 64 0 0,0 2-32 0 0,3-4 32 0 0,-2 1 32 0 0,0-4-32 0 0,-1 1 32 0 0,-4-2-32 0 0,0-4 0 0 0,0-3-32 0 0,1-2-32 0 0,4-3-64 0 0,-1 0 0 0 0,2-2 0 0 0,-3 1-32 0 0,2-5 0 0 0,2-2-32 0 0,3-4 0 0 0,-2 1 32 0 0,0-4-64 0 0,1-3 64 0 0,3-3-32 0 0,1-3 0 0 0,1-2 0 0 0,1-6 0 0 0,1-1 0 0 0,4-1-32 0 0,2 2-32 0 0,4-4 32 0 0,1 1-32 0 0,2-4 0 0 0,0 1 32 0 0,1-3-32 0 0,3 1 32 0 0,3-1-32 0 0,3 1-32 0 0,1-1 0 0 0,6-4 0 0 0,3 2 0 0 0,3 0 32 0 0,1 1 0 0 0,3 0-32 0 0,-1 1 32 0 0,2 0-32 0 0,2 1 0 0 0,4 3 0 0 0,2 0-64 0 0,6 0 0 0 0,3 2 32 0 0,0 3-32 0 0,-1 2 64 0 0,4 1 32 0 0,-1 1-32 0 0,0 1 0 0 0,2 0 0 0 0,-1 5-32 0 0,-1 1 32 0 0,2 4-32 0 0,0 5 32 0 0,2 0-32 0 0,-1 1 32 0 0,3 3 0 0 0,-2 3-32 0 0,-2 1 64 0 0,1 2-32 0 0,0 1 0 0 0,-3 0 0 0 0,-3 1-32 0 0,-2 4 32 0 0,4 1 0 0 0,-1 0 32 0 0,0-1-32 0 0,-1 3 32 0 0,-2 0-32 0 0,-2 3-32 0 0,0 0 32 0 0,0 2-32 0 0,-1 4 0 0 0,0 3 32 0 0,0 3 32 0 0,0 2 0 0 0,0 1-32 0 0,-5 0-32 0 0,0 1 64 0 0,-1 0 0 0 0,-3 4 0 0 0,-4 2 0 0 0,0-1 0 0 0,-3-1 0 0 0,-2-1 0 0 0,-3-2 0 0 0,2-1 32 0 0,0 0 0 0 0,-1-1 0 0 0,-2 0-32 0 0,-1 0 32 0 0,-2 0-32 0 0,0 0-32 0 0,-1 0-64 0 0,0 0 32 0 0,-1 0-32 0 0,1 1 0 0 0,0-1-704 0 0,-5-4 128 0 0,-1-2-224 0 0,0-4-9983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21803 7574 7871 0 0,'-4'0'2880'0'0,"-7"0"-2400"0"0,-5 0-352 0 0,-4 0-128 0 0,0-4-32 0 0,0-2 32 0 0,4-4 0 0 0,8-5-32 0 0,5-5 32 0 0,5-2 0 0 0,5-3 0 0 0,1-1 64 0 0,5 3-32 0 0,-1 2 0 0 0,3-1 32 0 0,3 0 0 0 0,2-2-64 0 0,4 0 0 0 0,1 3 32 0 0,1 1-32 0 0,0-1 32 0 0,1 0 0 0 0,0 2-32 0 0,0 0 64 0 0,-1 4-64 0 0,1 0 0 0 0,-1-3 0 0 0,0 3 0 0 0,1-1-32 0 0,-1-3 0 0 0,0 3 32 0 0,5-1 0 0 0,1 3 0 0 0,0 3 0 0 0,-1-1 0 0 0,-2 2 0 0 0,4 3 0 0 0,0-2 0 0 0,-1 0 0 0 0,-1 2 0 0 0,-2 2 0 0 0,-1 2-32 0 0,-1 1 0 0 0,4-3 0 0 0,1 4 0 0 0,0 1 32 0 0,-1 2 0 0 0,2 0 0 0 0,1-1 0 0 0,-1 0 0 0 0,3 5-64 0 0,-1 0 32 0 0,-1 0 0 0 0,-3 3-32 0 0,3 0 64 0 0,1 3-32 0 0,-3 0 0 0 0,-1 1 0 0 0,-2 0 0 0 0,-1 1 0 0 0,3 3 64 0 0,2-1-32 0 0,-2 1-32 0 0,0 2 32 0 0,-2-3 0 0 0,-1 2 0 0 0,-1 1 0 0 0,0 2-32 0 0,-1 2 64 0 0,0 2-32 0 0,-5 0 32 0 0,-1 1 0 0 0,1 1 0 0 0,0 0 0 0 0,-2-1 0 0 0,-1 1 32 0 0,-3-1 0 0 0,0 5 32 0 0,3 1 0 0 0,-3 0 64 0 0,1-1-32 0 0,-2-1 32 0 0,1-2 0 0 0,2-1 160 0 0,-1 0-160 0 0,0-1 32 0 0,3 0 64 0 0,-2 0-96 0 0,0-4-32 0 0,-3-2 0 0 0,1 0 0 0 0,-2 2-32 0 0,2-4-32 0 0,-3 0 32 0 0,2 2 0 0 0,-2 1-160 0 0,-3 2 96 0 0,-3-3-14079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23374 8099 7551 0 0,'-4'0'1536'0'0,"-7"0"-384"0"0,0-4 1024 0 0,5-2-1280 0 0,9-4-320 0 0,7-1 0 0 0,8 3-448 0 0,4 1 128 0 0,4-2-128 0 0,1 1 96 0 0,1 1-96 0 0,0 2-32 0 0,-1 2 32 0 0,-4-3-32 0 0,-2 0-32 0 0,0 0 0 0 0,1 2-32 0 0,1-4 32 0 0,1 1-32 0 0,1 0 0 0 0,1 3 0 0 0,0-4-32 0 0,0 0 0 0 0,1 2-64 0 0,-10 1-9056 0 0,-6 7 8000 0 0,-7 2-4543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23410 8259 5951 0 0,'0'-4'1216'0'0,"5"-2"-768"0"0,5 0 512 0 0,6 1 96 0 0,5 2-64 0 0,3 1-576 0 0,-3-3-32 0 0,0-2-96 0 0,1 2-32 0 0,1 0-32 0 0,1 2 128 0 0,1 2-224 0 0,0-5-32 0 0,1 0 64 0 0,1 0-96 0 0,-1 2-32 0 0,0 1 0 0 0,1 1-32 0 0,-1-3 0 0 0,1-1-32 0 0,-1 0-32 0 0,-9 2-6752 0 0,-7 1 673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23348 7837 11103 0 0,'-4'0'960'0'0,"2"0"-64"0"0,2 4-96 0 0,6 2 320 0 0,1 4-1024 0 0,4 1-224 0 0,5-2-6784 0 0,0-3-1023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23750 8439 8479 0 0,'-4'0'1984'0'0,"2"0"-928"0"0,2-4 448 0 0,6-2-2080 0 0,1-4-1344 0 0,0-5-3296 0 0,-1 0-95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24235 7811 6143 0 0,'-5'-5'2048'0'0,"-1"-5"-1536"0"0,1-6 512 0 0,-4-5 96 0 0,-1-3-576 0 0,3-2 416 0 0,-3 4-544 0 0,0 0 0 0 0,2 1 288 0 0,-2 3-352 0 0,1 0 0 0 0,2-1 448 0 0,-3 2-448 0 0,-4 1 512 0 0,-3 1 32 0 0,0 1-480 0 0,-1 1 0 0 0,2 8 224 0 0,5 9-640 0 0,3 9 64 0 0,4 6-64 0 0,2 4 0 0 0,6 3-32 0 0,2 2 64 0 0,0 4-32 0 0,0 2 0 0 0,-2 0 32 0 0,-2 2-96 0 0,0 0 32 0 0,3 3 0 0 0,1-2 0 0 0,-1-1 0 0 0,-1 1 0 0 0,-1-1-32 0 0,-1-2 0 0 0,-1 3-32 0 0,-1-2 0 0 0,0-2-64 0 0,0-1-128 0 0,0-3-96 0 0,0-1-160 0 0,-1-1-224 0 0,1 4-128 0 0,0 0-288 0 0,0 1-224 0 0,0-2-2048 0 0,0-1 1632 0 0,0-1 384 0 0,0-5-4735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23943 7966 6495 0 0,'-5'0'1408'0'0,"-1"4"-416"0"0,1 6 896 0 0,4 2-768 0 0,4 3-928 0 0,5-1 96 0 0,6-4-96 0 0,1 3-128 0 0,1-3-32 0 0,4-2 0 0 0,2-2 0 0 0,2-3 0 0 0,1-1-64 0 0,1-2-64 0 0,1-5 96 0 0,0-1-128 0 0,-1 0 32 0 0,-3-4 96 0 0,-3 1-32 0 0,1 1 32 0 0,1 2 0 0 0,-4-2 256 0 0,-4-5-128 0 0,-5-4 192 0 0,-8 1 32 0 0,-5 7-224 0 0,-5 6 160 0 0,-2 7 224 0 0,-3 3-320 0 0,0 6 224 0 0,-1-1-224 0 0,-3 3 128 0 0,-3 3 224 0 0,2 3-256 0 0,1-2-96 0 0,2 0-128 0 0,4 2 32 0 0,5 1 0 0 0,3 1-96 0 0,2 2 32 0 0,2 1-64 0 0,4-4 32 0 0,3-2 0 0 0,4-3-32 0 0,5-6-64 0 0,4-4-64 0 0,-2-7 32 0 0,1-5-32 0 0,-2-5 32 0 0,-1-1 0 0 0,-2-3 0 0 0,0-4-160 0 0,3-3 32 0 0,-1-3 160 0 0,-5-1-32 0 0,2 3 128 0 0,-2 1 32 0 0,-3 0 0 0 0,-3-1 352 0 0,-2 7-160 0 0,-6 11 832 0 0,-2 11-544 0 0,-6 4-128 0 0,0 4-192 0 0,2 5 320 0 0,-3-2-384 0 0,2 1-32 0 0,1 2 160 0 0,-1-3-192 0 0,1 0 0 0 0,1 1-32 0 0,3 3 0 0 0,2 1-32 0 0,6 1 0 0 0,6-3-96 0 0,7-5-32 0 0,5-10-192 0 0,-1-10 32 0 0,1-5 128 0 0,-4-5 0 0 0,0-5-128 0 0,-3-3 160 0 0,-4-3-128 0 0,1-1 128 0 0,-1-1 64 0 0,-3-1-32 0 0,-2 1 96 0 0,2 0 96 0 0,0 0 128 0 0,-1 10 448 0 0,-6 7-512 0 0,-3 10 288 0 0,-1 9-192 0 0,0 8-224 0 0,1 5 32 0 0,1 4-64 0 0,0 1-32 0 0,2 1 0 0 0,-1 1-192 0 0,6-6 0 0 0,1-2-480 0 0,0 1-8384 0 0,3-5 7168 0 0,0-4-4735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24474 7668 8863 0 0,'-4'4'1184'0'0,"-2"6"-352"0"0,0 7 32 0 0,1 3-416 0 0,2 4 0 0 0,1 2 32 0 0,1 1 288 0 0,1 0-448 0 0,0 1-64 0 0,0-1-32 0 0,0 0-64 0 0,0-1 0 0 0,0 1-32 0 0,1-1-32 0 0,-1 1-64 0 0,0-1-64 0 0,0 0 0 0 0,0 0 0 0 0,0 0-96 0 0,0 1-640 0 0,0-1 32 0 0,0 0-352 0 0,0 0-1952 0 0,0 0 1312 0 0,0 1-704 0 0,0-6-2815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24537 12113 7423 0 0,'-4'0'2432'0'0,"-2"4"3808"0"0,0 6-5632 0 0,2 7-160 0 0,1 3-288 0 0,1 4-96 0 0,1 2 32 0 0,0 1-64 0 0,1 0 0 0 0,0 1 0 0 0,1-1-96 0 0,-1 0 0 0 0,4-1 160 0 0,3 1-32 0 0,-2-1-32 0 0,4 1 0 0 0,1-1 0 0 0,2 0-32 0 0,-1 0-32 0 0,3 0 0 0 0,3-4 64 0 0,3-6-128 0 0,-2-10 32 0 0,1-11 64 0 0,-3-9 32 0 0,-4-6 0 0 0,-5-5 0 0 0,-3-2-128 0 0,-2-1 32 0 0,3 0 0 0 0,1 0 64 0 0,-2 0 64 0 0,0 1-32 0 0,-1 0-32 0 0,-2 1 32 0 0,0-1-32 0 0,-1 1 64 0 0,0 0 0 0 0,0 9-64 0 0,0 11 0 0 0,-1 12 0 0 0,1 9 0 0 0,0 7-32 0 0,5 3 0 0 0,0 3-32 0 0,1 1 32 0 0,-1-1 32 0 0,-2 0 64 0 0,-1 0 0 0 0,4-1-32 0 0,0 0 0 0 0,0-1-32 0 0,-2 0 0 0 0,3 1 0 0 0,1-1-32 0 0,3 0 32 0 0,4 0 64 0 0,5-4 32 0 0,2-6 224 0 0,-2-11-32 0 0,0-5-128 0 0,-3-8 192 0 0,-5-6-192 0 0,-4-6 64 0 0,0-4-192 0 0,0-2 32 0 0,-2-1 0 0 0,-2-1 0 0 0,-1 0-96 0 0,-2 1-64 0 0,-1 0 64 0 0,0 0 0 0 0,-5 1 128 0 0,-1-1-32 0 0,0 1-96 0 0,1 0 0 0 0,-3 4-64 0 0,0 2-192 0 0,-3 4-1056 0 0,-5 4-5056 0 0,2 6-4895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24379 8108 5151 0 0,'-5'-4'640'0'0,"-5"-7"928"0"0,-6 0-128 0 0,0-4-160 0 0,-2 1-96 0 0,6 3 800 0 0,6 8-1856 0 0,8 4 64 0 0,9 3-96 0 0,6-1-32 0 0,5 1-64 0 0,3-2 0 0 0,2 0 0 0 0,1-1 32 0 0,-5-5-64 0 0,-1-2 32 0 0,-1-4 32 0 0,2-1 64 0 0,-4-2 0 0 0,-1 0 64 0 0,-3 7 0 0 0,-4 10 1184 0 0,0 3-1024 0 0,-1 5-64 0 0,-3 6 160 0 0,-2 3 0 0 0,-7 3-256 0 0,-3 2 224 0 0,0 1-128 0 0,0 0-96 0 0,2 0-128 0 0,0 1 32 0 0,2-2-32 0 0,4-3-64 0 0,7-7-96 0 0,7-11 128 0 0,-1-9 0 0 0,-2-10 64 0 0,0-2-96 0 0,-1-2 32 0 0,-4-4 0 0 0,-3-1-32 0 0,-2-3 32 0 0,2 0-32 0 0,0 0 96 0 0,-1-1-32 0 0,-1 0-32 0 0,3 5 0 0 0,1 1 32 0 0,-2 10 64 0 0,3 5 0 0 0,0 9 32 0 0,-1 9 128 0 0,-3 5 32 0 0,-2 6-128 0 0,4-2-96 0 0,-1 1 64 0 0,0 0-96 0 0,-1 1 32 0 0,-3 2-96 0 0,0 0 32 0 0,3 1-192 0 0,1-9 64 0 0,0-11-480 0 0,-2-12 64 0 0,-1-9 96 0 0,-1-6 224 0 0,3 0 32 0 0,1-1 32 0 0,0 0 0 0 0,-2-2 128 0 0,-1-1 0 0 0,-1 8-64 0 0,3 7 224 0 0,2 10-32 0 0,-2 9 224 0 0,0 8-32 0 0,-2 5-192 0 0,3-5-32 0 0,1-11-64 0 0,-1-10 96 0 0,-2-9-96 0 0,4-3 0 0 0,-1-2-32 0 0,4 1-64 0 0,0 0 96 0 0,2 2-32 0 0,4 4 32 0 0,3-1-32 0 0,3 2 32 0 0,-3 7-32 0 0,0 4 96 0 0,1 1 64 0 0,-3-3-32 0 0,-5-6 64 0 0,0-3-96 0 0,-2-3 0 0 0,-7-4 32 0 0,-10 1 192 0 0,-7 2 128 0 0,-6 10-32 0 0,-5 8 96 0 0,2 9-192 0 0,1 7 96 0 0,3 3-96 0 0,5 4 160 0 0,0 0-224 0 0,3 2 96 0 0,2-1-192 0 0,3-1 32 0 0,7 0-64 0 0,3 0-32 0 0,5-5-64 0 0,1-1-96 0 0,3-5 32 0 0,3-5-128 0 0,4-9-544 0 0,3-4-288 0 0,-4-7 320 0 0,1-1-192 0 0,0-5-1248 0 0,1-2-384 0 0,-3-5 1088 0 0,0-2-1504 0 0,1-1 224 0 0,-3-1 1760 0 0,0 3 256 0 0,-3 2-2592 0 0,-3 4 1729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25233 7894 7807 0 0,'0'5'7040'0'0,"0"5"-3456"0"0,0 6-1728 0 0,0 5-384 0 0,0 3-768 0 0,0 2-256 0 0,0 0-160 0 0,-5-3-128 0 0,0-1-96 0 0,3-1 32 0 0,4-7 0 0 0,0-12-96 0 0,5-5 0 0 0,1-7 0 0 0,-1-6 0 0 0,-1-5-32 0 0,2-3-32 0 0,1-2 32 0 0,-3-2 64 0 0,-1 1-64 0 0,3-1 0 0 0,0 1-32 0 0,2 4 32 0 0,1 3 32 0 0,2 3 64 0 0,4 6-224 0 0,-2 8 160 0 0,2 6 64 0 0,-2 6-32 0 0,-4 6 32 0 0,-4 5 32 0 0,-3 3 0 0 0,-2 3-96 0 0,-1 1 0 0 0,-1 1 32 0 0,-1-1-64 0 0,0-8-480 0 0,1-13 192 0 0,4-7 192 0 0,1-8-32 0 0,1-7-96 0 0,-2-4 128 0 0,4-5-64 0 0,0-1 160 0 0,-2-2-128 0 0,4 5 160 0 0,-1 1-32 0 0,3 5-32 0 0,4 9 0 0 0,3 11-96 0 0,-1 9 64 0 0,-3 8-416 0 0,-1-1-416 0 0,-2 2-64 0 0,1-8-2208 0 0,-1-10 1216 0 0,1-6 1600 0 0,-1-6 224 0 0,-3-7 160 0 0,2 0 64 0 0,-2-3 32 0 0,3 3 384 0 0,-1 0 128 0 0,-6 2 3136 0 0,-5 7-3392 0 0,-7 6 832 0 0,-1 8-416 0 0,-5 1-544 0 0,1 5 256 0 0,1 5-256 0 0,-1 3-96 0 0,1 3-32 0 0,3 1-32 0 0,3 2 0 0 0,1 0-64 0 0,7-5-64 0 0,7-5 0 0 0,6-11-256 0 0,5-10 64 0 0,-1-10 96 0 0,0-1 96 0 0,-2-4 0 0 0,-6-2 32 0 0,1 2 0 0 0,-3 0 32 0 0,-2-2 0 0 0,2-1 64 0 0,-2 7 128 0 0,-1 11-32 0 0,-2 11-64 0 0,-2 8 0 0 0,-2 6-64 0 0,4 0-32 0 0,1 0 0 0 0,4-2-544 0 0,0-11-2976 0 0,3-5 2752 0 0,-1-8-896 0 0,-2-8-1120 0 0,-3-6 864 0 0,-3-4 320 0 0,-2-2 416 0 0,4 2 768 0 0,0 1 128 0 0,-1 0 32 0 0,-1-1 288 0 0,3 3 0 0 0,0 2 160 0 0,4 2 1120 0 0,0 10 2176 0 0,2 5-2048 0 0,0 7-768 0 0,-4 7-64 0 0,-2 7 448 0 0,-3 3-640 0 0,-2 3 352 0 0,-1 5-480 0 0,4 3-32 0 0,0-1-96 0 0,-4-1 0 0 0,-3-2-64 0 0,-1-1 0 0 0,0-1-32 0 0,1-1 32 0 0,0-1-64 0 0,1 0 0 0 0,0 0 0 0 0,1 0-32 0 0,0 0 0 0 0,0 0 0 0 0,0 0 0 0 0,0 0-32 0 0,0 0 0 0 0,1 1-64 0 0,-1-1-96 0 0,0-9 0 0 0,0-11 192 0 0,0-12 32 0 0,0-9-32 0 0,-5-7-32 0 0,-1-3 0 0 0,1-3-32 0 0,0 0 32 0 0,2-1-32 0 0,-4 1 32 0 0,0 0 0 0 0,1 1 0 0 0,2-4 32 0 0,1-1 32 0 0,1 0 0 0 0,1 1 0 0 0,1 2 32 0 0,0-4-32 0 0,0 0 32 0 0,0 0-32 0 0,5 3 32 0 0,1 0-32 0 0,0 2 64 0 0,3 6 0 0 0,0 1-32 0 0,4 5 64 0 0,3 5 96 0 0,3 5 160 0 0,4 2 96 0 0,-3 8-224 0 0,0 2 64 0 0,1 5 160 0 0,2 0 0 0 0,-4 3-256 0 0,0 0 0 0 0,-4 1 96 0 0,1-2-192 0 0,-3 1 32 0 0,1-1 224 0 0,-2 1-256 0 0,-3 3 160 0 0,2-1-128 0 0,-2 0 96 0 0,-2 3-2336 0 0,-6 2-2624 0 0,-4 2 5440 0 0,-6-3-736 0 0,-1 0 192 0 0,-3-3-192 0 0,-5-1 0 0 0,-2-3 160 0 0,1 1-128 0 0,-1-2-224 0 0,4-7-320 0 0,4-10 512 0 0,4-7 0 0 0,0-3-736 0 0,0 7 1088 0 0,2 8-736 0 0,2 5-15007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24691 8685 4511 0 0,'-4'0'3328'0'0,"-2"-5"-2816"0"0,0 4 2752 0 0,2 6-2080 0 0,1 6-800 0 0,-4 6 0 0 0,0 5 0 0 0,1 3-64 0 0,1 2-128 0 0,7-5-32 0 0,6-4 416 0 0,3-11-448 0 0,4-11-32 0 0,-1-9-64 0 0,1-7 0 0 0,-1-4-192 0 0,-8 1-32 0 0,-9 5-1440 0 0,-9 11-928 0 0,-2 9 352 0 0,-3 6 928 0 0,1 5-768 0 0,-1 6-1568 0 0,2-2 1825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24644 9149 5983 0 0,'0'5'2240'0'0,"0"5"-672"0"0,0 6-544 0 0,0 5-192 0 0,0 3 96 0 0,5-7 1536 0 0,1-11-2336 0 0,-1-11-32 0 0,0-9-32 0 0,-2-6-32 0 0,-5-1-128 0 0,-7 5-128 0 0,-7 8 0 0 0,0 10-1248 0 0,2 6-11871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25003 8748 7679 0 0,'0'-4'2112'0'0,"0"2"1344"0"0,0 7-3008 0 0,0 7-192 0 0,0 5-160 0 0,0 5-32 0 0,0 3-32 0 0,0 1 32 0 0,0 1-64 0 0,0 1 32 0 0,0 4-32 0 0,0 1 0 0 0,0 0 0 0 0,0-2-32 0 0,0-2 32 0 0,0 0 0 0 0,0-2 0 0 0,0 0-32 0 0,0-1 64 0 0,0 0-64 0 0,0 0 32 0 0,0 0-32 0 0,0 0 32 0 0,0 0 0 0 0,5 0 0 0 0,1 0 32 0 0,-1-8 0 0 0,0-13-96 0 0,-2-11 96 0 0,-1-9 0 0 0,-5-6 32 0 0,-3-5 0 0 0,0-1-32 0 0,2-2 0 0 0,0 1 0 0 0,2-1 0 0 0,-4-3 0 0 0,0-1 0 0 0,0 1-32 0 0,2 1 32 0 0,1 1-32 0 0,1 2 0 0 0,1 1 0 0 0,1 0 0 0 0,0 1-64 0 0,0 0 0 0 0,5 0 32 0 0,1 0-32 0 0,4 5 0 0 0,5 5 96 0 0,5 6 160 0 0,-2 9 32 0 0,1 4-192 0 0,-3 7 64 0 0,1 6 32 0 0,-4 4 0 0 0,-7-1-96 0 0,-5 1 32 0 0,-3 2 64 0 0,-6-4-96 0 0,-5-4 0 0 0,-6-5-576 0 0,6-4-5088 0 0,4-7 5536 0 0,9-3 192 0 0,8-1 1024 0 0,8 1-416 0 0,5 0-192 0 0,4 7 224 0 0,2 2-320 0 0,1 1 96 0 0,-5 4-352 0 0,-1 0 416 0 0,-5-5 1984 0 0,-5-9-2048 0 0,-9-3-448 0 0,-5-4 0 0 0,-6-1-32 0 0,-7 2-32 0 0,-1-1 32 0 0,-2 1-128 0 0,-2 3-448 0 0,2 6-32 0 0,9 5-5728 0 0,5 5 2400 0 0,4 2-1887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25303 8853 5215 0 0,'0'4'3968'0'0,"-4"2"-2016"0"0,-2 4-992 0 0,0 5 32 0 0,-3 5-352 0 0,0 2-384 0 0,1 3-64 0 0,7-3 0 0 0,3-1-160 0 0,2 1 256 0 0,4-4-64 0 0,5-5 96 0 0,6-9-32 0 0,3-9-32 0 0,-2-9-96 0 0,0-2-64 0 0,-3-2-64 0 0,-4-3 96 0 0,-5-3-32 0 0,-9-1-64 0 0,-7 4-128 0 0,-8 5-416 0 0,-5 5-128 0 0,1 9 320 0 0,-1 5-640 0 0,3 7 288 0 0,5 5-1376 0 0,0 1 640 0 0,3 2-1600 0 0,2-2-3647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25490 8578 7935 0 0,'0'4'3424'0'0,"0"7"-2624"0"0,0 5-128 0 0,0 4-64 0 0,0 4-160 0 0,0 2-256 0 0,0 1-32 0 0,0 0 0 0 0,0 1 64 0 0,0-1-128 0 0,0 0-32 0 0,0 0-32 0 0,0-1 0 0 0,0 0 0 0 0,0 1-32 0 0,0-1 32 0 0,0 0-32 0 0,0 0-32 0 0,0 0-32 0 0,0 1-32 0 0,-4-1-64 0 0,-2 0-384 0 0,0 0 96 0 0,1 1-1120 0 0,2-1 288 0 0,1 0-1856 0 0,1 0-1216 0 0,1-4 1121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25591 8789 7487 0 0,'0'5'3456'0'0,"0"5"-896"0"0,0 6-2272 0 0,0 5-256 0 0,0 3-128 0 0,0 2-288 0 0,0 1-704 0 0,0 0-2784 0 0,4 0-2784 0 0,2-4 4929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25615 9052 6047 0 0,'0'5'768'0'0,"0"5"1472"0"0,0 6-416 0 0,0 5-1024 0 0,0 2-160 0 0,-5 3 64 0 0,-1 1-384 0 0,1-8-512 0 0,5-8 0 0 0,2-10-64 0 0,2-10-32 0 0,4-7 224 0 0,1-6-64 0 0,3-4 128 0 0,0-1-64 0 0,2-1 32 0 0,3-1 0 0 0,3 6 160 0 0,3 6 96 0 0,-3 10 352 0 0,-4 12-352 0 0,-5 8-96 0 0,-5 7-96 0 0,-3 5-64 0 0,2-2-224 0 0,1-10 160 0 0,3-7 32 0 0,1-8 0 0 0,-2-9 64 0 0,2-3 0 0 0,0-3 32 0 0,-2-3 768 0 0,-7 2-768 0 0,1 4-288 0 0,0 8 256 0 0,4 11-128 0 0,6 3 64 0 0,4 1-32 0 0,6 4 0 0 0,2-6 128 0 0,2-3 64 0 0,1-7 96 0 0,0 1 224 0 0,-4 6-224 0 0,-2 6-96 0 0,-4 6 0 0 0,-6 5-32 0 0,-4 4-32 0 0,2 1-32 0 0,-2 1 32 0 0,-2 1-64 0 0,-1-1 32 0 0,-1 0 32 0 0,-2 0 0 0 0,-1 0 0 0 0,0-1 0 0 0,0 1 96 0 0,-1-1 96 0 0,1 0 32 0 0,-5 0-32 0 0,-1 1 128 0 0,-4-6 64 0 0,-1 0 32 0 0,-2-5-192 0 0,-4-5 192 0 0,1 0-224 0 0,-1-1-64 0 0,-2-3 128 0 0,-3-3-160 0 0,-1-1-32 0 0,-2-2 0 0 0,-1-1-128 0 0,0 0-96 0 0,-1-1-160 0 0,5-4-1504 0 0,1-1 832 0 0,5 0-14047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25798 9001 5503 0 0,'0'5'3552'0'0,"-5"1"-2400"0"0,-1 4 0 0 0,-4 5-640 0 0,0 4 32 0 0,-4 4-288 0 0,2 1-64 0 0,2 3-64 0 0,3 0-64 0 0,-2-5 0 0 0,5-5-64 0 0,4-10 0 0 0,1-12-32 0 0,5-4 0 0 0,2-5 0 0 0,4 0 0 0 0,-1-3 0 0 0,3 3-128 0 0,4 2 128 0 0,-2 9 96 0 0,-4 9 32 0 0,-3 7-64 0 0,-3 7 0 0 0,-4 4-128 0 0,-5 3-5024 0 0,-3-4-2655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24892 11859 9215 0 0,'0'4'2560'0'0,"5"6"-128"0"0,1 7-1920 0 0,-1 3 288 0 0,0 4-480 0 0,-2 2-64 0 0,-1 1-64 0 0,-1 0-32 0 0,0 5 32 0 0,-1 1 0 0 0,-1 0-64 0 0,1 2 32 0 0,0 1-96 0 0,-5-2 32 0 0,-1 3-32 0 0,0-2-64 0 0,2-1 0 0 0,1-2-64 0 0,1 2 64 0 0,0 0 32 0 0,2-2 32 0 0,0-1 32 0 0,0-2-96 0 0,1-1 0 0 0,-1-1 0 0 0,0-1-32 0 0,0 0-32 0 0,5-4 64 0 0,1-2-32 0 0,-1 0 0 0 0,0-7-352 0 0,-2-11 288 0 0,-1-10 32 0 0,-1-8 32 0 0,4-6-32 0 0,1-4 128 0 0,-1-1-96 0 0,0-1-64 0 0,-2-1 32 0 0,-1 1 0 0 0,-1 1 96 0 0,3 4 0 0 0,2 3 64 0 0,4 3 0 0 0,5 10-32 0 0,4 6-128 0 0,-1 8 96 0 0,-4 7 0 0 0,-4 5 128 0 0,1 0-96 0 0,-2 1 0 0 0,-2 2-32 0 0,-2 1-64 0 0,-2 1 64 0 0,-2 2-32 0 0,-1 0-32 0 0,0 0-192 0 0,-1 1-800 0 0,-4-5-11552 0 0,-1-6 9313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25387 9534 6783 0 0,'-5'0'1024'0'0,"-5"0"864"0"0,-2 4-576 0 0,-2 2-928 0 0,-5 4 736 0 0,3 5-672 0 0,-2 0-352 0 0,3 2 0 0 0,3 2 96 0 0,5 3-32 0 0,-2 2-32 0 0,1 1-64 0 0,2 1 32 0 0,6-4-64 0 0,4-1 0 0 0,0 0-32 0 0,5-4 32 0 0,0 1 32 0 0,3-4-64 0 0,0-8 64 0 0,3-6 0 0 0,2-2 32 0 0,-1-5-64 0 0,-4-7 32 0 0,1 0-32 0 0,-1-2 0 0 0,-4-4 0 0 0,-2-2-32 0 0,1 3 32 0 0,0 0-32 0 0,-1-2 0 0 0,-1-1 0 0 0,-3-2-32 0 0,0 0 64 0 0,-6-2-32 0 0,-6 0-32 0 0,-7 4 96 0 0,-4 6 128 0 0,2 10-128 0 0,7 6-96 0 0,12 3 0 0 0,9 1 0 0 0,8 0 64 0 0,5-1-64 0 0,4-1 32 0 0,2 0 0 0 0,0-2 32 0 0,1 5 0 0 0,-6 5 32 0 0,-6 6-32 0 0,-11 5-32 0 0,-5 2 0 0 0,-9 3 0 0 0,-2 1 0 0 0,-4-4 32 0 0,0-2 64 0 0,-2-4-64 0 0,2-9-64 0 0,4-11-96 0 0,2-9 96 0 0,8-7 0 0 0,4-5 0 0 0,6-3 32 0 0,0-1 32 0 0,4 4-32 0 0,0 2-64 0 0,1 4 64 0 0,-2 11 0 0 0,2 5 0 0 0,-2 8 96 0 0,1 3-64 0 0,-1 5-32 0 0,-4 3 96 0 0,-3 5-96 0 0,-6-3 32 0 0,-4 1-64 0 0,-2 1 96 0 0,-3 2-64 0 0,0 1 0 0 0,0 0 0 0 0,-1-2 0 0 0,0-2 0 0 0,-3-4 0 0 0,2 0 0 0 0,-3-2-64 0 0,6-5-64 0 0,9-3 0 0 0,4-7 96 0 0,6-4 32 0 0,5 0-64 0 0,0 4 64 0 0,2 3 0 0 0,2 1 128 0 0,-2 5-64 0 0,-4 4-32 0 0,-1 2 0 0 0,-1 1 32 0 0,-4 4-32 0 0,-2 3 64 0 0,-4 2-32 0 0,0 1-32 0 0,-7-3 0 0 0,-1-2 0 0 0,0 1-32 0 0,-4 2-32 0 0,1 0-32 0 0,-4 2 64 0 0,1 0-96 0 0,-2-3 0 0 0,2-2-256 0 0,-2-4-320 0 0,1 0-3616 0 0,3-7 2688 0 0,4-6-6303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25569 9615 6207 0 0,'5'0'1344'0'0,"5"0"96"0"0,6 0-640 0 0,5 4-576 0 0,3 2-192 0 0,-3 4-64 0 0,-4 5-1568 0 0,-6 5-608 0 0,-9-2 1696 0 0,-4 1-256 0 0,-7-3 704 0 0,-2 1 0 0 0,-3-4 32 0 0,-4-2 128 0 0,1 0 32 0 0,-1-2 1792 0 0,7-2 928 0 0,10-2-2528 0 0,10-2-32 0 0,7-2-128 0 0,6 0-32 0 0,-1 3 960 0 0,-9 6-160 0 0,-6 6-416 0 0,-8-1-256 0 0,-5 3-128 0 0,-5 2 512 0 0,0 2 32 0 0,6-2-480 0 0,4-1-96 0 0,2-7-32 0 0,6-7-32 0 0,6-3 64 0 0,2-7-32 0 0,2-2 0 0 0,-2-5 0 0 0,-2-5 128 0 0,-4-3 32 0 0,-3-4-96 0 0,-7 3-160 0 0,-4 1-128 0 0,-4 3-384 0 0,-1 0-1152 0 0,2-1-2304 0 0,1-2 608 0 0,4-3 2496 0 0,5-1 832 0 0,8-1 544 0 0,3 8 192 0 0,2 7-416 0 0,5 5 1280 0 0,-2 8-1088 0 0,-3 8 320 0 0,0 2-512 0 0,-2 3-160 0 0,-3 3 224 0 0,-4 4-128 0 0,3-3 128 0 0,4-5 928 0 0,0-9-992 0 0,2-5 32 0 0,4-4 64 0 0,2-1 96 0 0,4 1-320 0 0,1 0-128 0 0,-4-3-64 0 0,0-2-32 0 0,-4-3-640 0 0,-6 5-2080 0 0,-3 8-1696 0 0,-4 3-639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25760 10011 5311 0 0,'0'-5'736'0'0,"0"-5"1984"0"0,4-6-1184 0 0,7 0-672 0 0,5 2-544 0 0,4 4-64 0 0,4 4-192 0 0,-2 7-64 0 0,-6 8-32 0 0,0 2 64 0 0,-3 4-32 0 0,-9 0 0 0 0,-4 1 0 0 0,-3 3 32 0 0,0 2 96 0 0,-5-2-64 0 0,4-5 672 0 0,3 1-768 0 0,5-4 0 0 0,7 2 0 0 0,6-1 128 0 0,5-4 64 0 0,-2-6-32 0 0,0-9 864 0 0,-2-8 384 0 0,-1-1-1216 0 0,1 3-128 0 0,3 2-192 0 0,-3 0 128 0 0,0 1-128 0 0,-2 3-15103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24907 10292 7455 0 0,'0'5'2240'0'0,"-5"1"288"0"0,-5 4 288 0 0,-2 5-1920 0 0,-2 0-640 0 0,0 1 32 0 0,3 4 160 0 0,-1 1-96 0 0,1 3-96 0 0,-2 1-128 0 0,2 1-96 0 0,2 1 32 0 0,-1-1-32 0 0,0 1 64 0 0,3 0-64 0 0,1-1 32 0 0,-1 1-32 0 0,-1-1-32 0 0,2 1 0 0 0,2-1 0 0 0,1 0 32 0 0,1 0-32 0 0,2 0 0 0 0,-1 1-32 0 0,2-1 32 0 0,-1 0-64 0 0,0 0 32 0 0,5 1 64 0 0,1-1 64 0 0,0 0-32 0 0,-1 0 32 0 0,2 1-160 0 0,1-1-384 0 0,3-4 128 0 0,5-2-768 0 0,3-4-2688 0 0,4-5-608 0 0,-3-4-3743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24937 10337 8447 0 0,'0'-5'3104'0'0,"-5"-1"-1600"0"0,-1 5 1664 0 0,5 3-3072 0 0,7 5-192 0 0,7 1-1120 0 0,1 4-352 0 0,3 0-864 0 0,-2 3-6496 0 0,-3-2 6849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24892 10504 6527 0 0,'4'0'4800'0'0,"7"0"-3936"0"0,5 0-192 0 0,5 0-224 0 0,2 4-128 0 0,3 2 160 0 0,-8 4 832 0 0,-7 5-544 0 0,-9 0-672 0 0,-6 2 96 0 0,-7-2-160 0 0,0 1 64 0 0,-4-3-32 0 0,1 2-32 0 0,3 2 192 0 0,3 3 192 0 0,8-2 32 0 0,3 0-352 0 0,6-2 288 0 0,6-5-32 0 0,0-8-32 0 0,3-5-224 0 0,-3-6 352 0 0,-3-7-160 0 0,-4-4-160 0 0,-3-5 32 0 0,-7 3-192 0 0,-8 4-320 0 0,-6 6-1504 0 0,-1 8 192 0 0,-2 6-4128 0 0,3 6-2464 0 0,3 2 6145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25166 10313 5503 0 0,'-4'0'4928'0'0,"-2"5"-3488"0"0,0 5 224 0 0,2 6-800 0 0,-4 5-192 0 0,0 3-352 0 0,1 2-64 0 0,2 1 192 0 0,-3 0-224 0 0,1 0 128 0 0,0 1-224 0 0,-2-1 0 0 0,0-1-32 0 0,2 1-32 0 0,1-1 0 0 0,3 0 96 0 0,6-4-96 0 0,2-2 0 0 0,5-4 192 0 0,1 0-192 0 0,2-3 96 0 0,5-4 0 0 0,2-3 0 0 0,4-3-128 0 0,1-1-160 0 0,-3-7-416 0 0,-2-1-544 0 0,-3-5-4992 0 0,-5-5-3680 0 0,-4 1 9089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25017 10758 8255 0 0,'-4'0'1792'0'0,"-6"4"-192"0"0,-7 7-448 0 0,1 5 352 0 0,-2 0-768 0 0,3 2-512 0 0,3 2 160 0 0,4 3 0 0 0,7-4-288 0 0,5 1-96 0 0,5-4-64 0 0,2 0 0 0 0,3-3-224 0 0,4-3-224 0 0,3-4-1088 0 0,3-3-1344 0 0,1-6-800 0 0,1-7 1856 0 0,-3-6-1536 0 0,-7-1 1825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25206 10662 10559 0 0,'0'4'2752'0'0,"-5"2"-896"0"0,-5 4-576 0 0,-2 5 704 0 0,-2 0-1344 0 0,0 2 992 0 0,-2-3-864 0 0,3 2-704 0 0,7-2-32 0 0,9-4-992 0 0,5-8 800 0 0,0-8-128 0 0,4-4 96 0 0,-1-4 96 0 0,-2-5-160 0 0,3 2 160 0 0,-2-2 96 0 0,-2-1 32 0 0,-3-2 0 0 0,3 2 0 0 0,4 6 480 0 0,5 4-128 0 0,-1 9-352 0 0,1 4 64 0 0,-1 6-32 0 0,0 2-32 0 0,-3 3 32 0 0,2 0 0 0 0,-2 1 192 0 0,-4 3 288 0 0,-3 3-256 0 0,-7 2-96 0 0,-3 2-96 0 0,-6-4-32 0 0,-5-5-64 0 0,0 0 0 0 0,-2-4-32 0 0,-3-4-64 0 0,2 2-256 0 0,0-1 32 0 0,-2-3-704 0 0,3-6-13824 0 0,4-3 9217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25384 10504 7487 0 0,'0'4'7296'0'0,"0"7"-5888"0"0,-4 0-672 0 0,-2 4-96 0 0,0 3 352 0 0,2 4-320 0 0,0 1-384 0 0,2 3 128 0 0,1 0-128 0 0,1 1-192 0 0,0 0 0 0 0,0 0-32 0 0,0-1-64 0 0,0 1-96 0 0,1-1 0 0 0,-1 1-640 0 0,4-5 576 0 0,2-11-800 0 0,0-11 1120 0 0,3-11-128 0 0,0-7 32 0 0,3-1 0 0 0,0-2-64 0 0,2 3-32 0 0,-2 0 0 0 0,2 3 0 0 0,4 4-1312 0 0,-3 0-672 0 0,2 1 288 0 0,-3 3-11839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4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25104 12316 7263 0 0,'0'4'1088'0'0,"0"6"1312"0"0,4 2-1984 0 0,2 3-32 0 0,0 3 416 0 0,3-1-448 0 0,0 0-96 0 0,3-1 32 0 0,0 0-192 0 0,1-3 32 0 0,0 1 0 0 0,1-1-128 0 0,3-4 64 0 0,3-3 0 0 0,-1-7-96 0 0,-1-3 32 0 0,-2-5-64 0 0,0-2 0 0 0,-3-3 0 0 0,2-4-224 0 0,-3-3 96 0 0,-3-2 192 0 0,2 2 96 0 0,-2 1-96 0 0,-1-1 64 0 0,-3-2-32 0 0,-3 0 96 0 0,4 2-64 0 0,1 11 1024 0 0,3 5-672 0 0,0 10-224 0 0,-2 7 160 0 0,-2 7-224 0 0,-6 4 160 0 0,-4 3-96 0 0,0 1 0 0 0,-1 1 0 0 0,2 0 0 0 0,0-1-32 0 0,-3-4 0 0 0,0-2 0 0 0,0 0-64 0 0,-3 1 0 0 0,0 1 0 0 0,1 1 0 0 0,-2 1 0 0 0,1 1-64 0 0,1 0-32 0 0,-2 0 0 0 0,1 1 32 0 0,2-1 32 0 0,-3 1-96 0 0,1-1 32 0 0,1 1-96 0 0,3-1-32 0 0,-3-4-64 0 0,1-2-160 0 0,0 1-192 0 0,3 0-320 0 0,-4 2-1888 0 0,1 1-1536 0 0,1-3-4191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25466 10599 7327 0 0,'-5'0'3424'0'0,"-1"-4"-2560"0"0,5-2 2432 0 0,3-4-2912 0 0,4-1 384 0 0,7 2-544 0 0,6 3-64 0 0,3 1-32 0 0,3 3-96 0 0,1 1 0 0 0,1 1 0 0 0,-8 0 1408 0 0,-13 0-864 0 0,-11 5-160 0 0,-9 2 128 0 0,-3 3-448 0 0,2 5 192 0 0,4 4-160 0 0,3 4-64 0 0,3 2 0 0 0,3 1-64 0 0,1 1 0 0 0,6-4 64 0 0,1-2-64 0 0,1 0-64 0 0,2-3 32 0 0,6-5-576 0 0,3-5-608 0 0,-1-7 128 0 0,2-5-384 0 0,-3-6 640 0 0,-4-6-1120 0 0,0 1 736 0 0,-2-3-160 0 0,-2-2-1408 0 0,-3-2 1568 0 0,2 2 192 0 0,0 1 320 0 0,-1-2-2528 0 0,-1 4 1697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25739 10419 7071 0 0,'4'5'6912'0'0,"2"5"-4320"0"0,0 6-1024 0 0,-2 5-320 0 0,0 3-256 0 0,-2 2-192 0 0,-1 0-448 0 0,-1 2-96 0 0,0-1 32 0 0,0 0 0 0 0,0 0-224 0 0,-1 0-32 0 0,1 0 32 0 0,0-1-32 0 0,0 0-64 0 0,0 0-32 0 0,0 1-96 0 0,0-1-800 0 0,0 0-1472 0 0,4 0-1664 0 0,2 0 1184 0 0,0-4-8991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25868 10424 12479 0 0,'-4'0'1184'0'0,"-2"-4"-384"0"0,4-2 928 0 0,8 0-768 0 0,7 2-352 0 0,6 0-288 0 0,3 2-96 0 0,-1 6-160 0 0,0 1 0 0 0,1 1 32 0 0,1 3-32 0 0,2 1 64 0 0,-5 2-64 0 0,-4 4 256 0 0,-6 4-96 0 0,-9 3 64 0 0,-9 2-160 0 0,-7 1-32 0 0,-6-4-32 0 0,-4-5-64 0 0,2-2 0 0 0,1-3 0 0 0,0-3 0 0 0,-1 0 0 0 0,-1 0 96 0 0,3 2-64 0 0,10-1 64 0 0,7 3 0 0 0,9-1 0 0 0,7-3-32 0 0,7 2-32 0 0,4-1 0 0 0,3-2-32 0 0,1-3 32 0 0,1-2-32 0 0,0-1 0 0 0,-5 3 0 0 0,-2 1 64 0 0,-4 3 0 0 0,-5 6 128 0 0,-10-1-128 0 0,-4 3 64 0 0,-7-3 0 0 0,-2 2-32 0 0,-3-3 32 0 0,1 2-64 0 0,-3-2 0 0 0,-2 1 0 0 0,-3-2 192 0 0,-2 2 288 0 0,-2 3 704 0 0,8-2-672 0 0,12-3 288 0 0,6 1-768 0 0,7-2 32 0 0,7-3 0 0 0,6-3-96 0 0,3-2 64 0 0,2 3-128 0 0,2 0-192 0 0,0 0-512 0 0,-1-2-2400 0 0,1-1-6528 0 0,-6-2-2047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25018 11526 8447 0 0,'-5'-5'5888'0'0,"-1"-5"-2784"0"0,0-6-2272 0 0,-3 0-544 0 0,0-2 224 0 0,2-2-96 0 0,-3-3-32 0 0,0-1-64 0 0,-2-1 32 0 0,0-1-32 0 0,-1 4 0 0 0,-4 1 480 0 0,-3 4 128 0 0,2 10-800 0 0,-1 10 416 0 0,4 10-480 0 0,3 6 0 0 0,4 5-64 0 0,4 2 0 0 0,7 2-32 0 0,2 0 64 0 0,1 1-32 0 0,0-2 0 0 0,-2 1 0 0 0,-1-2 0 0 0,-2 1-96 0 0,0-1 0 0 0,-1 1 96 0 0,0-1 0 0 0,0 0 32 0 0,-1 4-128 0 0,1 3-96 0 0,0-2-192 0 0,0 0-128 0 0,0-1-128 0 0,0-2-160 0 0,0-1-224 0 0,0 0-1312 0 0,0-1 1024 0 0,-5 0-128 0 0,-1 0-320 0 0,1 0-2752 0 0,0-4-4031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24765 11571 11359 0 0,'-4'0'1984'0'0,"-7"0"-128"0"0,-5 0-1152 0 0,-4 0 896 0 0,-4 0 928 0 0,2 5-128 0 0,10 1-2336 0 0,11-1 32 0 0,11 4-128 0 0,7 1 32 0 0,6-3 0 0 0,3-1 96 0 0,2 2-32 0 0,0 0 64 0 0,0-1-128 0 0,0-3-224 0 0,0-1 32 0 0,-1-1-32 0 0,-1-1-288 0 0,-4-6 224 0 0,-1-1 0 0 0,-1 0-192 0 0,2 1 288 0 0,-4-3-32 0 0,0 0 32 0 0,2 1-32 0 0,-3-2 160 0 0,0-1 0 0 0,1 3-64 0 0,-1-3 416 0 0,-5-4-32 0 0,-8 1-160 0 0,-9 2 576 0 0,-9 3-96 0 0,-2 8-448 0 0,-2 7 224 0 0,-3 8-224 0 0,2 6 32 0 0,0-2-32 0 0,4 2 0 0 0,-1 1 64 0 0,2 1-64 0 0,0-3-64 0 0,2 0 0 0 0,3 0 96 0 0,2 2-128 0 0,4 1-32 0 0,1 2 32 0 0,6 0-32 0 0,7 1-32 0 0,6-4 32 0 0,4-6 0 0 0,3-10-96 0 0,3-6-64 0 0,-5-8 160 0 0,0-2-96 0 0,-5-4 0 0 0,-4-4-64 0 0,-1 1-128 0 0,-2-1 64 0 0,1-2-320 0 0,0-2 64 0 0,-3-2 96 0 0,2-1-192 0 0,4 4-704 0 0,-1 1 928 0 0,-2-1-192 0 0,1 3 544 0 0,-1 1 288 0 0,1 2-224 0 0,0 0 0 0 0,-3-2 288 0 0,-7 2 1216 0 0,-9 8 64 0 0,-3 9-1280 0 0,1 10-256 0 0,-4 6-128 0 0,2 5 224 0 0,1 3 0 0 0,4 2-96 0 0,2 0 0 0 0,2 0-128 0 0,1-1 0 0 0,5-4 32 0 0,7-6-96 0 0,6-7 128 0 0,-1-8-64 0 0,3-6 32 0 0,-3-6-64 0 0,-4-5-64 0 0,0-1 96 0 0,-1-2 0 0 0,-3-3-128 0 0,-3-1 32 0 0,3-2-96 0 0,-1-2 288 0 0,-1 0 32 0 0,-2 0-96 0 0,-6 8 352 0 0,-2 12-192 0 0,-1 11-256 0 0,0 10 96 0 0,2 6 192 0 0,1 5-160 0 0,5-3-128 0 0,2 0-256 0 0,0-1-2240 0 0,4-2-1728 0 0,1-6-10975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25389 11287 9599 0 0,'-4'0'2304'0'0,"-6"0"3072"0"0,-2 5-2784 0 0,2 5-1728 0 0,2 6-608 0 0,3 5-128 0 0,2 3-32 0 0,1 1 0 0 0,2 2-32 0 0,0 1-64 0 0,0-1 32 0 0,5 0-32 0 0,2 0 0 0 0,-1 0-64 0 0,-2-1-32 0 0,0 1 64 0 0,-2-1-96 0 0,-1 0-64 0 0,-1 0-224 0 0,0 1-256 0 0,0-1-320 0 0,0 0-1856 0 0,4 0 832 0 0,2 0-288 0 0,-1 1-2496 0 0,0-6-2047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25266 11616 8767 0 0,'-5'0'2208'0'0,"-5"0"-384"0"0,-6 0-1024 0 0,-5 0 960 0 0,6 0-384 0 0,10 0-928 0 0,10-5-256 0 0,9-1-96 0 0,6 1-64 0 0,5-4-64 0 0,2-1 32 0 0,1 3 0 0 0,-4-3 32 0 0,-2 0-64 0 0,0 2 32 0 0,-4-2 0 0 0,0 1-32 0 0,1 2 0 0 0,1-3 32 0 0,3 1 32 0 0,1 1 224 0 0,-3 8 1312 0 0,-6 7 64 0 0,-4 7-480 0 0,-5 6-608 0 0,-4 4 32 0 0,-5-2-512 0 0,-4-1 32 0 0,1 1 192 0 0,0 1 64 0 0,2 2-320 0 0,1 0-32 0 0,2 0 0 0 0,4-3-64 0 0,3-2 0 0 0,4-3-160 0 0,1-10-32 0 0,3-6-96 0 0,-1-8 160 0 0,-3-6-128 0 0,1-6-128 0 0,0-5 128 0 0,-3-2 32 0 0,-3-1-64 0 0,-2 0 320 0 0,-1-1 0 0 0,3 0 64 0 0,1 1 64 0 0,-1 9 1024 0 0,-1 13-832 0 0,-1 10-160 0 0,-2 10-160 0 0,5 7-64 0 0,0 3 192 0 0,-1 3-32 0 0,0 1-96 0 0,-2-1 0 0 0,3-4-192 0 0,5-11-2688 0 0,1-12 2176 0 0,-2-11 128 0 0,-2-8 224 0 0,1-6 288 0 0,0-3 96 0 0,-2-1 32 0 0,-2 0 32 0 0,2 4 224 0 0,1 11 800 0 0,-2 12-864 0 0,-1 10-32 0 0,-2 9-256 0 0,-2 6 160 0 0,0 2 32 0 0,3-2-128 0 0,2-10-128 0 0,4-12-128 0 0,0-11 320 0 0,3-4 64 0 0,0-3-128 0 0,1-1 64 0 0,-1 0-64 0 0,1 2-32 0 0,-1-1 32 0 0,1 2 0 0 0,-1 0 32 0 0,-4-3-32 0 0,2 1 0 0 0,-1 0 32 0 0,-3-3 96 0 0,3 3-32 0 0,-1 8 704 0 0,-2 9-544 0 0,2 6-256 0 0,5 1 0 0 0,4-1-32 0 0,3-6 64 0 0,-2-8 64 0 0,1-2-64 0 0,-4-5 32 0 0,1-3 32 0 0,-4-5 192 0 0,-7 3 256 0 0,-6-1-480 0 0,-6 3 384 0 0,-3 10-320 0 0,-4 5 320 0 0,0 8-192 0 0,-2 2-96 0 0,-3 5 128 0 0,-3 5 96 0 0,2 3-160 0 0,0 3 0 0 0,3 2 0 0 0,4 0-32 0 0,0-3-64 0 0,2-2 0 0 0,3 0-128 0 0,6-3 0 0 0,4 0-32 0 0,6 0-320 0 0,6-1 192 0 0,5-5-192 0 0,-2 1-416 0 0,2-3 256 0 0,1-2-1152 0 0,-3-7 704 0 0,0-4-1088 0 0,2-6-160 0 0,1-1-512 0 0,-2-4-896 0 0,-1 1 1632 0 0,-2-2 192 0 0,-1 1-2528 0 0,-1 4 2433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26286 11287 7231 0 0,'-4'0'6848'0'0,"-7"0"-4128"0"0,-5 0-1056 0 0,-4 0-992 0 0,-4 0-288 0 0,-2 0-352 0 0,3 5 0 0 0,2 1 0 0 0,4 4-32 0 0,0 0 0 0 0,3 3-64 0 0,5 4-64 0 0,7-1 0 0 0,5 1 64 0 0,5-2-64 0 0,3 1 96 0 0,3-3 0 0 0,3 2-32 0 0,5-3 32 0 0,1-2 32 0 0,-2 0-32 0 0,0 0 32 0 0,0 2 32 0 0,1 3 96 0 0,-3 4 416 0 0,-4 3 0 0 0,-10 3 96 0 0,-10-4-384 0 0,-4-1-192 0 0,-5-3-32 0 0,-5-5-32 0 0,-3-4-288 0 0,-3-4-448 0 0,-1-3-3328 0 0,3-5-384 0 0,7-2-7167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26290 11144 11743 0 0,'-4'0'4128'0'0,"2"0"-2048"0"0,2-4-1664 0 0,6-2 32 0 0,6 0-256 0 0,5 1-224 0 0,5 2 32 0 0,2 1 32 0 0,2 5-96 0 0,-3 7 192 0 0,-6 6 96 0 0,-6 5 0 0 0,-8-1-128 0 0,-6 0 0 0 0,-7-3 32 0 0,-1 0-96 0 0,-3-3 160 0 0,0 1 288 0 0,-1-2-96 0 0,1 0 928 0 0,4 4 0 0 0,7-2-800 0 0,9 1-320 0 0,8-2-160 0 0,6-3-32 0 0,4-4 0 0 0,3-8-160 0 0,0-3-736 0 0,1-1-480 0 0,-4-4-576 0 0,-3-1-480 0 0,-4 2-15039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3T05:29:35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26295 11414 11967 0 0,'0'5'4256'0'0,"-4"1"-2880"0"0,-7-1 384 0 0,0 4-64 0 0,5 0 1664 0 0,9-1-2944 0 0,7-2-160 0 0,8-3-160 0 0,4-1 0 0 0,4-1-96 0 0,1-5 0 0 0,1-2-32 0 0,0 0-224 0 0,-1 1-128 0 0,0 1-224 0 0,0 2-1472 0 0,0 1-1024 0 0,-1 0-544 0 0,1 1-5120 0 0,-6 0 2369 0 0</inkml:trace>
</inkml:ink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42.png"  /><Relationship Id="rId11" Type="http://schemas.openxmlformats.org/officeDocument/2006/relationships/customXml" Target="../ink/ink31.xml"  /><Relationship Id="rId12" Type="http://schemas.openxmlformats.org/officeDocument/2006/relationships/image" Target="../media/image43.png"  /><Relationship Id="rId13" Type="http://schemas.openxmlformats.org/officeDocument/2006/relationships/customXml" Target="../ink/ink32.xml"  /><Relationship Id="rId14" Type="http://schemas.openxmlformats.org/officeDocument/2006/relationships/image" Target="../media/image44.png"  /><Relationship Id="rId15" Type="http://schemas.openxmlformats.org/officeDocument/2006/relationships/customXml" Target="../ink/ink33.xml"  /><Relationship Id="rId16" Type="http://schemas.openxmlformats.org/officeDocument/2006/relationships/image" Target="../media/image45.png"  /><Relationship Id="rId17" Type="http://schemas.openxmlformats.org/officeDocument/2006/relationships/customXml" Target="../ink/ink34.xml"  /><Relationship Id="rId18" Type="http://schemas.openxmlformats.org/officeDocument/2006/relationships/image" Target="../media/image46.png"  /><Relationship Id="rId19" Type="http://schemas.openxmlformats.org/officeDocument/2006/relationships/customXml" Target="../ink/ink35.xml"  /><Relationship Id="rId2" Type="http://schemas.openxmlformats.org/officeDocument/2006/relationships/image" Target="../media/image38.png"  /><Relationship Id="rId20" Type="http://schemas.openxmlformats.org/officeDocument/2006/relationships/image" Target="../media/image47.png"  /><Relationship Id="rId21" Type="http://schemas.openxmlformats.org/officeDocument/2006/relationships/customXml" Target="../ink/ink36.xml"  /><Relationship Id="rId22" Type="http://schemas.openxmlformats.org/officeDocument/2006/relationships/image" Target="../media/image48.png"  /><Relationship Id="rId23" Type="http://schemas.openxmlformats.org/officeDocument/2006/relationships/customXml" Target="../ink/ink37.xml"  /><Relationship Id="rId24" Type="http://schemas.openxmlformats.org/officeDocument/2006/relationships/image" Target="../media/image49.png"  /><Relationship Id="rId25" Type="http://schemas.openxmlformats.org/officeDocument/2006/relationships/image" Target="../media/image50.png"  /><Relationship Id="rId26" Type="http://schemas.openxmlformats.org/officeDocument/2006/relationships/customXml" Target="../ink/ink38.xml"  /><Relationship Id="rId27" Type="http://schemas.openxmlformats.org/officeDocument/2006/relationships/image" Target="../media/image51.png"  /><Relationship Id="rId28" Type="http://schemas.openxmlformats.org/officeDocument/2006/relationships/customXml" Target="../ink/ink39.xml"  /><Relationship Id="rId29" Type="http://schemas.openxmlformats.org/officeDocument/2006/relationships/image" Target="../media/image52.png"  /><Relationship Id="rId3" Type="http://schemas.openxmlformats.org/officeDocument/2006/relationships/customXml" Target="../ink/ink27.xml"  /><Relationship Id="rId30" Type="http://schemas.openxmlformats.org/officeDocument/2006/relationships/customXml" Target="../ink/ink40.xml"  /><Relationship Id="rId31" Type="http://schemas.openxmlformats.org/officeDocument/2006/relationships/image" Target="../media/image53.png"  /><Relationship Id="rId32" Type="http://schemas.openxmlformats.org/officeDocument/2006/relationships/customXml" Target="../ink/ink41.xml"  /><Relationship Id="rId33" Type="http://schemas.openxmlformats.org/officeDocument/2006/relationships/image" Target="../media/image54.png"  /><Relationship Id="rId34" Type="http://schemas.openxmlformats.org/officeDocument/2006/relationships/customXml" Target="../ink/ink42.xml"  /><Relationship Id="rId35" Type="http://schemas.openxmlformats.org/officeDocument/2006/relationships/image" Target="../media/image55.png"  /><Relationship Id="rId36" Type="http://schemas.openxmlformats.org/officeDocument/2006/relationships/image" Target="../media/image56.jpeg"  /><Relationship Id="rId37" Type="http://schemas.openxmlformats.org/officeDocument/2006/relationships/customXml" Target="../ink/ink43.xml"  /><Relationship Id="rId38" Type="http://schemas.openxmlformats.org/officeDocument/2006/relationships/image" Target="../media/image57.png"  /><Relationship Id="rId39" Type="http://schemas.openxmlformats.org/officeDocument/2006/relationships/customXml" Target="../ink/ink44.xml"  /><Relationship Id="rId4" Type="http://schemas.openxmlformats.org/officeDocument/2006/relationships/image" Target="../media/image39.png"  /><Relationship Id="rId40" Type="http://schemas.openxmlformats.org/officeDocument/2006/relationships/image" Target="../media/image58.png"  /><Relationship Id="rId41" Type="http://schemas.openxmlformats.org/officeDocument/2006/relationships/customXml" Target="../ink/ink45.xml"  /><Relationship Id="rId42" Type="http://schemas.openxmlformats.org/officeDocument/2006/relationships/image" Target="../media/image59.png"  /><Relationship Id="rId43" Type="http://schemas.openxmlformats.org/officeDocument/2006/relationships/customXml" Target="../ink/ink46.xml"  /><Relationship Id="rId44" Type="http://schemas.openxmlformats.org/officeDocument/2006/relationships/image" Target="../media/image60.png"  /><Relationship Id="rId45" Type="http://schemas.openxmlformats.org/officeDocument/2006/relationships/customXml" Target="../ink/ink47.xml"  /><Relationship Id="rId46" Type="http://schemas.openxmlformats.org/officeDocument/2006/relationships/image" Target="../media/image61.png"  /><Relationship Id="rId47" Type="http://schemas.openxmlformats.org/officeDocument/2006/relationships/customXml" Target="../ink/ink48.xml"  /><Relationship Id="rId48" Type="http://schemas.openxmlformats.org/officeDocument/2006/relationships/image" Target="../media/image62.png"  /><Relationship Id="rId49" Type="http://schemas.openxmlformats.org/officeDocument/2006/relationships/customXml" Target="../ink/ink49.xml"  /><Relationship Id="rId5" Type="http://schemas.openxmlformats.org/officeDocument/2006/relationships/customXml" Target="../ink/ink28.xml"  /><Relationship Id="rId50" Type="http://schemas.openxmlformats.org/officeDocument/2006/relationships/image" Target="../media/image63.png"  /><Relationship Id="rId51" Type="http://schemas.openxmlformats.org/officeDocument/2006/relationships/customXml" Target="../ink/ink50.xml"  /><Relationship Id="rId52" Type="http://schemas.openxmlformats.org/officeDocument/2006/relationships/image" Target="../media/image64.png"  /><Relationship Id="rId53" Type="http://schemas.openxmlformats.org/officeDocument/2006/relationships/customXml" Target="../ink/ink51.xml"  /><Relationship Id="rId54" Type="http://schemas.openxmlformats.org/officeDocument/2006/relationships/image" Target="../media/image65.png"  /><Relationship Id="rId55" Type="http://schemas.openxmlformats.org/officeDocument/2006/relationships/customXml" Target="../ink/ink52.xml"  /><Relationship Id="rId56" Type="http://schemas.openxmlformats.org/officeDocument/2006/relationships/image" Target="../media/image66.png"  /><Relationship Id="rId57" Type="http://schemas.openxmlformats.org/officeDocument/2006/relationships/customXml" Target="../ink/ink53.xml"  /><Relationship Id="rId58" Type="http://schemas.openxmlformats.org/officeDocument/2006/relationships/image" Target="../media/image67.png"  /><Relationship Id="rId59" Type="http://schemas.openxmlformats.org/officeDocument/2006/relationships/customXml" Target="../ink/ink54.xml"  /><Relationship Id="rId6" Type="http://schemas.openxmlformats.org/officeDocument/2006/relationships/image" Target="../media/image40.png"  /><Relationship Id="rId60" Type="http://schemas.openxmlformats.org/officeDocument/2006/relationships/image" Target="../media/image68.png"  /><Relationship Id="rId61" Type="http://schemas.openxmlformats.org/officeDocument/2006/relationships/customXml" Target="../ink/ink55.xml"  /><Relationship Id="rId62" Type="http://schemas.openxmlformats.org/officeDocument/2006/relationships/image" Target="../media/image69.png"  /><Relationship Id="rId63" Type="http://schemas.openxmlformats.org/officeDocument/2006/relationships/customXml" Target="../ink/ink56.xml"  /><Relationship Id="rId64" Type="http://schemas.openxmlformats.org/officeDocument/2006/relationships/image" Target="../media/image70.png"  /><Relationship Id="rId65" Type="http://schemas.openxmlformats.org/officeDocument/2006/relationships/customXml" Target="../ink/ink57.xml"  /><Relationship Id="rId66" Type="http://schemas.openxmlformats.org/officeDocument/2006/relationships/image" Target="../media/image71.png"  /><Relationship Id="rId67" Type="http://schemas.openxmlformats.org/officeDocument/2006/relationships/customXml" Target="../ink/ink58.xml"  /><Relationship Id="rId68" Type="http://schemas.openxmlformats.org/officeDocument/2006/relationships/image" Target="../media/image72.png"  /><Relationship Id="rId69" Type="http://schemas.openxmlformats.org/officeDocument/2006/relationships/customXml" Target="../ink/ink59.xml"  /><Relationship Id="rId7" Type="http://schemas.openxmlformats.org/officeDocument/2006/relationships/customXml" Target="../ink/ink29.xml"  /><Relationship Id="rId70" Type="http://schemas.openxmlformats.org/officeDocument/2006/relationships/image" Target="../media/image73.png"  /><Relationship Id="rId71" Type="http://schemas.openxmlformats.org/officeDocument/2006/relationships/image" Target="../media/image74.png"  /><Relationship Id="rId72" Type="http://schemas.openxmlformats.org/officeDocument/2006/relationships/customXml" Target="../ink/ink60.xml"  /><Relationship Id="rId73" Type="http://schemas.openxmlformats.org/officeDocument/2006/relationships/image" Target="../media/image75.png"  /><Relationship Id="rId8" Type="http://schemas.openxmlformats.org/officeDocument/2006/relationships/image" Target="../media/image41.png"  /><Relationship Id="rId9" Type="http://schemas.openxmlformats.org/officeDocument/2006/relationships/customXml" Target="../ink/ink30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80.png"  /><Relationship Id="rId100" Type="http://schemas.openxmlformats.org/officeDocument/2006/relationships/image" Target="../media/image125.png"  /><Relationship Id="rId101" Type="http://schemas.openxmlformats.org/officeDocument/2006/relationships/customXml" Target="../ink/ink110.xml"  /><Relationship Id="rId102" Type="http://schemas.openxmlformats.org/officeDocument/2006/relationships/image" Target="../media/image126.png"  /><Relationship Id="rId103" Type="http://schemas.openxmlformats.org/officeDocument/2006/relationships/customXml" Target="../ink/ink111.xml"  /><Relationship Id="rId104" Type="http://schemas.openxmlformats.org/officeDocument/2006/relationships/image" Target="../media/image127.png"  /><Relationship Id="rId105" Type="http://schemas.openxmlformats.org/officeDocument/2006/relationships/customXml" Target="../ink/ink112.xml"  /><Relationship Id="rId106" Type="http://schemas.openxmlformats.org/officeDocument/2006/relationships/image" Target="../media/image128.png"  /><Relationship Id="rId107" Type="http://schemas.openxmlformats.org/officeDocument/2006/relationships/customXml" Target="../ink/ink113.xml"  /><Relationship Id="rId108" Type="http://schemas.openxmlformats.org/officeDocument/2006/relationships/image" Target="../media/image129.png"  /><Relationship Id="rId109" Type="http://schemas.openxmlformats.org/officeDocument/2006/relationships/customXml" Target="../ink/ink114.xml"  /><Relationship Id="rId11" Type="http://schemas.openxmlformats.org/officeDocument/2006/relationships/customXml" Target="../ink/ink65.xml"  /><Relationship Id="rId110" Type="http://schemas.openxmlformats.org/officeDocument/2006/relationships/image" Target="../media/image130.png"  /><Relationship Id="rId111" Type="http://schemas.openxmlformats.org/officeDocument/2006/relationships/customXml" Target="../ink/ink115.xml"  /><Relationship Id="rId112" Type="http://schemas.openxmlformats.org/officeDocument/2006/relationships/image" Target="../media/image131.png"  /><Relationship Id="rId113" Type="http://schemas.openxmlformats.org/officeDocument/2006/relationships/customXml" Target="../ink/ink116.xml"  /><Relationship Id="rId114" Type="http://schemas.openxmlformats.org/officeDocument/2006/relationships/image" Target="../media/image132.png"  /><Relationship Id="rId115" Type="http://schemas.openxmlformats.org/officeDocument/2006/relationships/customXml" Target="../ink/ink117.xml"  /><Relationship Id="rId116" Type="http://schemas.openxmlformats.org/officeDocument/2006/relationships/image" Target="../media/image133.png"  /><Relationship Id="rId117" Type="http://schemas.openxmlformats.org/officeDocument/2006/relationships/customXml" Target="../ink/ink118.xml"  /><Relationship Id="rId118" Type="http://schemas.openxmlformats.org/officeDocument/2006/relationships/image" Target="../media/image134.png"  /><Relationship Id="rId119" Type="http://schemas.openxmlformats.org/officeDocument/2006/relationships/customXml" Target="../ink/ink119.xml"  /><Relationship Id="rId12" Type="http://schemas.openxmlformats.org/officeDocument/2006/relationships/image" Target="../media/image81.png"  /><Relationship Id="rId120" Type="http://schemas.openxmlformats.org/officeDocument/2006/relationships/image" Target="../media/image135.png"  /><Relationship Id="rId121" Type="http://schemas.openxmlformats.org/officeDocument/2006/relationships/customXml" Target="../ink/ink120.xml"  /><Relationship Id="rId122" Type="http://schemas.openxmlformats.org/officeDocument/2006/relationships/image" Target="../media/image136.png"  /><Relationship Id="rId123" Type="http://schemas.openxmlformats.org/officeDocument/2006/relationships/customXml" Target="../ink/ink121.xml"  /><Relationship Id="rId124" Type="http://schemas.openxmlformats.org/officeDocument/2006/relationships/image" Target="../media/image137.png"  /><Relationship Id="rId13" Type="http://schemas.openxmlformats.org/officeDocument/2006/relationships/customXml" Target="../ink/ink66.xml"  /><Relationship Id="rId14" Type="http://schemas.openxmlformats.org/officeDocument/2006/relationships/image" Target="../media/image82.png"  /><Relationship Id="rId15" Type="http://schemas.openxmlformats.org/officeDocument/2006/relationships/customXml" Target="../ink/ink67.xml"  /><Relationship Id="rId16" Type="http://schemas.openxmlformats.org/officeDocument/2006/relationships/image" Target="../media/image83.png"  /><Relationship Id="rId17" Type="http://schemas.openxmlformats.org/officeDocument/2006/relationships/customXml" Target="../ink/ink68.xml"  /><Relationship Id="rId18" Type="http://schemas.openxmlformats.org/officeDocument/2006/relationships/image" Target="../media/image84.png"  /><Relationship Id="rId19" Type="http://schemas.openxmlformats.org/officeDocument/2006/relationships/customXml" Target="../ink/ink69.xml"  /><Relationship Id="rId2" Type="http://schemas.openxmlformats.org/officeDocument/2006/relationships/image" Target="../media/image76.png"  /><Relationship Id="rId20" Type="http://schemas.openxmlformats.org/officeDocument/2006/relationships/image" Target="../media/image85.png"  /><Relationship Id="rId21" Type="http://schemas.openxmlformats.org/officeDocument/2006/relationships/customXml" Target="../ink/ink70.xml"  /><Relationship Id="rId22" Type="http://schemas.openxmlformats.org/officeDocument/2006/relationships/image" Target="../media/image86.png"  /><Relationship Id="rId23" Type="http://schemas.openxmlformats.org/officeDocument/2006/relationships/customXml" Target="../ink/ink71.xml"  /><Relationship Id="rId24" Type="http://schemas.openxmlformats.org/officeDocument/2006/relationships/image" Target="../media/image87.png"  /><Relationship Id="rId25" Type="http://schemas.openxmlformats.org/officeDocument/2006/relationships/customXml" Target="../ink/ink72.xml"  /><Relationship Id="rId26" Type="http://schemas.openxmlformats.org/officeDocument/2006/relationships/image" Target="../media/image88.png"  /><Relationship Id="rId27" Type="http://schemas.openxmlformats.org/officeDocument/2006/relationships/customXml" Target="../ink/ink73.xml"  /><Relationship Id="rId28" Type="http://schemas.openxmlformats.org/officeDocument/2006/relationships/image" Target="../media/image89.png"  /><Relationship Id="rId29" Type="http://schemas.openxmlformats.org/officeDocument/2006/relationships/customXml" Target="../ink/ink74.xml"  /><Relationship Id="rId3" Type="http://schemas.openxmlformats.org/officeDocument/2006/relationships/customXml" Target="../ink/ink61.xml"  /><Relationship Id="rId30" Type="http://schemas.openxmlformats.org/officeDocument/2006/relationships/image" Target="../media/image90.png"  /><Relationship Id="rId31" Type="http://schemas.openxmlformats.org/officeDocument/2006/relationships/customXml" Target="../ink/ink75.xml"  /><Relationship Id="rId32" Type="http://schemas.openxmlformats.org/officeDocument/2006/relationships/image" Target="../media/image91.png"  /><Relationship Id="rId33" Type="http://schemas.openxmlformats.org/officeDocument/2006/relationships/customXml" Target="../ink/ink76.xml"  /><Relationship Id="rId34" Type="http://schemas.openxmlformats.org/officeDocument/2006/relationships/image" Target="../media/image92.png"  /><Relationship Id="rId35" Type="http://schemas.openxmlformats.org/officeDocument/2006/relationships/customXml" Target="../ink/ink77.xml"  /><Relationship Id="rId36" Type="http://schemas.openxmlformats.org/officeDocument/2006/relationships/image" Target="../media/image93.png"  /><Relationship Id="rId37" Type="http://schemas.openxmlformats.org/officeDocument/2006/relationships/customXml" Target="../ink/ink78.xml"  /><Relationship Id="rId38" Type="http://schemas.openxmlformats.org/officeDocument/2006/relationships/image" Target="../media/image94.png"  /><Relationship Id="rId39" Type="http://schemas.openxmlformats.org/officeDocument/2006/relationships/customXml" Target="../ink/ink79.xml"  /><Relationship Id="rId4" Type="http://schemas.openxmlformats.org/officeDocument/2006/relationships/image" Target="../media/image77.png"  /><Relationship Id="rId40" Type="http://schemas.openxmlformats.org/officeDocument/2006/relationships/image" Target="../media/image95.png"  /><Relationship Id="rId41" Type="http://schemas.openxmlformats.org/officeDocument/2006/relationships/customXml" Target="../ink/ink80.xml"  /><Relationship Id="rId42" Type="http://schemas.openxmlformats.org/officeDocument/2006/relationships/image" Target="../media/image96.png"  /><Relationship Id="rId43" Type="http://schemas.openxmlformats.org/officeDocument/2006/relationships/customXml" Target="../ink/ink81.xml"  /><Relationship Id="rId44" Type="http://schemas.openxmlformats.org/officeDocument/2006/relationships/image" Target="../media/image97.png"  /><Relationship Id="rId45" Type="http://schemas.openxmlformats.org/officeDocument/2006/relationships/customXml" Target="../ink/ink82.xml"  /><Relationship Id="rId46" Type="http://schemas.openxmlformats.org/officeDocument/2006/relationships/image" Target="../media/image98.png"  /><Relationship Id="rId47" Type="http://schemas.openxmlformats.org/officeDocument/2006/relationships/customXml" Target="../ink/ink83.xml"  /><Relationship Id="rId48" Type="http://schemas.openxmlformats.org/officeDocument/2006/relationships/image" Target="../media/image99.png"  /><Relationship Id="rId49" Type="http://schemas.openxmlformats.org/officeDocument/2006/relationships/customXml" Target="../ink/ink84.xml"  /><Relationship Id="rId5" Type="http://schemas.openxmlformats.org/officeDocument/2006/relationships/customXml" Target="../ink/ink62.xml"  /><Relationship Id="rId50" Type="http://schemas.openxmlformats.org/officeDocument/2006/relationships/image" Target="../media/image100.png"  /><Relationship Id="rId51" Type="http://schemas.openxmlformats.org/officeDocument/2006/relationships/customXml" Target="../ink/ink85.xml"  /><Relationship Id="rId52" Type="http://schemas.openxmlformats.org/officeDocument/2006/relationships/image" Target="../media/image101.png"  /><Relationship Id="rId53" Type="http://schemas.openxmlformats.org/officeDocument/2006/relationships/customXml" Target="../ink/ink86.xml"  /><Relationship Id="rId54" Type="http://schemas.openxmlformats.org/officeDocument/2006/relationships/image" Target="../media/image102.png"  /><Relationship Id="rId55" Type="http://schemas.openxmlformats.org/officeDocument/2006/relationships/customXml" Target="../ink/ink87.xml"  /><Relationship Id="rId56" Type="http://schemas.openxmlformats.org/officeDocument/2006/relationships/image" Target="../media/image103.png"  /><Relationship Id="rId57" Type="http://schemas.openxmlformats.org/officeDocument/2006/relationships/customXml" Target="../ink/ink88.xml"  /><Relationship Id="rId58" Type="http://schemas.openxmlformats.org/officeDocument/2006/relationships/image" Target="../media/image104.png"  /><Relationship Id="rId59" Type="http://schemas.openxmlformats.org/officeDocument/2006/relationships/customXml" Target="../ink/ink89.xml"  /><Relationship Id="rId6" Type="http://schemas.openxmlformats.org/officeDocument/2006/relationships/image" Target="../media/image78.png"  /><Relationship Id="rId60" Type="http://schemas.openxmlformats.org/officeDocument/2006/relationships/image" Target="../media/image105.png"  /><Relationship Id="rId61" Type="http://schemas.openxmlformats.org/officeDocument/2006/relationships/customXml" Target="../ink/ink90.xml"  /><Relationship Id="rId62" Type="http://schemas.openxmlformats.org/officeDocument/2006/relationships/image" Target="../media/image106.png"  /><Relationship Id="rId63" Type="http://schemas.openxmlformats.org/officeDocument/2006/relationships/customXml" Target="../ink/ink91.xml"  /><Relationship Id="rId64" Type="http://schemas.openxmlformats.org/officeDocument/2006/relationships/image" Target="../media/image107.png"  /><Relationship Id="rId65" Type="http://schemas.openxmlformats.org/officeDocument/2006/relationships/customXml" Target="../ink/ink92.xml"  /><Relationship Id="rId66" Type="http://schemas.openxmlformats.org/officeDocument/2006/relationships/image" Target="../media/image108.png"  /><Relationship Id="rId67" Type="http://schemas.openxmlformats.org/officeDocument/2006/relationships/customXml" Target="../ink/ink93.xml"  /><Relationship Id="rId68" Type="http://schemas.openxmlformats.org/officeDocument/2006/relationships/image" Target="../media/image109.png"  /><Relationship Id="rId69" Type="http://schemas.openxmlformats.org/officeDocument/2006/relationships/customXml" Target="../ink/ink94.xml"  /><Relationship Id="rId7" Type="http://schemas.openxmlformats.org/officeDocument/2006/relationships/customXml" Target="../ink/ink63.xml"  /><Relationship Id="rId70" Type="http://schemas.openxmlformats.org/officeDocument/2006/relationships/image" Target="../media/image110.png"  /><Relationship Id="rId71" Type="http://schemas.openxmlformats.org/officeDocument/2006/relationships/customXml" Target="../ink/ink95.xml"  /><Relationship Id="rId72" Type="http://schemas.openxmlformats.org/officeDocument/2006/relationships/image" Target="../media/image111.png"  /><Relationship Id="rId73" Type="http://schemas.openxmlformats.org/officeDocument/2006/relationships/customXml" Target="../ink/ink96.xml"  /><Relationship Id="rId74" Type="http://schemas.openxmlformats.org/officeDocument/2006/relationships/image" Target="../media/image112.png"  /><Relationship Id="rId75" Type="http://schemas.openxmlformats.org/officeDocument/2006/relationships/customXml" Target="../ink/ink97.xml"  /><Relationship Id="rId76" Type="http://schemas.openxmlformats.org/officeDocument/2006/relationships/image" Target="../media/image113.png"  /><Relationship Id="rId77" Type="http://schemas.openxmlformats.org/officeDocument/2006/relationships/customXml" Target="../ink/ink98.xml"  /><Relationship Id="rId78" Type="http://schemas.openxmlformats.org/officeDocument/2006/relationships/image" Target="../media/image114.png"  /><Relationship Id="rId79" Type="http://schemas.openxmlformats.org/officeDocument/2006/relationships/customXml" Target="../ink/ink99.xml"  /><Relationship Id="rId8" Type="http://schemas.openxmlformats.org/officeDocument/2006/relationships/image" Target="../media/image79.png"  /><Relationship Id="rId80" Type="http://schemas.openxmlformats.org/officeDocument/2006/relationships/image" Target="../media/image115.png"  /><Relationship Id="rId81" Type="http://schemas.openxmlformats.org/officeDocument/2006/relationships/customXml" Target="../ink/ink100.xml"  /><Relationship Id="rId82" Type="http://schemas.openxmlformats.org/officeDocument/2006/relationships/image" Target="../media/image116.png"  /><Relationship Id="rId83" Type="http://schemas.openxmlformats.org/officeDocument/2006/relationships/customXml" Target="../ink/ink101.xml"  /><Relationship Id="rId84" Type="http://schemas.openxmlformats.org/officeDocument/2006/relationships/image" Target="../media/image117.png"  /><Relationship Id="rId85" Type="http://schemas.openxmlformats.org/officeDocument/2006/relationships/customXml" Target="../ink/ink102.xml"  /><Relationship Id="rId86" Type="http://schemas.openxmlformats.org/officeDocument/2006/relationships/image" Target="../media/image118.png"  /><Relationship Id="rId87" Type="http://schemas.openxmlformats.org/officeDocument/2006/relationships/customXml" Target="../ink/ink103.xml"  /><Relationship Id="rId88" Type="http://schemas.openxmlformats.org/officeDocument/2006/relationships/image" Target="../media/image119.png"  /><Relationship Id="rId89" Type="http://schemas.openxmlformats.org/officeDocument/2006/relationships/customXml" Target="../ink/ink104.xml"  /><Relationship Id="rId9" Type="http://schemas.openxmlformats.org/officeDocument/2006/relationships/customXml" Target="../ink/ink64.xml"  /><Relationship Id="rId90" Type="http://schemas.openxmlformats.org/officeDocument/2006/relationships/image" Target="../media/image120.png"  /><Relationship Id="rId91" Type="http://schemas.openxmlformats.org/officeDocument/2006/relationships/customXml" Target="../ink/ink105.xml"  /><Relationship Id="rId92" Type="http://schemas.openxmlformats.org/officeDocument/2006/relationships/image" Target="../media/image121.png"  /><Relationship Id="rId93" Type="http://schemas.openxmlformats.org/officeDocument/2006/relationships/customXml" Target="../ink/ink106.xml"  /><Relationship Id="rId94" Type="http://schemas.openxmlformats.org/officeDocument/2006/relationships/image" Target="../media/image122.png"  /><Relationship Id="rId95" Type="http://schemas.openxmlformats.org/officeDocument/2006/relationships/customXml" Target="../ink/ink107.xml"  /><Relationship Id="rId96" Type="http://schemas.openxmlformats.org/officeDocument/2006/relationships/image" Target="../media/image123.png"  /><Relationship Id="rId97" Type="http://schemas.openxmlformats.org/officeDocument/2006/relationships/customXml" Target="../ink/ink108.xml"  /><Relationship Id="rId98" Type="http://schemas.openxmlformats.org/officeDocument/2006/relationships/image" Target="../media/image124.png"  /><Relationship Id="rId99" Type="http://schemas.openxmlformats.org/officeDocument/2006/relationships/customXml" Target="../ink/ink109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customXml" Target="../ink/ink126.xml"  /><Relationship Id="rId11" Type="http://schemas.openxmlformats.org/officeDocument/2006/relationships/image" Target="../media/image142.png"  /><Relationship Id="rId12" Type="http://schemas.openxmlformats.org/officeDocument/2006/relationships/customXml" Target="../ink/ink127.xml"  /><Relationship Id="rId13" Type="http://schemas.openxmlformats.org/officeDocument/2006/relationships/image" Target="../media/image143.png"  /><Relationship Id="rId14" Type="http://schemas.openxmlformats.org/officeDocument/2006/relationships/customXml" Target="../ink/ink128.xml"  /><Relationship Id="rId15" Type="http://schemas.openxmlformats.org/officeDocument/2006/relationships/image" Target="../media/image144.png"  /><Relationship Id="rId16" Type="http://schemas.openxmlformats.org/officeDocument/2006/relationships/customXml" Target="../ink/ink129.xml"  /><Relationship Id="rId17" Type="http://schemas.openxmlformats.org/officeDocument/2006/relationships/image" Target="../media/image145.png"  /><Relationship Id="rId18" Type="http://schemas.openxmlformats.org/officeDocument/2006/relationships/customXml" Target="../ink/ink130.xml"  /><Relationship Id="rId19" Type="http://schemas.openxmlformats.org/officeDocument/2006/relationships/image" Target="../media/image146.png"  /><Relationship Id="rId2" Type="http://schemas.openxmlformats.org/officeDocument/2006/relationships/customXml" Target="../ink/ink122.xml"  /><Relationship Id="rId20" Type="http://schemas.openxmlformats.org/officeDocument/2006/relationships/customXml" Target="../ink/ink131.xml"  /><Relationship Id="rId21" Type="http://schemas.openxmlformats.org/officeDocument/2006/relationships/image" Target="../media/image147.png"  /><Relationship Id="rId22" Type="http://schemas.openxmlformats.org/officeDocument/2006/relationships/customXml" Target="../ink/ink132.xml"  /><Relationship Id="rId23" Type="http://schemas.openxmlformats.org/officeDocument/2006/relationships/image" Target="../media/image148.png"  /><Relationship Id="rId24" Type="http://schemas.openxmlformats.org/officeDocument/2006/relationships/customXml" Target="../ink/ink133.xml"  /><Relationship Id="rId25" Type="http://schemas.openxmlformats.org/officeDocument/2006/relationships/image" Target="../media/image149.png"  /><Relationship Id="rId26" Type="http://schemas.openxmlformats.org/officeDocument/2006/relationships/customXml" Target="../ink/ink134.xml"  /><Relationship Id="rId27" Type="http://schemas.openxmlformats.org/officeDocument/2006/relationships/image" Target="../media/image150.png"  /><Relationship Id="rId28" Type="http://schemas.openxmlformats.org/officeDocument/2006/relationships/customXml" Target="../ink/ink135.xml"  /><Relationship Id="rId29" Type="http://schemas.openxmlformats.org/officeDocument/2006/relationships/image" Target="../media/image151.png"  /><Relationship Id="rId3" Type="http://schemas.openxmlformats.org/officeDocument/2006/relationships/image" Target="../media/image138.png"  /><Relationship Id="rId30" Type="http://schemas.openxmlformats.org/officeDocument/2006/relationships/customXml" Target="../ink/ink136.xml"  /><Relationship Id="rId31" Type="http://schemas.openxmlformats.org/officeDocument/2006/relationships/image" Target="../media/image152.png"  /><Relationship Id="rId32" Type="http://schemas.openxmlformats.org/officeDocument/2006/relationships/customXml" Target="../ink/ink137.xml"  /><Relationship Id="rId33" Type="http://schemas.openxmlformats.org/officeDocument/2006/relationships/image" Target="../media/image153.png"  /><Relationship Id="rId34" Type="http://schemas.openxmlformats.org/officeDocument/2006/relationships/customXml" Target="../ink/ink138.xml"  /><Relationship Id="rId35" Type="http://schemas.openxmlformats.org/officeDocument/2006/relationships/image" Target="../media/image154.png"  /><Relationship Id="rId36" Type="http://schemas.openxmlformats.org/officeDocument/2006/relationships/customXml" Target="../ink/ink139.xml"  /><Relationship Id="rId37" Type="http://schemas.openxmlformats.org/officeDocument/2006/relationships/image" Target="../media/image155.png"  /><Relationship Id="rId38" Type="http://schemas.openxmlformats.org/officeDocument/2006/relationships/customXml" Target="../ink/ink140.xml"  /><Relationship Id="rId39" Type="http://schemas.openxmlformats.org/officeDocument/2006/relationships/image" Target="../media/image156.png"  /><Relationship Id="rId4" Type="http://schemas.openxmlformats.org/officeDocument/2006/relationships/customXml" Target="../ink/ink123.xml"  /><Relationship Id="rId40" Type="http://schemas.openxmlformats.org/officeDocument/2006/relationships/customXml" Target="../ink/ink141.xml"  /><Relationship Id="rId41" Type="http://schemas.openxmlformats.org/officeDocument/2006/relationships/image" Target="../media/image157.png"  /><Relationship Id="rId42" Type="http://schemas.openxmlformats.org/officeDocument/2006/relationships/customXml" Target="../ink/ink142.xml"  /><Relationship Id="rId43" Type="http://schemas.openxmlformats.org/officeDocument/2006/relationships/image" Target="../media/image158.png"  /><Relationship Id="rId44" Type="http://schemas.openxmlformats.org/officeDocument/2006/relationships/customXml" Target="../ink/ink143.xml"  /><Relationship Id="rId45" Type="http://schemas.openxmlformats.org/officeDocument/2006/relationships/image" Target="../media/image159.png"  /><Relationship Id="rId46" Type="http://schemas.openxmlformats.org/officeDocument/2006/relationships/customXml" Target="../ink/ink144.xml"  /><Relationship Id="rId47" Type="http://schemas.openxmlformats.org/officeDocument/2006/relationships/image" Target="../media/image160.png"  /><Relationship Id="rId48" Type="http://schemas.openxmlformats.org/officeDocument/2006/relationships/customXml" Target="../ink/ink145.xml"  /><Relationship Id="rId49" Type="http://schemas.openxmlformats.org/officeDocument/2006/relationships/image" Target="../media/image161.png"  /><Relationship Id="rId5" Type="http://schemas.openxmlformats.org/officeDocument/2006/relationships/image" Target="../media/image139.png"  /><Relationship Id="rId50" Type="http://schemas.openxmlformats.org/officeDocument/2006/relationships/customXml" Target="../ink/ink146.xml"  /><Relationship Id="rId51" Type="http://schemas.openxmlformats.org/officeDocument/2006/relationships/image" Target="../media/image162.png"  /><Relationship Id="rId52" Type="http://schemas.openxmlformats.org/officeDocument/2006/relationships/customXml" Target="../ink/ink147.xml"  /><Relationship Id="rId53" Type="http://schemas.openxmlformats.org/officeDocument/2006/relationships/image" Target="../media/image163.png"  /><Relationship Id="rId54" Type="http://schemas.openxmlformats.org/officeDocument/2006/relationships/customXml" Target="../ink/ink148.xml"  /><Relationship Id="rId55" Type="http://schemas.openxmlformats.org/officeDocument/2006/relationships/image" Target="../media/image164.png"  /><Relationship Id="rId6" Type="http://schemas.openxmlformats.org/officeDocument/2006/relationships/customXml" Target="../ink/ink124.xml"  /><Relationship Id="rId7" Type="http://schemas.openxmlformats.org/officeDocument/2006/relationships/image" Target="../media/image140.png"  /><Relationship Id="rId8" Type="http://schemas.openxmlformats.org/officeDocument/2006/relationships/customXml" Target="../ink/ink125.xml"  /><Relationship Id="rId9" Type="http://schemas.openxmlformats.org/officeDocument/2006/relationships/image" Target="../media/image14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ustomXml" Target="../ink/ink149.xml"  /><Relationship Id="rId3" Type="http://schemas.openxmlformats.org/officeDocument/2006/relationships/image" Target="../media/image165.png"  /><Relationship Id="rId4" Type="http://schemas.openxmlformats.org/officeDocument/2006/relationships/image" Target="../media/image16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ustomXml" Target="../ink/ink150.xml"  /><Relationship Id="rId3" Type="http://schemas.openxmlformats.org/officeDocument/2006/relationships/image" Target="../media/image165.png"  /><Relationship Id="rId4" Type="http://schemas.openxmlformats.org/officeDocument/2006/relationships/image" Target="../media/image167.png"  /><Relationship Id="rId5" Type="http://schemas.openxmlformats.org/officeDocument/2006/relationships/image" Target="../media/image16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ustomXml" Target="../ink/ink1.xml"  /><Relationship Id="rId3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ustomXml" Target="../ink/ink151.xml"  /><Relationship Id="rId3" Type="http://schemas.openxmlformats.org/officeDocument/2006/relationships/image" Target="../media/image165.png"  /><Relationship Id="rId4" Type="http://schemas.openxmlformats.org/officeDocument/2006/relationships/image" Target="../media/image167.png"  /><Relationship Id="rId5" Type="http://schemas.openxmlformats.org/officeDocument/2006/relationships/image" Target="../media/image16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1.png"  /><Relationship Id="rId3" Type="http://schemas.openxmlformats.org/officeDocument/2006/relationships/image" Target="../media/image17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youtube.com/watch?v=i0lkmULXwe0" TargetMode="External"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customXml" Target="../ink/ink5.xml"  /><Relationship Id="rId11" Type="http://schemas.openxmlformats.org/officeDocument/2006/relationships/image" Target="../media/image14.png"  /><Relationship Id="rId12" Type="http://schemas.openxmlformats.org/officeDocument/2006/relationships/customXml" Target="../ink/ink6.xml"  /><Relationship Id="rId13" Type="http://schemas.openxmlformats.org/officeDocument/2006/relationships/image" Target="../media/image15.png"  /><Relationship Id="rId14" Type="http://schemas.openxmlformats.org/officeDocument/2006/relationships/customXml" Target="../ink/ink7.xml"  /><Relationship Id="rId15" Type="http://schemas.openxmlformats.org/officeDocument/2006/relationships/image" Target="../media/image16.png"  /><Relationship Id="rId16" Type="http://schemas.openxmlformats.org/officeDocument/2006/relationships/customXml" Target="../ink/ink8.xml"  /><Relationship Id="rId17" Type="http://schemas.openxmlformats.org/officeDocument/2006/relationships/image" Target="../media/image17.png"  /><Relationship Id="rId18" Type="http://schemas.openxmlformats.org/officeDocument/2006/relationships/customXml" Target="../ink/ink9.xml"  /><Relationship Id="rId19" Type="http://schemas.openxmlformats.org/officeDocument/2006/relationships/image" Target="../media/image18.png"  /><Relationship Id="rId2" Type="http://schemas.openxmlformats.org/officeDocument/2006/relationships/image" Target="../media/image9.png"  /><Relationship Id="rId20" Type="http://schemas.openxmlformats.org/officeDocument/2006/relationships/customXml" Target="../ink/ink10.xml"  /><Relationship Id="rId21" Type="http://schemas.openxmlformats.org/officeDocument/2006/relationships/image" Target="../media/image19.png"  /><Relationship Id="rId22" Type="http://schemas.openxmlformats.org/officeDocument/2006/relationships/customXml" Target="../ink/ink11.xml"  /><Relationship Id="rId23" Type="http://schemas.openxmlformats.org/officeDocument/2006/relationships/image" Target="../media/image20.png"  /><Relationship Id="rId24" Type="http://schemas.openxmlformats.org/officeDocument/2006/relationships/customXml" Target="../ink/ink12.xml"  /><Relationship Id="rId25" Type="http://schemas.openxmlformats.org/officeDocument/2006/relationships/image" Target="../media/image21.png"  /><Relationship Id="rId26" Type="http://schemas.openxmlformats.org/officeDocument/2006/relationships/customXml" Target="../ink/ink13.xml"  /><Relationship Id="rId27" Type="http://schemas.openxmlformats.org/officeDocument/2006/relationships/image" Target="../media/image22.png"  /><Relationship Id="rId28" Type="http://schemas.openxmlformats.org/officeDocument/2006/relationships/customXml" Target="../ink/ink14.xml"  /><Relationship Id="rId29" Type="http://schemas.openxmlformats.org/officeDocument/2006/relationships/image" Target="../media/image23.png"  /><Relationship Id="rId3" Type="http://schemas.openxmlformats.org/officeDocument/2006/relationships/customXml" Target="../ink/ink2.xml"  /><Relationship Id="rId30" Type="http://schemas.openxmlformats.org/officeDocument/2006/relationships/customXml" Target="../ink/ink15.xml"  /><Relationship Id="rId31" Type="http://schemas.openxmlformats.org/officeDocument/2006/relationships/image" Target="../media/image24.png"  /><Relationship Id="rId32" Type="http://schemas.openxmlformats.org/officeDocument/2006/relationships/customXml" Target="../ink/ink16.xml"  /><Relationship Id="rId33" Type="http://schemas.openxmlformats.org/officeDocument/2006/relationships/image" Target="../media/image25.png"  /><Relationship Id="rId34" Type="http://schemas.openxmlformats.org/officeDocument/2006/relationships/customXml" Target="../ink/ink17.xml"  /><Relationship Id="rId35" Type="http://schemas.openxmlformats.org/officeDocument/2006/relationships/image" Target="../media/image26.png"  /><Relationship Id="rId36" Type="http://schemas.openxmlformats.org/officeDocument/2006/relationships/customXml" Target="../ink/ink18.xml"  /><Relationship Id="rId37" Type="http://schemas.openxmlformats.org/officeDocument/2006/relationships/image" Target="../media/image27.png"  /><Relationship Id="rId38" Type="http://schemas.openxmlformats.org/officeDocument/2006/relationships/customXml" Target="../ink/ink19.xml"  /><Relationship Id="rId39" Type="http://schemas.openxmlformats.org/officeDocument/2006/relationships/image" Target="../media/image28.png"  /><Relationship Id="rId4" Type="http://schemas.openxmlformats.org/officeDocument/2006/relationships/image" Target="../media/image10.png"  /><Relationship Id="rId40" Type="http://schemas.openxmlformats.org/officeDocument/2006/relationships/customXml" Target="../ink/ink20.xml"  /><Relationship Id="rId41" Type="http://schemas.openxmlformats.org/officeDocument/2006/relationships/image" Target="../media/image29.png"  /><Relationship Id="rId42" Type="http://schemas.openxmlformats.org/officeDocument/2006/relationships/customXml" Target="../ink/ink21.xml"  /><Relationship Id="rId43" Type="http://schemas.openxmlformats.org/officeDocument/2006/relationships/image" Target="../media/image30.png"  /><Relationship Id="rId44" Type="http://schemas.openxmlformats.org/officeDocument/2006/relationships/customXml" Target="../ink/ink22.xml"  /><Relationship Id="rId45" Type="http://schemas.openxmlformats.org/officeDocument/2006/relationships/image" Target="../media/image31.png"  /><Relationship Id="rId46" Type="http://schemas.openxmlformats.org/officeDocument/2006/relationships/customXml" Target="../ink/ink23.xml"  /><Relationship Id="rId47" Type="http://schemas.openxmlformats.org/officeDocument/2006/relationships/image" Target="../media/image32.png"  /><Relationship Id="rId48" Type="http://schemas.openxmlformats.org/officeDocument/2006/relationships/customXml" Target="../ink/ink24.xml"  /><Relationship Id="rId49" Type="http://schemas.openxmlformats.org/officeDocument/2006/relationships/image" Target="../media/image33.png"  /><Relationship Id="rId5" Type="http://schemas.openxmlformats.org/officeDocument/2006/relationships/customXml" Target="../ink/ink3.xml"  /><Relationship Id="rId50" Type="http://schemas.openxmlformats.org/officeDocument/2006/relationships/customXml" Target="../ink/ink25.xml"  /><Relationship Id="rId51" Type="http://schemas.openxmlformats.org/officeDocument/2006/relationships/image" Target="../media/image34.png"  /><Relationship Id="rId52" Type="http://schemas.openxmlformats.org/officeDocument/2006/relationships/customXml" Target="../ink/ink26.xml"  /><Relationship Id="rId53" Type="http://schemas.openxmlformats.org/officeDocument/2006/relationships/image" Target="../media/image35.png"  /><Relationship Id="rId6" Type="http://schemas.openxmlformats.org/officeDocument/2006/relationships/image" Target="../media/image11.png"  /><Relationship Id="rId7" Type="http://schemas.openxmlformats.org/officeDocument/2006/relationships/image" Target="../media/image12.jpeg"  /><Relationship Id="rId8" Type="http://schemas.openxmlformats.org/officeDocument/2006/relationships/customXml" Target="../ink/ink4.xml"  /><Relationship Id="rId9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9354" y="2398905"/>
            <a:ext cx="7820078" cy="6948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4000" b="1">
                <a:ln w="9525"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2-StageDetector(2):SPPNet</a:t>
            </a:r>
            <a:endParaRPr lang="en-US" altLang="ko-KR" sz="4000" b="1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971" y="3603874"/>
            <a:ext cx="4968553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sz="1400">
                <a:ln w="9525"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bg1"/>
                </a:solidFill>
                <a:ea typeface="+mn-lt"/>
                <a:cs typeface="+mn-lt"/>
              </a:rPr>
              <a:t>SpatiaI Pyramid Pooling in Deep Convolutional</a:t>
            </a:r>
            <a:endParaRPr lang="ko-KR" sz="1400">
              <a:ln w="9525"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ko-KR" sz="1400">
                <a:ln w="9525"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bg1"/>
                </a:solidFill>
                <a:ea typeface="+mn-lt"/>
                <a:cs typeface="+mn-lt"/>
              </a:rPr>
              <a:t>Networks for Visual Recognition</a:t>
            </a:r>
            <a:endParaRPr lang="ko-KR" sz="1400">
              <a:ln w="9525"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schemeClr val="bg1"/>
              </a:solidFill>
              <a:ea typeface="+mn-lt"/>
              <a:cs typeface="+mn-lt"/>
            </a:endParaRPr>
          </a:p>
          <a:p>
            <a:pPr lvl="0">
              <a:defRPr/>
            </a:pPr>
            <a:endParaRPr lang="ko-KR" altLang="en-US" sz="1400">
              <a:ln w="9525"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14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멋사 스터디</a:t>
            </a:r>
            <a:r>
              <a:rPr lang="ko-KR" altLang="en-US" sz="14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  </a:t>
            </a:r>
            <a:r>
              <a:rPr lang="en-US" altLang="ko-KR" sz="14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|  </a:t>
            </a:r>
            <a:r>
              <a:rPr lang="ko-KR" altLang="en-US" sz="14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손경일</a:t>
            </a:r>
            <a:endParaRPr lang="ko-KR" altLang="en-US" sz="1400">
              <a:ln w="9525"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298" y="2889954"/>
            <a:ext cx="5263638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 b="1" dirty="0">
                <a:ln w="9525"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Deep Network with Spatial </a:t>
            </a:r>
            <a:r>
              <a:rPr lang="en-US" altLang="ko-KR" sz="3000" b="1">
                <a:ln w="9525"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Pyramid Pooling</a:t>
            </a:r>
            <a:endParaRPr lang="en-US" altLang="ko-KR" sz="3000" b="1" dirty="0">
              <a:ln w="9525"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  <p:extLst>
      <p:ext uri="{BB962C8B-B14F-4D97-AF65-F5344CB8AC3E}">
        <p14:creationId xmlns:p14="http://schemas.microsoft.com/office/powerpoint/2010/main" val="308888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67491" y="804642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3602" y="699566"/>
            <a:ext cx="4896544" cy="8002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272123"/>
                </a:solidFill>
                <a:latin typeface="Yoon 윤고딕 520_TT"/>
                <a:ea typeface="Yoon 윤고딕 520_TT"/>
              </a:rPr>
              <a:t>SPPNet 개요</a:t>
            </a:r>
          </a:p>
          <a:p>
            <a:pPr algn="ctr">
              <a:defRPr/>
            </a:pPr>
            <a:r>
              <a:rPr lang="en-US" altLang="ko-KR" sz="1600">
                <a:solidFill>
                  <a:srgbClr val="272123"/>
                </a:solidFill>
                <a:latin typeface="Yoon 윤고딕 520_TT"/>
                <a:ea typeface="Yoon 윤고딕 520_TT"/>
              </a:rPr>
              <a:t>Deep Network with SPP</a:t>
            </a:r>
            <a:endParaRPr lang="en-US" altLang="ko-KR" sz="1600" dirty="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7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9" name="TextBox 19"/>
          <p:cNvSpPr txBox="1"/>
          <p:nvPr/>
        </p:nvSpPr>
        <p:spPr>
          <a:xfrm>
            <a:off x="4197326" y="138481"/>
            <a:ext cx="138278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48" name="직사각형 17"/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19"/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2-3-3</a:t>
              </a:r>
            </a:p>
          </p:txBody>
        </p:sp>
      </p:grpSp>
      <p:pic>
        <p:nvPicPr>
          <p:cNvPr id="2" name="그림 2">
            <a:extLst>
              <a:ext uri="{FF2B5EF4-FFF2-40B4-BE49-F238E27FC236}">
                <a16:creationId xmlns:a16="http://schemas.microsoft.com/office/drawing/2014/main" id="{981ED798-4AFC-4C40-BDA2-B97B484B5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81" y="1514398"/>
            <a:ext cx="4859166" cy="4282625"/>
          </a:xfrm>
          <a:prstGeom prst="rect">
            <a:avLst/>
          </a:prstGeom>
        </p:spPr>
      </p:pic>
      <p:sp>
        <p:nvSpPr>
          <p:cNvPr id="3" name="TextBox 19">
            <a:extLst>
              <a:ext uri="{FF2B5EF4-FFF2-40B4-BE49-F238E27FC236}">
                <a16:creationId xmlns:a16="http://schemas.microsoft.com/office/drawing/2014/main" id="{C767FBF1-CA54-47F6-B52C-34EE552DB237}"/>
              </a:ext>
            </a:extLst>
          </p:cNvPr>
          <p:cNvSpPr txBox="1"/>
          <p:nvPr/>
        </p:nvSpPr>
        <p:spPr>
          <a:xfrm>
            <a:off x="1667985" y="5586076"/>
            <a:ext cx="6282984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solidFill>
                  <a:srgbClr val="272123"/>
                </a:solidFill>
                <a:latin typeface="Yoon 윤고딕 520_TT"/>
                <a:ea typeface="Yoon 윤고딕 520_TT"/>
              </a:rPr>
              <a:t>SSP는 Multi-level spatial bins를 사용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solidFill>
                  <a:srgbClr val="272123"/>
                </a:solidFill>
                <a:latin typeface="Yoon 윤고딕 520_TT"/>
                <a:ea typeface="Yoon 윤고딕 520_TT"/>
              </a:rPr>
              <a:t>SPPNet의 큰 흐름: 각 Scale값을 가지고 convolution 진행한 후에, 만들어진 여러 feature maps에 대해 bins를 이용하여 pooling 수</a:t>
            </a:r>
            <a:r>
              <a:rPr lang="en-US" altLang="ko-KR" dirty="0">
                <a:solidFill>
                  <a:srgbClr val="272123"/>
                </a:solidFill>
                <a:latin typeface="Yoon 윤고딕 520_TT"/>
                <a:ea typeface="Yoon 윤고딕 520_TT"/>
              </a:rPr>
              <a:t>행</a:t>
            </a:r>
          </a:p>
        </p:txBody>
      </p:sp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C54BB57-FFCF-468A-9825-C9B185572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689" y="3432809"/>
            <a:ext cx="2743200" cy="1144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7326" y="138481"/>
            <a:ext cx="1598810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67824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1" name="직사각형 18"/>
          <p:cNvSpPr/>
          <p:nvPr/>
        </p:nvSpPr>
        <p:spPr>
          <a:xfrm>
            <a:off x="1294936" y="929462"/>
            <a:ext cx="3485187" cy="41563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17"/>
          <p:cNvSpPr txBox="1"/>
          <p:nvPr/>
        </p:nvSpPr>
        <p:spPr>
          <a:xfrm>
            <a:off x="1512874" y="929258"/>
            <a:ext cx="3049311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Malgun Gothic"/>
                <a:ea typeface="Malgun Gothic"/>
              </a:rPr>
              <a:t>SPP Key Insights</a:t>
            </a:r>
            <a:endParaRPr lang="en-US" altLang="ko-KR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Yoon 윤고딕 520_TT"/>
              <a:ea typeface="맑은 고딕"/>
            </a:endParaRPr>
          </a:p>
        </p:txBody>
      </p:sp>
      <p:sp>
        <p:nvSpPr>
          <p:cNvPr id="37" name="TextBox 24"/>
          <p:cNvSpPr txBox="1"/>
          <p:nvPr/>
        </p:nvSpPr>
        <p:spPr>
          <a:xfrm>
            <a:off x="1582969" y="2673108"/>
            <a:ext cx="180019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endParaRPr lang="en-US" altLang="ko-KR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42" name="TextBox 25"/>
          <p:cNvSpPr txBox="1"/>
          <p:nvPr/>
        </p:nvSpPr>
        <p:spPr>
          <a:xfrm>
            <a:off x="1979712" y="5157192"/>
            <a:ext cx="4055010" cy="36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endParaRPr lang="en-US" altLang="ko-KR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6BAFBC-7589-4BE4-A99C-163493B8F6D2}"/>
              </a:ext>
            </a:extLst>
          </p:cNvPr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4349CA59-CBEC-495F-BD64-FF506BB732DE}"/>
                </a:ext>
              </a:extLst>
            </p:cNvPr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3DDECD6E-7E96-4C66-B32A-4560F2CE7A16}"/>
                </a:ext>
              </a:extLst>
            </p:cNvPr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2-3-4</a:t>
              </a:r>
            </a:p>
          </p:txBody>
        </p:sp>
      </p:grpSp>
      <p:pic>
        <p:nvPicPr>
          <p:cNvPr id="3" name="그림 3">
            <a:extLst>
              <a:ext uri="{FF2B5EF4-FFF2-40B4-BE49-F238E27FC236}">
                <a16:creationId xmlns:a16="http://schemas.microsoft.com/office/drawing/2014/main" id="{175905EB-83B2-4FF7-9FCF-0A3EDC900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27" y="1819733"/>
            <a:ext cx="6956241" cy="17826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EB82233-05DE-4B6E-B045-387D8506CE4E}"/>
                  </a:ext>
                </a:extLst>
              </p14:cNvPr>
              <p14:cNvContentPartPr/>
              <p14:nvPr/>
            </p14:nvContentPartPr>
            <p14:xfrm>
              <a:off x="4028763" y="1953999"/>
              <a:ext cx="9525" cy="9525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EB82233-05DE-4B6E-B045-387D8506CE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1477" y="1910704"/>
                <a:ext cx="44450" cy="95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09A1743-941D-4724-81A8-E5E9AED78AE8}"/>
                  </a:ext>
                </a:extLst>
              </p14:cNvPr>
              <p14:cNvContentPartPr/>
              <p14:nvPr/>
            </p14:nvContentPartPr>
            <p14:xfrm>
              <a:off x="3833062" y="1572568"/>
              <a:ext cx="2390775" cy="409575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09A1743-941D-4724-81A8-E5E9AED78A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15029" y="1555117"/>
                <a:ext cx="2426480" cy="444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7A625BA-64A0-4DA3-80AC-CA724221FE7F}"/>
                  </a:ext>
                </a:extLst>
              </p14:cNvPr>
              <p14:cNvContentPartPr/>
              <p14:nvPr/>
            </p14:nvContentPartPr>
            <p14:xfrm>
              <a:off x="7202039" y="1681080"/>
              <a:ext cx="666749" cy="352425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7A625BA-64A0-4DA3-80AC-CA724221FE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84145" y="1663405"/>
                <a:ext cx="702180" cy="388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065C3C1-F247-4DBC-8DB5-2C2C1DF20F0D}"/>
                  </a:ext>
                </a:extLst>
              </p14:cNvPr>
              <p14:cNvContentPartPr/>
              <p14:nvPr/>
            </p14:nvContentPartPr>
            <p14:xfrm>
              <a:off x="7089323" y="1341159"/>
              <a:ext cx="200024" cy="762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065C3C1-F247-4DBC-8DB5-2C2C1DF20F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1790" y="1323682"/>
                <a:ext cx="235449" cy="110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104954D-FFDC-45F3-B83A-9D2C3FBD813C}"/>
                  </a:ext>
                </a:extLst>
              </p14:cNvPr>
              <p14:cNvContentPartPr/>
              <p14:nvPr/>
            </p14:nvContentPartPr>
            <p14:xfrm>
              <a:off x="7117772" y="1457088"/>
              <a:ext cx="47625" cy="161925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104954D-FFDC-45F3-B83A-9D2C3FBD81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01788" y="1439802"/>
                <a:ext cx="79919" cy="196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C296C25-19BD-4004-8F85-1C33861C5920}"/>
                  </a:ext>
                </a:extLst>
              </p14:cNvPr>
              <p14:cNvContentPartPr/>
              <p14:nvPr/>
            </p14:nvContentPartPr>
            <p14:xfrm>
              <a:off x="7127107" y="1489290"/>
              <a:ext cx="142875" cy="47625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C296C25-19BD-4004-8F85-1C33861C59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09648" y="1470004"/>
                <a:ext cx="178148" cy="86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ECF0A31-5564-46D8-8D38-EFB8AB1EBF3E}"/>
                  </a:ext>
                </a:extLst>
              </p14:cNvPr>
              <p14:cNvContentPartPr/>
              <p14:nvPr/>
            </p14:nvContentPartPr>
            <p14:xfrm>
              <a:off x="7388567" y="1358452"/>
              <a:ext cx="180974" cy="17145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ECF0A31-5564-46D8-8D38-EFB8AB1EBF3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70859" y="1341201"/>
                <a:ext cx="216035" cy="206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0E77AB1-9BBA-49DD-B9AF-5709647D9589}"/>
                  </a:ext>
                </a:extLst>
              </p14:cNvPr>
              <p14:cNvContentPartPr/>
              <p14:nvPr/>
            </p14:nvContentPartPr>
            <p14:xfrm>
              <a:off x="4955539" y="1353179"/>
              <a:ext cx="142875" cy="209549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0E77AB1-9BBA-49DD-B9AF-5709647D958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37993" y="1335567"/>
                <a:ext cx="178325" cy="245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0ECD8FF-157B-4169-B0D4-064C69E27EBE}"/>
                  </a:ext>
                </a:extLst>
              </p14:cNvPr>
              <p14:cNvContentPartPr/>
              <p14:nvPr/>
            </p14:nvContentPartPr>
            <p14:xfrm>
              <a:off x="5180535" y="1427216"/>
              <a:ext cx="95250" cy="123825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0ECD8FF-157B-4169-B0D4-064C69E27EB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63120" y="1409629"/>
                <a:ext cx="130436" cy="159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C587A52-AD93-4CDA-997F-9BDC69931B68}"/>
                  </a:ext>
                </a:extLst>
              </p14:cNvPr>
              <p14:cNvContentPartPr/>
              <p14:nvPr/>
            </p14:nvContentPartPr>
            <p14:xfrm>
              <a:off x="5416430" y="1386243"/>
              <a:ext cx="152399" cy="180974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C587A52-AD93-4CDA-997F-9BDC69931B6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98458" y="1368535"/>
                <a:ext cx="187983" cy="216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600E1AC-3D93-46FC-9765-CE9841281F9B}"/>
                  </a:ext>
                </a:extLst>
              </p14:cNvPr>
              <p14:cNvContentPartPr/>
              <p14:nvPr/>
            </p14:nvContentPartPr>
            <p14:xfrm>
              <a:off x="5642017" y="1315229"/>
              <a:ext cx="200024" cy="238124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600E1AC-3D93-46FC-9765-CE9841281F9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24197" y="1297306"/>
                <a:ext cx="236028" cy="274336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17">
            <a:extLst>
              <a:ext uri="{FF2B5EF4-FFF2-40B4-BE49-F238E27FC236}">
                <a16:creationId xmlns:a16="http://schemas.microsoft.com/office/drawing/2014/main" id="{60A5BF36-5A8E-48A2-80C9-6DAC5D0AFA30}"/>
              </a:ext>
            </a:extLst>
          </p:cNvPr>
          <p:cNvSpPr txBox="1"/>
          <p:nvPr/>
        </p:nvSpPr>
        <p:spPr>
          <a:xfrm>
            <a:off x="1403648" y="3906133"/>
            <a:ext cx="633670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sz="160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Conv 결과로 얻어진 feature map은 특징의 강도를 나타낼 뿐 아니라 해당 특징의 공간적인 정보 또한 담고 있다. </a:t>
            </a:r>
            <a:endParaRPr lang="ko-KR" altLang="en-US"/>
          </a:p>
        </p:txBody>
      </p:sp>
      <p:pic>
        <p:nvPicPr>
          <p:cNvPr id="26" name="그림 2">
            <a:extLst>
              <a:ext uri="{FF2B5EF4-FFF2-40B4-BE49-F238E27FC236}">
                <a16:creationId xmlns:a16="http://schemas.microsoft.com/office/drawing/2014/main" id="{9BB09B87-3B14-4446-AF83-642BD8D1DA6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42739" y="4650448"/>
            <a:ext cx="7513571" cy="19118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72183D81-5AD8-46CD-BC45-A256DA8861CF}"/>
                  </a:ext>
                </a:extLst>
              </p14:cNvPr>
              <p14:cNvContentPartPr/>
              <p14:nvPr/>
            </p14:nvContentPartPr>
            <p14:xfrm>
              <a:off x="2884851" y="5159377"/>
              <a:ext cx="381000" cy="361949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72183D81-5AD8-46CD-BC45-A256DA8861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67155" y="5141904"/>
                <a:ext cx="416753" cy="397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554A04F4-9037-4D02-BC84-6C8440E78124}"/>
                  </a:ext>
                </a:extLst>
              </p14:cNvPr>
              <p14:cNvContentPartPr/>
              <p14:nvPr/>
            </p14:nvContentPartPr>
            <p14:xfrm>
              <a:off x="3217318" y="4592853"/>
              <a:ext cx="1657350" cy="64770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554A04F4-9037-4D02-BC84-6C8440E7812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99713" y="4574990"/>
                <a:ext cx="1692919" cy="683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D8A1E73A-B989-4744-A39E-E1F120CDE911}"/>
                  </a:ext>
                </a:extLst>
              </p14:cNvPr>
              <p14:cNvContentPartPr/>
              <p14:nvPr/>
            </p14:nvContentPartPr>
            <p14:xfrm>
              <a:off x="4770921" y="4177542"/>
              <a:ext cx="2876550" cy="104775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D8A1E73A-B989-4744-A39E-E1F120CDE91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53296" y="4159899"/>
                <a:ext cx="2912161" cy="140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AE7CA21B-0B68-4BD3-A60E-17AB76B4B6D7}"/>
                  </a:ext>
                </a:extLst>
              </p14:cNvPr>
              <p14:cNvContentPartPr/>
              <p14:nvPr/>
            </p14:nvContentPartPr>
            <p14:xfrm>
              <a:off x="1780624" y="4518345"/>
              <a:ext cx="4019550" cy="17145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E7CA21B-0B68-4BD3-A60E-17AB76B4B6D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62987" y="4500183"/>
                <a:ext cx="4055185" cy="207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EA27A6FB-BCE9-463A-9019-F75673883966}"/>
                  </a:ext>
                </a:extLst>
              </p14:cNvPr>
              <p14:cNvContentPartPr/>
              <p14:nvPr/>
            </p14:nvContentPartPr>
            <p14:xfrm>
              <a:off x="4088098" y="3041928"/>
              <a:ext cx="85725" cy="38100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EA27A6FB-BCE9-463A-9019-F7567388396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69835" y="3023990"/>
                <a:ext cx="122624" cy="416517"/>
              </a:xfrm>
              <a:prstGeom prst="rect">
                <a:avLst/>
              </a:prstGeom>
            </p:spPr>
          </p:pic>
        </mc:Fallback>
      </mc:AlternateContent>
      <p:pic>
        <p:nvPicPr>
          <p:cNvPr id="95" name="그림 95" descr="텍스트이(가) 표시된 사진&#10;&#10;자동 생성된 설명">
            <a:extLst>
              <a:ext uri="{FF2B5EF4-FFF2-40B4-BE49-F238E27FC236}">
                <a16:creationId xmlns:a16="http://schemas.microsoft.com/office/drawing/2014/main" id="{CCAA707B-4EDE-460A-8498-E0293F7FD77E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263912" y="3041648"/>
            <a:ext cx="2743200" cy="5102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26D08A69-FB2A-4F26-9F17-159B9095E97F}"/>
                  </a:ext>
                </a:extLst>
              </p14:cNvPr>
              <p14:cNvContentPartPr/>
              <p14:nvPr/>
            </p14:nvContentPartPr>
            <p14:xfrm>
              <a:off x="3849359" y="3285961"/>
              <a:ext cx="257175" cy="85725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26D08A69-FB2A-4F26-9F17-159B9095E97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831350" y="3268955"/>
                <a:ext cx="292834" cy="120084"/>
              </a:xfrm>
              <a:prstGeom prst="rect">
                <a:avLst/>
              </a:prstGeom>
            </p:spPr>
          </p:pic>
        </mc:Fallback>
      </mc:AlternateContent>
      <p:sp>
        <p:nvSpPr>
          <p:cNvPr id="98" name="TextBox 19">
            <a:extLst>
              <a:ext uri="{FF2B5EF4-FFF2-40B4-BE49-F238E27FC236}">
                <a16:creationId xmlns:a16="http://schemas.microsoft.com/office/drawing/2014/main" id="{4439E79A-C9BD-4D3F-AFF5-E726F64C634B}"/>
              </a:ext>
            </a:extLst>
          </p:cNvPr>
          <p:cNvSpPr txBox="1"/>
          <p:nvPr/>
        </p:nvSpPr>
        <p:spPr>
          <a:xfrm>
            <a:off x="747052" y="3404909"/>
            <a:ext cx="532859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 sz="1050">
                <a:solidFill>
                  <a:srgbClr val="272123"/>
                </a:solidFill>
                <a:latin typeface="Yoon 윤고딕 520_TT"/>
                <a:ea typeface="Yoon 윤고딕 520_TT"/>
              </a:rPr>
              <a:t>윈도우의 개수는 이미 정해져 있다. 윈도우의 크기를 조절</a:t>
            </a:r>
            <a:r>
              <a:rPr lang="en-US" altLang="ko-KR">
                <a:solidFill>
                  <a:srgbClr val="272123"/>
                </a:solidFill>
                <a:latin typeface="Yoon 윤고딕 520_TT"/>
                <a:ea typeface="Yoon 윤고딕 520_TT"/>
              </a:rPr>
              <a:t>.</a:t>
            </a:r>
            <a:endParaRPr lang="en-US" altLang="ko-KR" dirty="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857BE2DE-1065-4247-A05A-864E98F5DB55}"/>
                  </a:ext>
                </a:extLst>
              </p14:cNvPr>
              <p14:cNvContentPartPr/>
              <p14:nvPr/>
            </p14:nvContentPartPr>
            <p14:xfrm>
              <a:off x="6730083" y="857698"/>
              <a:ext cx="466725" cy="1323975"/>
            </p14:xfrm>
          </p:contentPart>
        </mc:Choice>
        <mc:Fallback xmlns=""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857BE2DE-1065-4247-A05A-864E98F5DB5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12505" y="840098"/>
                <a:ext cx="502241" cy="1359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44C23876-B064-4A20-94F3-84D51D6819AE}"/>
                  </a:ext>
                </a:extLst>
              </p14:cNvPr>
              <p14:cNvContentPartPr/>
              <p14:nvPr/>
            </p14:nvContentPartPr>
            <p14:xfrm>
              <a:off x="7296486" y="750642"/>
              <a:ext cx="114300" cy="228600"/>
            </p14:xfrm>
          </p:contentPart>
        </mc:Choice>
        <mc:Fallback xmlns=""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44C23876-B064-4A20-94F3-84D51D6819A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278401" y="733140"/>
                <a:ext cx="150109" cy="263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1" name="잉크 100">
                <a:extLst>
                  <a:ext uri="{FF2B5EF4-FFF2-40B4-BE49-F238E27FC236}">
                    <a16:creationId xmlns:a16="http://schemas.microsoft.com/office/drawing/2014/main" id="{2FACBBAB-E451-422E-882A-75775E2756B4}"/>
                  </a:ext>
                </a:extLst>
              </p14:cNvPr>
              <p14:cNvContentPartPr/>
              <p14:nvPr/>
            </p14:nvContentPartPr>
            <p14:xfrm>
              <a:off x="7438449" y="673047"/>
              <a:ext cx="19049" cy="190500"/>
            </p14:xfrm>
          </p:contentPart>
        </mc:Choice>
        <mc:Fallback xmlns="">
          <p:pic>
            <p:nvPicPr>
              <p:cNvPr id="101" name="잉크 100">
                <a:extLst>
                  <a:ext uri="{FF2B5EF4-FFF2-40B4-BE49-F238E27FC236}">
                    <a16:creationId xmlns:a16="http://schemas.microsoft.com/office/drawing/2014/main" id="{2FACBBAB-E451-422E-882A-75775E2756B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421132" y="655199"/>
                <a:ext cx="53337" cy="2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2" name="잉크 101">
                <a:extLst>
                  <a:ext uri="{FF2B5EF4-FFF2-40B4-BE49-F238E27FC236}">
                    <a16:creationId xmlns:a16="http://schemas.microsoft.com/office/drawing/2014/main" id="{FD659CBF-11FC-4843-8C81-368E75953EBE}"/>
                  </a:ext>
                </a:extLst>
              </p14:cNvPr>
              <p14:cNvContentPartPr/>
              <p14:nvPr/>
            </p14:nvContentPartPr>
            <p14:xfrm>
              <a:off x="7486944" y="811531"/>
              <a:ext cx="85725" cy="76200"/>
            </p14:xfrm>
          </p:contentPart>
        </mc:Choice>
        <mc:Fallback xmlns="">
          <p:pic>
            <p:nvPicPr>
              <p:cNvPr id="102" name="잉크 101">
                <a:extLst>
                  <a:ext uri="{FF2B5EF4-FFF2-40B4-BE49-F238E27FC236}">
                    <a16:creationId xmlns:a16="http://schemas.microsoft.com/office/drawing/2014/main" id="{FD659CBF-11FC-4843-8C81-368E75953EB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68601" y="794369"/>
                <a:ext cx="122785" cy="110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C4B760CA-BEE8-4575-9224-E00242BAB36F}"/>
                  </a:ext>
                </a:extLst>
              </p14:cNvPr>
              <p14:cNvContentPartPr/>
              <p14:nvPr/>
            </p14:nvContentPartPr>
            <p14:xfrm>
              <a:off x="7665231" y="663601"/>
              <a:ext cx="66675" cy="209549"/>
            </p14:xfrm>
          </p:contentPart>
        </mc:Choice>
        <mc:Fallback xmlns=""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C4B760CA-BEE8-4575-9224-E00242BAB36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646607" y="645959"/>
                <a:ext cx="103551" cy="245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1F33E828-7652-49B3-B792-91568745EF9C}"/>
                  </a:ext>
                </a:extLst>
              </p14:cNvPr>
              <p14:cNvContentPartPr/>
              <p14:nvPr/>
            </p14:nvContentPartPr>
            <p14:xfrm>
              <a:off x="7739047" y="776956"/>
              <a:ext cx="123825" cy="9525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1F33E828-7652-49B3-B792-91568745EF9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721460" y="760107"/>
                <a:ext cx="159357" cy="129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E32B4C66-07FD-4139-A1AA-FD402597A548}"/>
                  </a:ext>
                </a:extLst>
              </p14:cNvPr>
              <p14:cNvContentPartPr/>
              <p14:nvPr/>
            </p14:nvContentPartPr>
            <p14:xfrm>
              <a:off x="7891948" y="635262"/>
              <a:ext cx="9525" cy="295274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E32B4C66-07FD-4139-A1AA-FD402597A54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876073" y="617080"/>
                <a:ext cx="40958" cy="331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BA163408-3EF4-40DB-8A6A-BC2F3C2CCA39}"/>
                  </a:ext>
                </a:extLst>
              </p14:cNvPr>
              <p14:cNvContentPartPr/>
              <p14:nvPr/>
            </p14:nvContentPartPr>
            <p14:xfrm>
              <a:off x="7621386" y="1083750"/>
              <a:ext cx="285750" cy="123825"/>
            </p14:xfrm>
          </p:contentPart>
        </mc:Choice>
        <mc:Fallback xmlns=""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BA163408-3EF4-40DB-8A6A-BC2F3C2CCA3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603482" y="1066010"/>
                <a:ext cx="321200" cy="15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DA3529E4-9C5F-4856-B901-78A9A51EEABD}"/>
                  </a:ext>
                </a:extLst>
              </p14:cNvPr>
              <p14:cNvContentPartPr/>
              <p14:nvPr/>
            </p14:nvContentPartPr>
            <p14:xfrm>
              <a:off x="7939599" y="1027490"/>
              <a:ext cx="333374" cy="266699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DA3529E4-9C5F-4856-B901-78A9A51EEAB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921501" y="1009591"/>
                <a:ext cx="369209" cy="302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2F7FAC3B-0299-406B-9159-AEF7428577BB}"/>
                  </a:ext>
                </a:extLst>
              </p14:cNvPr>
              <p14:cNvContentPartPr/>
              <p14:nvPr/>
            </p14:nvContentPartPr>
            <p14:xfrm>
              <a:off x="8279667" y="977697"/>
              <a:ext cx="180974" cy="171450"/>
            </p14:xfrm>
          </p:contentPart>
        </mc:Choice>
        <mc:Fallback xmlns=""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2F7FAC3B-0299-406B-9159-AEF7428577B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261460" y="959898"/>
                <a:ext cx="217023" cy="207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09" name="잉크 108">
                <a:extLst>
                  <a:ext uri="{FF2B5EF4-FFF2-40B4-BE49-F238E27FC236}">
                    <a16:creationId xmlns:a16="http://schemas.microsoft.com/office/drawing/2014/main" id="{2E64CF2B-2F8C-4A0D-96B9-08F736170EE0}"/>
                  </a:ext>
                </a:extLst>
              </p14:cNvPr>
              <p14:cNvContentPartPr/>
              <p14:nvPr/>
            </p14:nvContentPartPr>
            <p14:xfrm>
              <a:off x="7986157" y="1385548"/>
              <a:ext cx="200024" cy="247650"/>
            </p14:xfrm>
          </p:contentPart>
        </mc:Choice>
        <mc:Fallback xmlns="">
          <p:pic>
            <p:nvPicPr>
              <p:cNvPr id="109" name="잉크 108">
                <a:extLst>
                  <a:ext uri="{FF2B5EF4-FFF2-40B4-BE49-F238E27FC236}">
                    <a16:creationId xmlns:a16="http://schemas.microsoft.com/office/drawing/2014/main" id="{2E64CF2B-2F8C-4A0D-96B9-08F736170E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968234" y="1367338"/>
                <a:ext cx="235512" cy="283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B18A8FF7-E852-4622-800F-52F10AE49781}"/>
                  </a:ext>
                </a:extLst>
              </p14:cNvPr>
              <p14:cNvContentPartPr/>
              <p14:nvPr/>
            </p14:nvContentPartPr>
            <p14:xfrm>
              <a:off x="8189965" y="1429703"/>
              <a:ext cx="66675" cy="66675"/>
            </p14:xfrm>
          </p:contentPart>
        </mc:Choice>
        <mc:Fallback xmlns=""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B18A8FF7-E852-4622-800F-52F10AE4978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173128" y="1410868"/>
                <a:ext cx="100013" cy="103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F6DC7955-51ED-47EB-90E8-EC9477DBE474}"/>
                  </a:ext>
                </a:extLst>
              </p14:cNvPr>
              <p14:cNvContentPartPr/>
              <p14:nvPr/>
            </p14:nvContentPartPr>
            <p14:xfrm>
              <a:off x="8302146" y="1239824"/>
              <a:ext cx="38100" cy="285750"/>
            </p14:xfrm>
          </p:contentPart>
        </mc:Choice>
        <mc:Fallback xmlns=""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F6DC7955-51ED-47EB-90E8-EC9477DBE47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282699" y="1222123"/>
                <a:ext cx="77391" cy="321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12" name="잉크 111">
                <a:extLst>
                  <a:ext uri="{FF2B5EF4-FFF2-40B4-BE49-F238E27FC236}">
                    <a16:creationId xmlns:a16="http://schemas.microsoft.com/office/drawing/2014/main" id="{9968629A-2A82-4D43-A55A-951556D912B3}"/>
                  </a:ext>
                </a:extLst>
              </p14:cNvPr>
              <p14:cNvContentPartPr/>
              <p14:nvPr/>
            </p14:nvContentPartPr>
            <p14:xfrm>
              <a:off x="8362546" y="1334287"/>
              <a:ext cx="38100" cy="38100"/>
            </p14:xfrm>
          </p:contentPart>
        </mc:Choice>
        <mc:Fallback xmlns="">
          <p:pic>
            <p:nvPicPr>
              <p:cNvPr id="112" name="잉크 111">
                <a:extLst>
                  <a:ext uri="{FF2B5EF4-FFF2-40B4-BE49-F238E27FC236}">
                    <a16:creationId xmlns:a16="http://schemas.microsoft.com/office/drawing/2014/main" id="{9968629A-2A82-4D43-A55A-951556D912B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344595" y="1318193"/>
                <a:ext cx="74368" cy="70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13" name="잉크 112">
                <a:extLst>
                  <a:ext uri="{FF2B5EF4-FFF2-40B4-BE49-F238E27FC236}">
                    <a16:creationId xmlns:a16="http://schemas.microsoft.com/office/drawing/2014/main" id="{A8A45518-2130-476A-AEE8-12A23EE145B8}"/>
                  </a:ext>
                </a:extLst>
              </p14:cNvPr>
              <p14:cNvContentPartPr/>
              <p14:nvPr/>
            </p14:nvContentPartPr>
            <p14:xfrm>
              <a:off x="8383574" y="1447642"/>
              <a:ext cx="9525" cy="95250"/>
            </p14:xfrm>
          </p:contentPart>
        </mc:Choice>
        <mc:Fallback xmlns="">
          <p:pic>
            <p:nvPicPr>
              <p:cNvPr id="113" name="잉크 112">
                <a:extLst>
                  <a:ext uri="{FF2B5EF4-FFF2-40B4-BE49-F238E27FC236}">
                    <a16:creationId xmlns:a16="http://schemas.microsoft.com/office/drawing/2014/main" id="{A8A45518-2130-476A-AEE8-12A23EE145B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907324" y="1430096"/>
                <a:ext cx="952500" cy="13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2AB8EAFC-2CE4-4AED-B139-A9AFF934F453}"/>
                  </a:ext>
                </a:extLst>
              </p14:cNvPr>
              <p14:cNvContentPartPr/>
              <p14:nvPr/>
            </p14:nvContentPartPr>
            <p14:xfrm>
              <a:off x="8450557" y="1390964"/>
              <a:ext cx="209549" cy="276225"/>
            </p14:xfrm>
          </p:contentPart>
        </mc:Choice>
        <mc:Fallback xmlns=""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2AB8EAFC-2CE4-4AED-B139-A9AFF934F45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32461" y="1373155"/>
                <a:ext cx="245379" cy="312207"/>
              </a:xfrm>
              <a:prstGeom prst="rect">
                <a:avLst/>
              </a:prstGeom>
            </p:spPr>
          </p:pic>
        </mc:Fallback>
      </mc:AlternateContent>
      <p:pic>
        <p:nvPicPr>
          <p:cNvPr id="115" name="그림 115">
            <a:extLst>
              <a:ext uri="{FF2B5EF4-FFF2-40B4-BE49-F238E27FC236}">
                <a16:creationId xmlns:a16="http://schemas.microsoft.com/office/drawing/2014/main" id="{91902F56-806E-4E5B-AC30-FB5A0172EB73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6487706" y="3133667"/>
            <a:ext cx="2743200" cy="4017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830BCEE6-9BF2-4960-90BB-0BBD3CCE6569}"/>
                  </a:ext>
                </a:extLst>
              </p14:cNvPr>
              <p14:cNvContentPartPr/>
              <p14:nvPr/>
            </p14:nvContentPartPr>
            <p14:xfrm>
              <a:off x="8592503" y="1774088"/>
              <a:ext cx="323850" cy="1333499"/>
            </p14:xfrm>
          </p:contentPart>
        </mc:Choice>
        <mc:Fallback xmlns=""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830BCEE6-9BF2-4960-90BB-0BBD3CCE656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574350" y="1756082"/>
                <a:ext cx="359793" cy="13691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271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8" y="103135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03648" y="692696"/>
            <a:ext cx="446449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>
                <a:ln w="9525"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/>
                <a:ea typeface="Yoon 윤고딕 520_TT"/>
              </a:rPr>
              <a:t>2-2</a:t>
            </a:r>
            <a:endParaRPr lang="en-US" altLang="ko-KR" sz="1300">
              <a:solidFill>
                <a:srgbClr val="AF9061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7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9" name="TextBox 19"/>
          <p:cNvSpPr txBox="1"/>
          <p:nvPr/>
        </p:nvSpPr>
        <p:spPr>
          <a:xfrm>
            <a:off x="4197326" y="138481"/>
            <a:ext cx="138278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48" name="직사각형 17"/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19"/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2-3-4</a:t>
              </a:r>
            </a:p>
          </p:txBody>
        </p:sp>
      </p:grpSp>
      <p:sp>
        <p:nvSpPr>
          <p:cNvPr id="54" name="TextBox 26"/>
          <p:cNvSpPr txBox="1"/>
          <p:nvPr/>
        </p:nvSpPr>
        <p:spPr>
          <a:xfrm>
            <a:off x="-972616" y="1030185"/>
            <a:ext cx="7848872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272123"/>
                </a:solidFill>
                <a:latin typeface="Yoon 윤고딕 520_TT"/>
                <a:ea typeface="Yoon 윤고딕 520_TT"/>
              </a:rPr>
              <a:t>+) 전체 CNN에서Pooling역할 간단 설명</a:t>
            </a:r>
            <a:endParaRPr lang="en-US" altLang="ko-KR" sz="2000" dirty="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4319BAAB-3758-4908-9F23-0F8F4DF78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64" y="1747988"/>
            <a:ext cx="7088489" cy="28424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5BEEFBC-4F27-4937-94B0-992DB6351216}"/>
                  </a:ext>
                </a:extLst>
              </p14:cNvPr>
              <p14:cNvContentPartPr/>
              <p14:nvPr/>
            </p14:nvContentPartPr>
            <p14:xfrm>
              <a:off x="6351800" y="3109378"/>
              <a:ext cx="514350" cy="485775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5BEEFBC-4F27-4937-94B0-992DB63512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2757" y="3100342"/>
                <a:ext cx="532074" cy="503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9C028A8-6728-43D3-A805-9E0ED89C552D}"/>
                  </a:ext>
                </a:extLst>
              </p14:cNvPr>
              <p14:cNvContentPartPr/>
              <p14:nvPr/>
            </p14:nvContentPartPr>
            <p14:xfrm>
              <a:off x="6725853" y="3003501"/>
              <a:ext cx="762000" cy="361949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9C028A8-6728-43D3-A805-9E0ED89C55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16825" y="2994832"/>
                <a:ext cx="779696" cy="37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BCFCB97-71A1-4983-97D3-F9B13109A065}"/>
                  </a:ext>
                </a:extLst>
              </p14:cNvPr>
              <p14:cNvContentPartPr/>
              <p14:nvPr/>
            </p14:nvContentPartPr>
            <p14:xfrm>
              <a:off x="7465136" y="3442289"/>
              <a:ext cx="171450" cy="5715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BCFCB97-71A1-4983-97D3-F9B13109A0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6317" y="3433011"/>
                <a:ext cx="188736" cy="75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759E299-0787-4A3C-95BF-E3732D59EDAE}"/>
                  </a:ext>
                </a:extLst>
              </p14:cNvPr>
              <p14:cNvContentPartPr/>
              <p14:nvPr/>
            </p14:nvContentPartPr>
            <p14:xfrm>
              <a:off x="7495624" y="3535896"/>
              <a:ext cx="171450" cy="381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759E299-0787-4A3C-95BF-E3732D59ED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86619" y="3527104"/>
                <a:ext cx="189099" cy="56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9B016AA-BD54-4AFF-9BF4-17006382C2F8}"/>
                  </a:ext>
                </a:extLst>
              </p14:cNvPr>
              <p14:cNvContentPartPr/>
              <p14:nvPr/>
            </p14:nvContentPartPr>
            <p14:xfrm>
              <a:off x="7465149" y="3393576"/>
              <a:ext cx="19049" cy="19049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9B016AA-BD54-4AFF-9BF4-17006382C2F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56794" y="3383849"/>
                <a:ext cx="35424" cy="38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C0B45E6-F382-4886-B0D9-454FCACC04BC}"/>
                  </a:ext>
                </a:extLst>
              </p14:cNvPr>
              <p14:cNvContentPartPr/>
              <p14:nvPr/>
            </p14:nvContentPartPr>
            <p14:xfrm>
              <a:off x="7644628" y="3639964"/>
              <a:ext cx="9525" cy="19049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C0B45E6-F382-4886-B0D9-454FCACC04B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35469" y="3630626"/>
                <a:ext cx="27476" cy="37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7B01C307-F5E3-4B66-BC56-F7A1BC3C32E1}"/>
                  </a:ext>
                </a:extLst>
              </p14:cNvPr>
              <p14:cNvContentPartPr/>
              <p14:nvPr/>
            </p14:nvContentPartPr>
            <p14:xfrm>
              <a:off x="7768473" y="3247217"/>
              <a:ext cx="76200" cy="333374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7B01C307-F5E3-4B66-BC56-F7A1BC3C32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59927" y="3238255"/>
                <a:ext cx="93648" cy="350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609252FF-7D95-4FC4-8124-9AAD38E34DBC}"/>
                  </a:ext>
                </a:extLst>
              </p14:cNvPr>
              <p14:cNvContentPartPr/>
              <p14:nvPr/>
            </p14:nvContentPartPr>
            <p14:xfrm>
              <a:off x="7725965" y="3447116"/>
              <a:ext cx="200024" cy="13335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609252FF-7D95-4FC4-8124-9AAD38E34D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16873" y="3438419"/>
                <a:ext cx="217844" cy="151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D22A1587-379E-4E36-9917-2C837FFC5FA6}"/>
                  </a:ext>
                </a:extLst>
              </p14:cNvPr>
              <p14:cNvContentPartPr/>
              <p14:nvPr/>
            </p14:nvContentPartPr>
            <p14:xfrm>
              <a:off x="7958079" y="3318006"/>
              <a:ext cx="9525" cy="2286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D22A1587-379E-4E36-9917-2C837FFC5FA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49915" y="3309270"/>
                <a:ext cx="26194" cy="246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0E1B06C2-5567-42AE-9166-AA949F0C6F42}"/>
                  </a:ext>
                </a:extLst>
              </p14:cNvPr>
              <p14:cNvContentPartPr/>
              <p14:nvPr/>
            </p14:nvContentPartPr>
            <p14:xfrm>
              <a:off x="7891064" y="3425959"/>
              <a:ext cx="342900" cy="13335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0E1B06C2-5567-42AE-9166-AA949F0C6F4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82199" y="3417447"/>
                <a:ext cx="360275" cy="150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49759663-3B17-4BED-9A3A-2ECD9EED51C3}"/>
                  </a:ext>
                </a:extLst>
              </p14:cNvPr>
              <p14:cNvContentPartPr/>
              <p14:nvPr/>
            </p14:nvContentPartPr>
            <p14:xfrm>
              <a:off x="8303830" y="3335723"/>
              <a:ext cx="371475" cy="238124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49759663-3B17-4BED-9A3A-2ECD9EED51C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94805" y="3326676"/>
                <a:ext cx="389164" cy="255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1545B0EF-1442-4949-B54A-A93B058DFC2B}"/>
                  </a:ext>
                </a:extLst>
              </p14:cNvPr>
              <p14:cNvContentPartPr/>
              <p14:nvPr/>
            </p14:nvContentPartPr>
            <p14:xfrm>
              <a:off x="8041831" y="3769291"/>
              <a:ext cx="38100" cy="5715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1545B0EF-1442-4949-B54A-A93B058DFC2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31805" y="3760442"/>
                <a:ext cx="57752" cy="75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7450DE9D-1760-4D50-8CF4-8E2E1F4B0BD0}"/>
                  </a:ext>
                </a:extLst>
              </p14:cNvPr>
              <p14:cNvContentPartPr/>
              <p14:nvPr/>
            </p14:nvContentPartPr>
            <p14:xfrm>
              <a:off x="8031511" y="3979245"/>
              <a:ext cx="19049" cy="3810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7450DE9D-1760-4D50-8CF4-8E2E1F4B0BD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23300" y="3969624"/>
                <a:ext cx="35142" cy="56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A3476321-008E-48A7-9579-076482FAC7FC}"/>
                  </a:ext>
                </a:extLst>
              </p14:cNvPr>
              <p14:cNvContentPartPr/>
              <p14:nvPr/>
            </p14:nvContentPartPr>
            <p14:xfrm>
              <a:off x="8194191" y="3797631"/>
              <a:ext cx="104775" cy="2286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A3476321-008E-48A7-9579-076482FAC7F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185399" y="3788631"/>
                <a:ext cx="122726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3008E8F2-0FC9-4E63-B361-9C9EDA07E0CF}"/>
                  </a:ext>
                </a:extLst>
              </p14:cNvPr>
              <p14:cNvContentPartPr/>
              <p14:nvPr/>
            </p14:nvContentPartPr>
            <p14:xfrm>
              <a:off x="8319776" y="3846998"/>
              <a:ext cx="57150" cy="7620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3008E8F2-0FC9-4E63-B361-9C9EDA07E0C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310187" y="3837989"/>
                <a:ext cx="75944" cy="94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3BA6B86-16DB-44A0-A0E5-A541A22EDB67}"/>
                  </a:ext>
                </a:extLst>
              </p14:cNvPr>
              <p14:cNvContentPartPr/>
              <p14:nvPr/>
            </p14:nvContentPartPr>
            <p14:xfrm>
              <a:off x="8411507" y="3724196"/>
              <a:ext cx="9525" cy="24765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3BA6B86-16DB-44A0-A0E5-A541A22EDB6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403343" y="3715455"/>
                <a:ext cx="26194" cy="265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17429FCA-03C1-460B-BB4E-271E154C87E5}"/>
                  </a:ext>
                </a:extLst>
              </p14:cNvPr>
              <p14:cNvContentPartPr/>
              <p14:nvPr/>
            </p14:nvContentPartPr>
            <p14:xfrm>
              <a:off x="8468591" y="3818659"/>
              <a:ext cx="9525" cy="7620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17429FCA-03C1-460B-BB4E-271E154C87E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447809" y="3809456"/>
                <a:ext cx="51955" cy="94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9A4D84A8-6137-4EB3-9C9D-14C3650DABC8}"/>
                  </a:ext>
                </a:extLst>
              </p14:cNvPr>
              <p14:cNvContentPartPr/>
              <p14:nvPr/>
            </p14:nvContentPartPr>
            <p14:xfrm>
              <a:off x="8472222" y="3915955"/>
              <a:ext cx="190500" cy="209549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9A4D84A8-6137-4EB3-9C9D-14C3650DABC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463379" y="3906812"/>
                <a:ext cx="208555" cy="227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CEEFF3CA-7668-4030-9B06-CA66271D32A7}"/>
                  </a:ext>
                </a:extLst>
              </p14:cNvPr>
              <p14:cNvContentPartPr/>
              <p14:nvPr/>
            </p14:nvContentPartPr>
            <p14:xfrm>
              <a:off x="8522311" y="3913121"/>
              <a:ext cx="38100" cy="85725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CEEFF3CA-7668-4030-9B06-CA66271D32A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514496" y="3903721"/>
                <a:ext cx="54056" cy="104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3768A5B5-3962-46BD-9406-7696AF0D72FE}"/>
                  </a:ext>
                </a:extLst>
              </p14:cNvPr>
              <p14:cNvContentPartPr/>
              <p14:nvPr/>
            </p14:nvContentPartPr>
            <p14:xfrm>
              <a:off x="8310404" y="4142777"/>
              <a:ext cx="152399" cy="257175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3768A5B5-3962-46BD-9406-7696AF0D72F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301267" y="4134084"/>
                <a:ext cx="170307" cy="274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1A8F7101-9309-46BA-A8E7-635280941E24}"/>
                  </a:ext>
                </a:extLst>
              </p14:cNvPr>
              <p14:cNvContentPartPr/>
              <p14:nvPr/>
            </p14:nvContentPartPr>
            <p14:xfrm>
              <a:off x="8459144" y="4187063"/>
              <a:ext cx="161925" cy="123825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1A8F7101-9309-46BA-A8E7-635280941E2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450148" y="4178572"/>
                <a:ext cx="179557" cy="141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FA8CEEE8-1B6A-44A8-9152-4249DB61D5AB}"/>
                  </a:ext>
                </a:extLst>
              </p14:cNvPr>
              <p14:cNvContentPartPr/>
              <p14:nvPr/>
            </p14:nvContentPartPr>
            <p14:xfrm>
              <a:off x="8544160" y="4329492"/>
              <a:ext cx="123825" cy="7620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FA8CEEE8-1B6A-44A8-9152-4249DB61D5A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535620" y="4320061"/>
                <a:ext cx="141260" cy="94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76246FB1-2498-400E-8077-108616A0D24F}"/>
                  </a:ext>
                </a:extLst>
              </p14:cNvPr>
              <p14:cNvContentPartPr/>
              <p14:nvPr/>
            </p14:nvContentPartPr>
            <p14:xfrm>
              <a:off x="8080751" y="4489345"/>
              <a:ext cx="66675" cy="304799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76246FB1-2498-400E-8077-108616A0D24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071789" y="4480274"/>
                <a:ext cx="84240" cy="322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85A11820-E61E-499D-94A1-98A0CF1FD37F}"/>
                  </a:ext>
                </a:extLst>
              </p14:cNvPr>
              <p14:cNvContentPartPr/>
              <p14:nvPr/>
            </p14:nvContentPartPr>
            <p14:xfrm>
              <a:off x="8171582" y="4504063"/>
              <a:ext cx="28575" cy="28575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85A11820-E61E-499D-94A1-98A0CF1FD37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162790" y="4493858"/>
                <a:ext cx="46526" cy="48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045CB92-CA1C-45E7-9A21-E9B4AE8EF76B}"/>
                  </a:ext>
                </a:extLst>
              </p14:cNvPr>
              <p14:cNvContentPartPr/>
              <p14:nvPr/>
            </p14:nvContentPartPr>
            <p14:xfrm>
              <a:off x="8156863" y="4583807"/>
              <a:ext cx="57150" cy="85725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045CB92-CA1C-45E7-9A21-E9B4AE8EF76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147877" y="4574862"/>
                <a:ext cx="74762" cy="10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A4D2D0FE-3B41-47A1-8E90-5F494A5750D5}"/>
                  </a:ext>
                </a:extLst>
              </p14:cNvPr>
              <p14:cNvContentPartPr/>
              <p14:nvPr/>
            </p14:nvContentPartPr>
            <p14:xfrm>
              <a:off x="8232735" y="4498790"/>
              <a:ext cx="76200" cy="161925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A4D2D0FE-3B41-47A1-8E90-5F494A5750D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223620" y="4489794"/>
                <a:ext cx="94065" cy="179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D97AA3FD-4B4E-4748-8BC9-1497AB242EF9}"/>
                  </a:ext>
                </a:extLst>
              </p14:cNvPr>
              <p14:cNvContentPartPr/>
              <p14:nvPr/>
            </p14:nvContentPartPr>
            <p14:xfrm>
              <a:off x="8167701" y="4697163"/>
              <a:ext cx="66675" cy="7620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D97AA3FD-4B4E-4748-8BC9-1497AB242EF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159019" y="4688537"/>
                <a:ext cx="83691" cy="93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A7D9CD57-2C11-4350-8524-D34BE6E2D82D}"/>
                  </a:ext>
                </a:extLst>
              </p14:cNvPr>
              <p14:cNvContentPartPr/>
              <p14:nvPr/>
            </p14:nvContentPartPr>
            <p14:xfrm>
              <a:off x="8256796" y="4632319"/>
              <a:ext cx="85725" cy="9525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A7D9CD57-2C11-4350-8524-D34BE6E2D82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248398" y="4623283"/>
                <a:ext cx="102870" cy="113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FB22158B-1D89-47D7-BF6A-BD1D8A253A4A}"/>
                  </a:ext>
                </a:extLst>
              </p14:cNvPr>
              <p14:cNvContentPartPr/>
              <p14:nvPr/>
            </p14:nvContentPartPr>
            <p14:xfrm>
              <a:off x="8364270" y="4583807"/>
              <a:ext cx="57150" cy="13335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FB22158B-1D89-47D7-BF6A-BD1D8A253A4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355957" y="4575318"/>
                <a:ext cx="74122" cy="150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D8B898F2-8152-42F1-A413-8EB6B91B936A}"/>
                  </a:ext>
                </a:extLst>
              </p14:cNvPr>
              <p14:cNvContentPartPr/>
              <p14:nvPr/>
            </p14:nvContentPartPr>
            <p14:xfrm>
              <a:off x="8407739" y="4601950"/>
              <a:ext cx="95250" cy="9525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D8B898F2-8152-42F1-A413-8EB6B91B936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398984" y="4593258"/>
                <a:ext cx="112409" cy="112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3D0D6E13-A603-4309-99C5-776EECD17491}"/>
                  </a:ext>
                </a:extLst>
              </p14:cNvPr>
              <p14:cNvContentPartPr/>
              <p14:nvPr/>
            </p14:nvContentPartPr>
            <p14:xfrm>
              <a:off x="8534715" y="4546022"/>
              <a:ext cx="19049" cy="19050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3D0D6E13-A603-4309-99C5-776EECD1749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524083" y="4536916"/>
                <a:ext cx="40756" cy="208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35C14523-7FFD-4ABC-B128-37E9718B8ABD}"/>
                  </a:ext>
                </a:extLst>
              </p14:cNvPr>
              <p14:cNvContentPartPr/>
              <p14:nvPr/>
            </p14:nvContentPartPr>
            <p14:xfrm>
              <a:off x="8587115" y="4536707"/>
              <a:ext cx="104775" cy="22860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35C14523-7FFD-4ABC-B128-37E9718B8AB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578325" y="4527650"/>
                <a:ext cx="122003" cy="246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45BF7F92-2CA9-4874-84B7-33E1CD2C42CC}"/>
                  </a:ext>
                </a:extLst>
              </p14:cNvPr>
              <p14:cNvContentPartPr/>
              <p14:nvPr/>
            </p14:nvContentPartPr>
            <p14:xfrm>
              <a:off x="8118546" y="4928424"/>
              <a:ext cx="76200" cy="266699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45BF7F92-2CA9-4874-84B7-33E1CD2C42C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109560" y="4919498"/>
                <a:ext cx="93812" cy="284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8E4E0F1E-31A4-400F-9F4F-8E92D5E9BAF0}"/>
                  </a:ext>
                </a:extLst>
              </p14:cNvPr>
              <p14:cNvContentPartPr/>
              <p14:nvPr/>
            </p14:nvContentPartPr>
            <p14:xfrm>
              <a:off x="8051208" y="5039259"/>
              <a:ext cx="257175" cy="123825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8E4E0F1E-31A4-400F-9F4F-8E92D5E9BAF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042303" y="5030864"/>
                <a:ext cx="274629" cy="140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B4E9666A-8959-40C3-A7B5-332D0F0AD873}"/>
                  </a:ext>
                </a:extLst>
              </p14:cNvPr>
              <p14:cNvContentPartPr/>
              <p14:nvPr/>
            </p14:nvContentPartPr>
            <p14:xfrm>
              <a:off x="8354418" y="4933320"/>
              <a:ext cx="19049" cy="209549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B4E9666A-8959-40C3-A7B5-332D0F0AD87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346254" y="4924209"/>
                <a:ext cx="35717" cy="227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5B86D0D8-FFB5-47EC-AC9F-44FAC04F90FB}"/>
                  </a:ext>
                </a:extLst>
              </p14:cNvPr>
              <p14:cNvContentPartPr/>
              <p14:nvPr/>
            </p14:nvContentPartPr>
            <p14:xfrm>
              <a:off x="8291694" y="4956889"/>
              <a:ext cx="371475" cy="161925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5B86D0D8-FFB5-47EC-AC9F-44FAC04F90F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282634" y="4948234"/>
                <a:ext cx="389233" cy="179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C0311683-4B8F-4552-BCAA-2B2F93CB1062}"/>
                  </a:ext>
                </a:extLst>
              </p14:cNvPr>
              <p14:cNvContentPartPr/>
              <p14:nvPr/>
            </p14:nvContentPartPr>
            <p14:xfrm>
              <a:off x="8687947" y="4933320"/>
              <a:ext cx="76200" cy="13335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C0311683-4B8F-4552-BCAA-2B2F93CB106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679404" y="4924358"/>
                <a:ext cx="92943" cy="150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1095FF5E-9F43-4DB1-B154-ED6363A97EDC}"/>
                  </a:ext>
                </a:extLst>
              </p14:cNvPr>
              <p14:cNvContentPartPr/>
              <p14:nvPr/>
            </p14:nvContentPartPr>
            <p14:xfrm>
              <a:off x="8778182" y="4857880"/>
              <a:ext cx="95250" cy="9525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1095FF5E-9F43-4DB1-B154-ED6363A97ED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769554" y="4848721"/>
                <a:ext cx="112160" cy="113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43A7C00F-5B3E-4438-A2AE-600F1073ED9E}"/>
                  </a:ext>
                </a:extLst>
              </p14:cNvPr>
              <p14:cNvContentPartPr/>
              <p14:nvPr/>
            </p14:nvContentPartPr>
            <p14:xfrm>
              <a:off x="8768722" y="4989997"/>
              <a:ext cx="123825" cy="19049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43A7C00F-5B3E-4438-A2AE-600F1073ED9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759749" y="4981338"/>
                <a:ext cx="141412" cy="36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6B76ECDC-CD5F-4A65-AF44-F5114F4BBE7E}"/>
                  </a:ext>
                </a:extLst>
              </p14:cNvPr>
              <p14:cNvContentPartPr/>
              <p14:nvPr/>
            </p14:nvContentPartPr>
            <p14:xfrm>
              <a:off x="8808657" y="5037228"/>
              <a:ext cx="95250" cy="104775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6B76ECDC-CD5F-4A65-AF44-F5114F4BBE7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799932" y="5028436"/>
                <a:ext cx="113064" cy="122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0D43EC0E-8564-4B0D-B1D2-80E617BBC3E7}"/>
                  </a:ext>
                </a:extLst>
              </p14:cNvPr>
              <p14:cNvContentPartPr/>
              <p14:nvPr/>
            </p14:nvContentPartPr>
            <p14:xfrm>
              <a:off x="8323487" y="5351415"/>
              <a:ext cx="123825" cy="17145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0D43EC0E-8564-4B0D-B1D2-80E617BBC3E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314355" y="5342842"/>
                <a:ext cx="141723" cy="188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DF0AE77D-DFAD-48C0-87E3-0F3B3ABFAAFB}"/>
                  </a:ext>
                </a:extLst>
              </p14:cNvPr>
              <p14:cNvContentPartPr/>
              <p14:nvPr/>
            </p14:nvContentPartPr>
            <p14:xfrm>
              <a:off x="8441589" y="5396188"/>
              <a:ext cx="66675" cy="5715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DF0AE77D-DFAD-48C0-87E3-0F3B3ABFAAF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433425" y="5387881"/>
                <a:ext cx="83344" cy="73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00F272E5-1EA6-4CDD-877A-E64AE83336D4}"/>
                  </a:ext>
                </a:extLst>
              </p14:cNvPr>
              <p14:cNvContentPartPr/>
              <p14:nvPr/>
            </p14:nvContentPartPr>
            <p14:xfrm>
              <a:off x="8544160" y="5330063"/>
              <a:ext cx="66675" cy="123825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00F272E5-1EA6-4CDD-877A-E64AE83336D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535170" y="5320958"/>
                <a:ext cx="85029" cy="141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AC8BF208-DB3A-462F-BFAB-22A1C7304151}"/>
                  </a:ext>
                </a:extLst>
              </p14:cNvPr>
              <p14:cNvContentPartPr/>
              <p14:nvPr/>
            </p14:nvContentPartPr>
            <p14:xfrm>
              <a:off x="8606112" y="5257850"/>
              <a:ext cx="133350" cy="238124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AC8BF208-DB3A-462F-BFAB-22A1C730415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597462" y="5248719"/>
                <a:ext cx="151010" cy="256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74F622D7-535B-4312-BBBE-4A66B20BB139}"/>
                  </a:ext>
                </a:extLst>
              </p14:cNvPr>
              <p14:cNvContentPartPr/>
              <p14:nvPr/>
            </p14:nvContentPartPr>
            <p14:xfrm>
              <a:off x="8778182" y="5254493"/>
              <a:ext cx="104775" cy="314325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74F622D7-535B-4312-BBBE-4A66B20BB13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769392" y="5245862"/>
                <a:ext cx="122003" cy="331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C9008AA8-6ABF-4098-BB8A-8D7E70985AF7}"/>
                  </a:ext>
                </a:extLst>
              </p14:cNvPr>
              <p14:cNvContentPartPr/>
              <p14:nvPr/>
            </p14:nvContentPartPr>
            <p14:xfrm>
              <a:off x="5001805" y="3452279"/>
              <a:ext cx="276225" cy="47625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C9008AA8-6ABF-4098-BB8A-8D7E70985AF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992707" y="3442904"/>
                <a:ext cx="294058" cy="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21F080E9-59C0-4A71-AD25-B73ACD233671}"/>
                  </a:ext>
                </a:extLst>
              </p14:cNvPr>
              <p14:cNvContentPartPr/>
              <p14:nvPr/>
            </p14:nvContentPartPr>
            <p14:xfrm>
              <a:off x="5609998" y="3477940"/>
              <a:ext cx="76200" cy="19049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21F080E9-59C0-4A71-AD25-B73ACD23367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600473" y="3469628"/>
                <a:ext cx="94869" cy="36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48EC5300-70F3-4F0A-8DFC-AEB903862F3D}"/>
                  </a:ext>
                </a:extLst>
              </p14:cNvPr>
              <p14:cNvContentPartPr/>
              <p14:nvPr/>
            </p14:nvContentPartPr>
            <p14:xfrm>
              <a:off x="6116467" y="3507061"/>
              <a:ext cx="57150" cy="9525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48EC5300-70F3-4F0A-8DFC-AEB903862F3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107067" y="3498242"/>
                <a:ext cx="75573" cy="26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43175A09-EF70-44B7-9D30-2F84FD029F6F}"/>
                  </a:ext>
                </a:extLst>
              </p14:cNvPr>
              <p14:cNvContentPartPr/>
              <p14:nvPr/>
            </p14:nvContentPartPr>
            <p14:xfrm>
              <a:off x="6371516" y="3459699"/>
              <a:ext cx="76200" cy="66675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43175A09-EF70-44B7-9D30-2F84FD029F6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362417" y="3451062"/>
                <a:ext cx="94776" cy="83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0F4B6A0A-9082-498C-8B99-2C46C2FB995A}"/>
                  </a:ext>
                </a:extLst>
              </p14:cNvPr>
              <p14:cNvContentPartPr/>
              <p14:nvPr/>
            </p14:nvContentPartPr>
            <p14:xfrm>
              <a:off x="6588781" y="3479583"/>
              <a:ext cx="57150" cy="19049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0F4B6A0A-9082-498C-8B99-2C46C2FB995A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579622" y="3470619"/>
                <a:ext cx="75101" cy="37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28D27CF9-998C-4AF7-90A7-C818B530BE75}"/>
                  </a:ext>
                </a:extLst>
              </p14:cNvPr>
              <p14:cNvContentPartPr/>
              <p14:nvPr/>
            </p14:nvContentPartPr>
            <p14:xfrm>
              <a:off x="6919400" y="3492529"/>
              <a:ext cx="76200" cy="19049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28D27CF9-998C-4AF7-90A7-C818B530BE7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910152" y="3481378"/>
                <a:ext cx="94325" cy="41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4B502B26-9BAD-405B-8337-CFC476445DD7}"/>
                  </a:ext>
                </a:extLst>
              </p14:cNvPr>
              <p14:cNvContentPartPr/>
              <p14:nvPr/>
            </p14:nvContentPartPr>
            <p14:xfrm>
              <a:off x="7127218" y="3523688"/>
              <a:ext cx="9525" cy="9525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4B502B26-9BAD-405B-8337-CFC476445DD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120074" y="3512802"/>
                <a:ext cx="24110" cy="3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A0E9994C-3D98-4A22-9B6B-65ACF6231267}"/>
                  </a:ext>
                </a:extLst>
              </p14:cNvPr>
              <p14:cNvContentPartPr/>
              <p14:nvPr/>
            </p14:nvContentPartPr>
            <p14:xfrm>
              <a:off x="7278359" y="3563609"/>
              <a:ext cx="38100" cy="47625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A0E9994C-3D98-4A22-9B6B-65ACF623126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268734" y="3555386"/>
                <a:ext cx="57752" cy="64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9DE0B252-1F58-4164-A8A8-62DA65BEBD0E}"/>
                  </a:ext>
                </a:extLst>
              </p14:cNvPr>
              <p14:cNvContentPartPr/>
              <p14:nvPr/>
            </p14:nvContentPartPr>
            <p14:xfrm>
              <a:off x="7391715" y="3612865"/>
              <a:ext cx="95250" cy="47625"/>
            </p14:xfrm>
          </p:contentPart>
        </mc:Choice>
        <mc:Fallback xmlns=""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9DE0B252-1F58-4164-A8A8-62DA65BEBD0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382923" y="3604299"/>
                <a:ext cx="113201" cy="64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08C423CF-45BD-4FD9-8597-B13F77894000}"/>
                  </a:ext>
                </a:extLst>
              </p14:cNvPr>
              <p14:cNvContentPartPr/>
              <p14:nvPr/>
            </p14:nvContentPartPr>
            <p14:xfrm>
              <a:off x="7675103" y="3676147"/>
              <a:ext cx="76200" cy="19049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08C423CF-45BD-4FD9-8597-B13F7789400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666225" y="3667643"/>
                <a:ext cx="94325" cy="35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F6356C9C-67BE-4E99-829A-11477C1E44E3}"/>
                  </a:ext>
                </a:extLst>
              </p14:cNvPr>
              <p14:cNvContentPartPr/>
              <p14:nvPr/>
            </p14:nvContentPartPr>
            <p14:xfrm>
              <a:off x="7937463" y="3671148"/>
              <a:ext cx="9525" cy="9525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F6356C9C-67BE-4E99-829A-11477C1E44E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929782" y="3660262"/>
                <a:ext cx="24581" cy="3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A197BDBB-526E-446C-9F85-5BBBB7C970A3}"/>
                  </a:ext>
                </a:extLst>
              </p14:cNvPr>
              <p14:cNvContentPartPr/>
              <p14:nvPr/>
            </p14:nvContentPartPr>
            <p14:xfrm>
              <a:off x="8166310" y="3623331"/>
              <a:ext cx="76200" cy="47625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A197BDBB-526E-446C-9F85-5BBBB7C970A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157531" y="3614113"/>
                <a:ext cx="93406" cy="66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843B8EF4-4A08-4039-9EA4-316E0A5C15E8}"/>
                  </a:ext>
                </a:extLst>
              </p14:cNvPr>
              <p14:cNvContentPartPr/>
              <p14:nvPr/>
            </p14:nvContentPartPr>
            <p14:xfrm>
              <a:off x="8336342" y="3644883"/>
              <a:ext cx="28575" cy="9525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843B8EF4-4A08-4039-9EA4-316E0A5C15E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328131" y="3623235"/>
                <a:ext cx="44669" cy="51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E929B5EB-FF4C-4A19-A3CA-8C0D62CF9D69}"/>
                  </a:ext>
                </a:extLst>
              </p14:cNvPr>
              <p14:cNvContentPartPr/>
              <p14:nvPr/>
            </p14:nvContentPartPr>
            <p14:xfrm>
              <a:off x="8506375" y="3601269"/>
              <a:ext cx="47625" cy="19049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E929B5EB-FF4C-4A19-A3CA-8C0D62CF9D6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496850" y="3592450"/>
                <a:ext cx="66294" cy="36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B9212A39-191A-4B8B-997D-07E462686C25}"/>
                  </a:ext>
                </a:extLst>
              </p14:cNvPr>
              <p14:cNvContentPartPr/>
              <p14:nvPr/>
            </p14:nvContentPartPr>
            <p14:xfrm>
              <a:off x="8695301" y="3594544"/>
              <a:ext cx="47625" cy="19049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B9212A39-191A-4B8B-997D-07E462686C2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686230" y="3584191"/>
                <a:ext cx="66146" cy="39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C811B09A-BC52-4ADC-8565-B19C5A5E1BDD}"/>
                  </a:ext>
                </a:extLst>
              </p14:cNvPr>
              <p14:cNvContentPartPr/>
              <p14:nvPr/>
            </p14:nvContentPartPr>
            <p14:xfrm>
              <a:off x="8819093" y="3606667"/>
              <a:ext cx="19049" cy="9525"/>
            </p14:xfrm>
          </p:contentPart>
        </mc:Choice>
        <mc:Fallback xmlns=""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C811B09A-BC52-4ADC-8565-B19C5A5E1BD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810129" y="3599663"/>
                <a:ext cx="37351" cy="2325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8" y="103135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67544" y="982954"/>
            <a:ext cx="4896544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272123"/>
                </a:solidFill>
                <a:latin typeface="Yoon 윤고딕 520_TT"/>
                <a:ea typeface="Yoon 윤고딕 520_TT"/>
              </a:rPr>
              <a:t>Training 방법1: Single size</a:t>
            </a:r>
            <a:endParaRPr lang="en-US" altLang="ko-KR" sz="3000" dirty="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7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9" name="TextBox 19"/>
          <p:cNvSpPr txBox="1"/>
          <p:nvPr/>
        </p:nvSpPr>
        <p:spPr>
          <a:xfrm>
            <a:off x="4197326" y="138481"/>
            <a:ext cx="138278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48" name="직사각형 17"/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19"/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2-3-3</a:t>
              </a:r>
            </a:p>
          </p:txBody>
        </p:sp>
      </p:grpSp>
      <p:sp>
        <p:nvSpPr>
          <p:cNvPr id="2" name="TextBox 17">
            <a:extLst>
              <a:ext uri="{FF2B5EF4-FFF2-40B4-BE49-F238E27FC236}">
                <a16:creationId xmlns:a16="http://schemas.microsoft.com/office/drawing/2014/main" id="{0FDB38B1-759A-47AB-B610-0FBB124B4C14}"/>
              </a:ext>
            </a:extLst>
          </p:cNvPr>
          <p:cNvSpPr txBox="1"/>
          <p:nvPr/>
        </p:nvSpPr>
        <p:spPr>
          <a:xfrm>
            <a:off x="1403648" y="3906133"/>
            <a:ext cx="6336704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ea typeface="맑은 고딕"/>
              </a:rPr>
              <a:t>Multi level pooling behavior하기 위한 초석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ea typeface="맑은 고딕"/>
              </a:rPr>
              <a:t>224*224로 input이미지 crop한 후 필요한 bins개수 계산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ea typeface="맑은 고딕"/>
              </a:rPr>
              <a:t>여러 크기 조합의 빈을 통해 다중 수준의 pooling을 가능하게 하여 정확도를 높이고자 함</a:t>
            </a: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dirty="0"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8" y="103135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67544" y="982954"/>
            <a:ext cx="4896544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272123"/>
                </a:solidFill>
                <a:latin typeface="Yoon 윤고딕 520_TT"/>
                <a:ea typeface="Yoon 윤고딕 520_TT"/>
              </a:rPr>
              <a:t>Training 방법1: Multi size</a:t>
            </a:r>
            <a:endParaRPr lang="en-US" altLang="ko-KR" sz="3000" dirty="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7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9" name="TextBox 19"/>
          <p:cNvSpPr txBox="1"/>
          <p:nvPr/>
        </p:nvSpPr>
        <p:spPr>
          <a:xfrm>
            <a:off x="4197326" y="138481"/>
            <a:ext cx="138278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48" name="직사각형 17"/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19"/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2-3-3</a:t>
              </a:r>
            </a:p>
          </p:txBody>
        </p:sp>
      </p:grpSp>
      <p:sp>
        <p:nvSpPr>
          <p:cNvPr id="2" name="TextBox 17">
            <a:extLst>
              <a:ext uri="{FF2B5EF4-FFF2-40B4-BE49-F238E27FC236}">
                <a16:creationId xmlns:a16="http://schemas.microsoft.com/office/drawing/2014/main" id="{0FDB38B1-759A-47AB-B610-0FBB124B4C14}"/>
              </a:ext>
            </a:extLst>
          </p:cNvPr>
          <p:cNvSpPr txBox="1"/>
          <p:nvPr/>
        </p:nvSpPr>
        <p:spPr>
          <a:xfrm>
            <a:off x="1403648" y="2782026"/>
            <a:ext cx="6336704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ea typeface="맑은 고딕"/>
              </a:rPr>
              <a:t>여러 사이즈의 사진을 가지고 훈련하는 것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ea typeface="맑은 고딕"/>
              </a:rPr>
              <a:t>여기서는 180*180 과 244*244의 두 가지 사이즈를 가지고 학습 진행</a:t>
            </a: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ea typeface="맑은 고딕"/>
              </a:rPr>
              <a:t>224를 180사이즈로 resize해서 내용과 배치를 동일하게 만든다.</a:t>
            </a: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ea typeface="맑은 고딕"/>
              </a:rPr>
              <a:t>이렇게 하여 학습한 두 네트워크는 결과적으로 같은 파라미터를 가지게 됨</a:t>
            </a: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ea typeface="맑은 고딕"/>
              </a:rPr>
              <a:t>임의의 크기의 사이즈를 가지고도 학습 진행해 보았으나 두 사이즈로 한 정확도가 더 높음.</a:t>
            </a: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538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4728" y="2927739"/>
            <a:ext cx="3015424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 b="1">
                <a:ln w="9525"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Img Classification</a:t>
            </a:r>
            <a:endParaRPr lang="en-US" altLang="ko-KR" sz="3000" b="1" dirty="0">
              <a:ln w="9525"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  <p:extLst>
      <p:ext uri="{BB962C8B-B14F-4D97-AF65-F5344CB8AC3E}">
        <p14:creationId xmlns:p14="http://schemas.microsoft.com/office/powerpoint/2010/main" val="21756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8" y="103135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67544" y="982954"/>
            <a:ext cx="7848872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272123"/>
                </a:solidFill>
                <a:latin typeface="Yoon 윤고딕 520_TT"/>
                <a:ea typeface="Yoon 윤고딕 520_TT"/>
              </a:rPr>
              <a:t>Basic Network Structure</a:t>
            </a:r>
          </a:p>
        </p:txBody>
      </p:sp>
      <p:sp>
        <p:nvSpPr>
          <p:cNvPr id="37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9" name="TextBox 19"/>
          <p:cNvSpPr txBox="1"/>
          <p:nvPr/>
        </p:nvSpPr>
        <p:spPr>
          <a:xfrm>
            <a:off x="4197326" y="138481"/>
            <a:ext cx="138278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48" name="직사각형 17"/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19"/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2-3-4</a:t>
              </a:r>
            </a:p>
          </p:txBody>
        </p:sp>
      </p:grpSp>
      <p:sp>
        <p:nvSpPr>
          <p:cNvPr id="2" name="TextBox 17">
            <a:extLst>
              <a:ext uri="{FF2B5EF4-FFF2-40B4-BE49-F238E27FC236}">
                <a16:creationId xmlns:a16="http://schemas.microsoft.com/office/drawing/2014/main" id="{D947EDEC-87FB-49C7-85A8-E21CE2ED0720}"/>
              </a:ext>
            </a:extLst>
          </p:cNvPr>
          <p:cNvSpPr txBox="1"/>
          <p:nvPr/>
        </p:nvSpPr>
        <p:spPr>
          <a:xfrm>
            <a:off x="1318631" y="2309712"/>
            <a:ext cx="6336704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* </a:t>
            </a:r>
            <a:r>
              <a:rPr lang="en-US" altLang="ko-KR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Imagenet</a:t>
            </a:r>
            <a:r>
              <a:rPr lang="en-US" altLang="ko-KR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2012 </a:t>
            </a:r>
            <a:r>
              <a:rPr lang="en-US" altLang="ko-KR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데이터로</a:t>
            </a:r>
            <a:r>
              <a:rPr lang="en-US" altLang="ko-KR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r>
              <a:rPr lang="en-US" altLang="ko-KR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학습</a:t>
            </a:r>
            <a:endParaRPr lang="en-US" altLang="ko-KR" sz="1600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buFont typeface="Arial"/>
              <a:buChar char="•"/>
              <a:defRPr/>
            </a:pP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 ImageNet 2012 의 1000-category train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set으로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학습</a:t>
            </a:r>
            <a:endParaRPr lang="en-US" altLang="ko-KR" sz="1600" dirty="0" err="1">
              <a:ln w="9525">
                <a:solidFill>
                  <a:prstClr val="black">
                    <a:alpha val="30000"/>
                  </a:prstClr>
                </a:solidFill>
              </a:ln>
              <a:ea typeface="+mn-lt"/>
              <a:cs typeface="+mn-lt"/>
            </a:endParaRPr>
          </a:p>
          <a:p>
            <a:pPr>
              <a:buFont typeface="Arial"/>
              <a:buChar char="•"/>
              <a:defRPr/>
            </a:pP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 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분류알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이미지를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256x256의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사이즈로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크기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조절</a:t>
            </a:r>
            <a:endParaRPr lang="en-US" dirty="0" err="1">
              <a:ea typeface="+mn-lt"/>
              <a:cs typeface="+mn-lt"/>
            </a:endParaRPr>
          </a:p>
          <a:p>
            <a:pPr>
              <a:buFont typeface="Arial"/>
              <a:buChar char="•"/>
              <a:defRPr/>
            </a:pP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 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조절한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이미지에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대해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224x224의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사이즈로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crop(코너4</a:t>
            </a:r>
            <a:r>
              <a:rPr lang="ko-KR" alt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개와센터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및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좌우대징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)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하여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augmentation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  <a:defRPr/>
            </a:pPr>
            <a:r>
              <a:rPr lang="ko-KR" alt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SPPNet을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 </a:t>
            </a:r>
            <a:r>
              <a:rPr lang="ko-KR" alt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거친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ko-KR" alt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피처벡터에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softmax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스코어를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계산하여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분류에</a:t>
            </a:r>
            <a:r>
              <a:rPr 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사용</a:t>
            </a:r>
            <a:endParaRPr lang="en-US" sz="1600" dirty="0">
              <a:ln w="9525">
                <a:solidFill>
                  <a:prstClr val="black">
                    <a:alpha val="30000"/>
                  </a:prstClr>
                </a:solidFill>
              </a:ln>
              <a:ea typeface="+mn-lt"/>
              <a:cs typeface="+mn-lt"/>
            </a:endParaRPr>
          </a:p>
          <a:p>
            <a:pPr>
              <a:buFont typeface="Arial"/>
              <a:buChar char="•"/>
              <a:defRPr/>
            </a:pPr>
            <a:endParaRPr lang="en-US" sz="1600" dirty="0">
              <a:ln w="9525">
                <a:solidFill>
                  <a:prstClr val="black">
                    <a:alpha val="30000"/>
                  </a:prstClr>
                </a:solidFill>
              </a:ln>
              <a:ea typeface="+mn-lt"/>
              <a:cs typeface="+mn-lt"/>
            </a:endParaRPr>
          </a:p>
          <a:p>
            <a:pPr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 더 높은 정확성이 나온 이유가 단지 파라미터가 </a:t>
            </a:r>
            <a:r>
              <a:rPr lang="ko-KR" alt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늘어서가</a:t>
            </a:r>
            <a:r>
              <a:rPr lang="ko-KR" alt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아니라 </a:t>
            </a:r>
            <a:r>
              <a:rPr lang="ko-KR" altLang="en-US" sz="1600" dirty="0" err="1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SPP를</a:t>
            </a:r>
            <a:r>
              <a:rPr lang="ko-KR" altLang="en-US" sz="1600" dirty="0">
                <a:ln w="9525"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rPr>
              <a:t> 썼기 때문임을 보여주려 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7D28BD5-157A-444E-AF27-DDBFDC62E3ED}"/>
                  </a:ext>
                </a:extLst>
              </p14:cNvPr>
              <p14:cNvContentPartPr/>
              <p14:nvPr/>
            </p14:nvContentPartPr>
            <p14:xfrm>
              <a:off x="8251326" y="2061634"/>
              <a:ext cx="57150" cy="47625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7D28BD5-157A-444E-AF27-DDBFDC62E3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3259" y="2043594"/>
                <a:ext cx="93652" cy="83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5A25127-261F-4E6B-B22A-B747E0AADFC2}"/>
                  </a:ext>
                </a:extLst>
              </p14:cNvPr>
              <p14:cNvContentPartPr/>
              <p14:nvPr/>
            </p14:nvContentPartPr>
            <p14:xfrm>
              <a:off x="1327525" y="5480120"/>
              <a:ext cx="285750" cy="40005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5A25127-261F-4E6B-B22A-B747E0AA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9371" y="5462083"/>
                <a:ext cx="321696" cy="435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4544EC3-456B-41E7-922C-3E9D639B2758}"/>
                  </a:ext>
                </a:extLst>
              </p14:cNvPr>
              <p14:cNvContentPartPr/>
              <p14:nvPr/>
            </p14:nvContentPartPr>
            <p14:xfrm>
              <a:off x="1719401" y="5543121"/>
              <a:ext cx="133350" cy="209549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4544EC3-456B-41E7-922C-3E9D639B27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1992" y="5525659"/>
                <a:ext cx="167819" cy="2448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0CDBF00-DF70-4E8A-9645-AEBC6D3776F6}"/>
                  </a:ext>
                </a:extLst>
              </p14:cNvPr>
              <p14:cNvContentPartPr/>
              <p14:nvPr/>
            </p14:nvContentPartPr>
            <p14:xfrm>
              <a:off x="1931642" y="5500097"/>
              <a:ext cx="104775" cy="266699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0CDBF00-DF70-4E8A-9645-AEBC6D3776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4754" y="5482341"/>
                <a:ext cx="138896" cy="301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0763953-F34B-441B-8568-187C2E33601A}"/>
                  </a:ext>
                </a:extLst>
              </p14:cNvPr>
              <p14:cNvContentPartPr/>
              <p14:nvPr/>
            </p14:nvContentPartPr>
            <p14:xfrm>
              <a:off x="2149029" y="5564719"/>
              <a:ext cx="171450" cy="209549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0763953-F34B-441B-8568-187C2E3360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30790" y="5547137"/>
                <a:ext cx="207564" cy="245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F404959-6E9D-4DC1-89C9-750A92C196BA}"/>
                  </a:ext>
                </a:extLst>
              </p14:cNvPr>
              <p14:cNvContentPartPr/>
              <p14:nvPr/>
            </p14:nvContentPartPr>
            <p14:xfrm>
              <a:off x="2623794" y="5575255"/>
              <a:ext cx="219075" cy="28575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F404959-6E9D-4DC1-89C9-750A92C196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06508" y="5557753"/>
                <a:ext cx="254000" cy="63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B91A275-DC3F-4515-B927-0F7851C9D453}"/>
                  </a:ext>
                </a:extLst>
              </p14:cNvPr>
              <p14:cNvContentPartPr/>
              <p14:nvPr/>
            </p14:nvContentPartPr>
            <p14:xfrm>
              <a:off x="3131007" y="5508253"/>
              <a:ext cx="114300" cy="409575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B91A275-DC3F-4515-B927-0F7851C9D4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13148" y="5490162"/>
                <a:ext cx="149662" cy="445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9801FE8-B2BA-4C0B-9757-E1D5F51E4A45}"/>
                  </a:ext>
                </a:extLst>
              </p14:cNvPr>
              <p14:cNvContentPartPr/>
              <p14:nvPr/>
            </p14:nvContentPartPr>
            <p14:xfrm>
              <a:off x="3367515" y="5558129"/>
              <a:ext cx="85725" cy="13335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9801FE8-B2BA-4C0B-9757-E1D5F51E4A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49198" y="5540254"/>
                <a:ext cx="121993" cy="168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B78C0E00-5209-41BA-BA07-4C833BEBED12}"/>
                  </a:ext>
                </a:extLst>
              </p14:cNvPr>
              <p14:cNvContentPartPr/>
              <p14:nvPr/>
            </p14:nvContentPartPr>
            <p14:xfrm>
              <a:off x="3614952" y="5574106"/>
              <a:ext cx="76200" cy="104775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B78C0E00-5209-41BA-BA07-4C833BEBED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97087" y="5556029"/>
                <a:ext cx="112295" cy="141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F854B05-585C-4EC7-BCF2-990115EA2570}"/>
                  </a:ext>
                </a:extLst>
              </p14:cNvPr>
              <p14:cNvContentPartPr/>
              <p14:nvPr/>
            </p14:nvContentPartPr>
            <p14:xfrm>
              <a:off x="3876951" y="5226155"/>
              <a:ext cx="66675" cy="523874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F854B05-585C-4EC7-BCF2-990115EA25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59480" y="5208015"/>
                <a:ext cx="101974" cy="559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D5578518-C83E-4410-A5FF-3DA085424BDD}"/>
                  </a:ext>
                </a:extLst>
              </p14:cNvPr>
              <p14:cNvContentPartPr/>
              <p14:nvPr/>
            </p14:nvContentPartPr>
            <p14:xfrm>
              <a:off x="4038284" y="5452865"/>
              <a:ext cx="9525" cy="28575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D5578518-C83E-4410-A5FF-3DA085424B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19234" y="5433021"/>
                <a:ext cx="47244" cy="67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E4056D54-EC3E-4018-A9FA-1E0F7BE474F4}"/>
                  </a:ext>
                </a:extLst>
              </p14:cNvPr>
              <p14:cNvContentPartPr/>
              <p14:nvPr/>
            </p14:nvContentPartPr>
            <p14:xfrm>
              <a:off x="4010010" y="5632344"/>
              <a:ext cx="47625" cy="85725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E4056D54-EC3E-4018-A9FA-1E0F7BE474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92331" y="5615130"/>
                <a:ext cx="83344" cy="119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338E7E0B-EAFE-4AF0-9E67-A5F4BDE70B1D}"/>
                  </a:ext>
                </a:extLst>
              </p14:cNvPr>
              <p14:cNvContentPartPr/>
              <p14:nvPr/>
            </p14:nvContentPartPr>
            <p14:xfrm>
              <a:off x="4159404" y="5556774"/>
              <a:ext cx="400050" cy="476249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338E7E0B-EAFE-4AF0-9E67-A5F4BDE70B1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41744" y="5538693"/>
                <a:ext cx="435730" cy="512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39928B39-E532-473C-B2B0-250639BC2C79}"/>
                  </a:ext>
                </a:extLst>
              </p14:cNvPr>
              <p14:cNvContentPartPr/>
              <p14:nvPr/>
            </p14:nvContentPartPr>
            <p14:xfrm>
              <a:off x="4633401" y="5608125"/>
              <a:ext cx="180974" cy="3810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39928B39-E532-473C-B2B0-250639BC2C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15558" y="5588072"/>
                <a:ext cx="217023" cy="77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13C3AD8-69B3-41B8-AACE-02CF223C426B}"/>
                  </a:ext>
                </a:extLst>
              </p14:cNvPr>
              <p14:cNvContentPartPr/>
              <p14:nvPr/>
            </p14:nvContentPartPr>
            <p14:xfrm>
              <a:off x="5096268" y="5367282"/>
              <a:ext cx="257175" cy="3810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13C3AD8-69B3-41B8-AACE-02CF223C426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78054" y="5349996"/>
                <a:ext cx="293238" cy="73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135B5C10-3E96-4F1C-87D4-7BA67D3299A3}"/>
                  </a:ext>
                </a:extLst>
              </p14:cNvPr>
              <p14:cNvContentPartPr/>
              <p14:nvPr/>
            </p14:nvContentPartPr>
            <p14:xfrm>
              <a:off x="5095828" y="5471758"/>
              <a:ext cx="47625" cy="333374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135B5C10-3E96-4F1C-87D4-7BA67D3299A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77924" y="5454174"/>
                <a:ext cx="83075" cy="368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E89F3910-8291-431A-8234-EA6E0FA15B78}"/>
                  </a:ext>
                </a:extLst>
              </p14:cNvPr>
              <p14:cNvContentPartPr/>
              <p14:nvPr/>
            </p14:nvContentPartPr>
            <p14:xfrm>
              <a:off x="5103579" y="5566221"/>
              <a:ext cx="171450" cy="3810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E89F3910-8291-431A-8234-EA6E0FA15B7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85570" y="5548417"/>
                <a:ext cx="207109" cy="73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EAADAA07-C145-46F9-B6FE-BF12706EA81A}"/>
                  </a:ext>
                </a:extLst>
              </p14:cNvPr>
              <p14:cNvContentPartPr/>
              <p14:nvPr/>
            </p14:nvContentPartPr>
            <p14:xfrm>
              <a:off x="5321610" y="5396188"/>
              <a:ext cx="304799" cy="361949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EAADAA07-C145-46F9-B6FE-BF12706EA81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03914" y="5378109"/>
                <a:ext cx="340551" cy="397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AA5BF538-D6E7-44E3-AA93-0B5E071E9167}"/>
                  </a:ext>
                </a:extLst>
              </p14:cNvPr>
              <p14:cNvContentPartPr/>
              <p14:nvPr/>
            </p14:nvContentPartPr>
            <p14:xfrm>
              <a:off x="5743888" y="5622045"/>
              <a:ext cx="257175" cy="28575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AA5BF538-D6E7-44E3-AA93-0B5E071E916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25979" y="5604621"/>
                <a:ext cx="292635" cy="63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E166583A-B6B0-4F92-905C-72AEE2AE1DB2}"/>
                  </a:ext>
                </a:extLst>
              </p14:cNvPr>
              <p14:cNvContentPartPr/>
              <p14:nvPr/>
            </p14:nvContentPartPr>
            <p14:xfrm>
              <a:off x="6191100" y="5537374"/>
              <a:ext cx="285750" cy="238124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E166583A-B6B0-4F92-905C-72AEE2AE1DB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73015" y="5519722"/>
                <a:ext cx="321559" cy="273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8EDA820F-F242-49D1-9622-ED17DD308167}"/>
                  </a:ext>
                </a:extLst>
              </p14:cNvPr>
              <p14:cNvContentPartPr/>
              <p14:nvPr/>
            </p14:nvContentPartPr>
            <p14:xfrm>
              <a:off x="6518942" y="5398799"/>
              <a:ext cx="200024" cy="409575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8EDA820F-F242-49D1-9622-ED17DD30816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01440" y="5380851"/>
                <a:ext cx="235385" cy="445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548F7E9C-195D-4010-9A0B-C422EE82F49B}"/>
                  </a:ext>
                </a:extLst>
              </p14:cNvPr>
              <p14:cNvContentPartPr/>
              <p14:nvPr/>
            </p14:nvContentPartPr>
            <p14:xfrm>
              <a:off x="6409301" y="5594435"/>
              <a:ext cx="247650" cy="19049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548F7E9C-195D-4010-9A0B-C422EE82F49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91091" y="5577464"/>
                <a:ext cx="283705" cy="53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72AED9B3-C2B9-4307-AF65-F5E63FBA05ED}"/>
                  </a:ext>
                </a:extLst>
              </p14:cNvPr>
              <p14:cNvContentPartPr/>
              <p14:nvPr/>
            </p14:nvContentPartPr>
            <p14:xfrm>
              <a:off x="6729496" y="5367849"/>
              <a:ext cx="104775" cy="40005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72AED9B3-C2B9-4307-AF65-F5E63FBA05E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11914" y="5350157"/>
                <a:ext cx="140298" cy="435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40216153-06E6-42D8-A286-5185916CE455}"/>
                  </a:ext>
                </a:extLst>
              </p14:cNvPr>
              <p14:cNvContentPartPr/>
              <p14:nvPr/>
            </p14:nvContentPartPr>
            <p14:xfrm>
              <a:off x="6605537" y="5547329"/>
              <a:ext cx="552450" cy="180974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40216153-06E6-42D8-A286-5185916CE45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87844" y="5529629"/>
                <a:ext cx="588197" cy="216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5CDF90E4-9252-4D2C-9FFA-17660F233885}"/>
                  </a:ext>
                </a:extLst>
              </p14:cNvPr>
              <p14:cNvContentPartPr/>
              <p14:nvPr/>
            </p14:nvContentPartPr>
            <p14:xfrm>
              <a:off x="7224508" y="5547328"/>
              <a:ext cx="190500" cy="161925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5CDF90E4-9252-4D2C-9FFA-17660F23388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06488" y="5529295"/>
                <a:ext cx="226908" cy="198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AF4D0859-52DB-4FCD-A0A7-6B5AC89DA5C8}"/>
                  </a:ext>
                </a:extLst>
              </p14:cNvPr>
              <p14:cNvContentPartPr/>
              <p14:nvPr/>
            </p14:nvContentPartPr>
            <p14:xfrm>
              <a:off x="7354066" y="5500097"/>
              <a:ext cx="276225" cy="276225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AF4D0859-52DB-4FCD-A0A7-6B5AC89DA5C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35941" y="5482413"/>
                <a:ext cx="312113" cy="311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C9A76115-37BC-4ABD-B57E-35ADB3CCA85E}"/>
                  </a:ext>
                </a:extLst>
              </p14:cNvPr>
              <p14:cNvContentPartPr/>
              <p14:nvPr/>
            </p14:nvContentPartPr>
            <p14:xfrm>
              <a:off x="7344483" y="5549519"/>
              <a:ext cx="266699" cy="32385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C9A76115-37BC-4ABD-B57E-35ADB3CCA85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26606" y="5532100"/>
                <a:ext cx="302818" cy="35904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8" y="103135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67544" y="982954"/>
            <a:ext cx="7848872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272123"/>
                </a:solidFill>
                <a:latin typeface="Yoon 윤고딕 520_TT"/>
                <a:ea typeface="Yoon 윤고딕 520_TT"/>
              </a:rPr>
              <a:t>Basic Network Structure</a:t>
            </a:r>
          </a:p>
        </p:txBody>
      </p:sp>
      <p:sp>
        <p:nvSpPr>
          <p:cNvPr id="37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9" name="TextBox 19"/>
          <p:cNvSpPr txBox="1"/>
          <p:nvPr/>
        </p:nvSpPr>
        <p:spPr>
          <a:xfrm>
            <a:off x="4197326" y="138481"/>
            <a:ext cx="138278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48" name="직사각형 17"/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19"/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2-3-4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7D28BD5-157A-444E-AF27-DDBFDC62E3ED}"/>
                  </a:ext>
                </a:extLst>
              </p14:cNvPr>
              <p14:cNvContentPartPr/>
              <p14:nvPr/>
            </p14:nvContentPartPr>
            <p14:xfrm>
              <a:off x="8251326" y="2061634"/>
              <a:ext cx="57150" cy="47625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7D28BD5-157A-444E-AF27-DDBFDC62E3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2891" y="2043730"/>
                <a:ext cx="93652" cy="83075"/>
              </a:xfrm>
              <a:prstGeom prst="rect">
                <a:avLst/>
              </a:prstGeom>
            </p:spPr>
          </p:pic>
        </mc:Fallback>
      </mc:AlternateContent>
      <p:pic>
        <p:nvPicPr>
          <p:cNvPr id="44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269C450C-09FE-4E2D-98FB-9B926CA38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607" y="2089894"/>
            <a:ext cx="6380018" cy="453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4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8" y="103135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67544" y="982954"/>
            <a:ext cx="7848872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272123"/>
                </a:solidFill>
                <a:latin typeface="Yoon 윤고딕 520_TT"/>
                <a:ea typeface="Yoon 윤고딕 520_TT"/>
              </a:rPr>
              <a:t>Basic Network Structure</a:t>
            </a:r>
          </a:p>
        </p:txBody>
      </p:sp>
      <p:sp>
        <p:nvSpPr>
          <p:cNvPr id="37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9" name="TextBox 19"/>
          <p:cNvSpPr txBox="1"/>
          <p:nvPr/>
        </p:nvSpPr>
        <p:spPr>
          <a:xfrm>
            <a:off x="4197326" y="138481"/>
            <a:ext cx="138278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48" name="직사각형 17"/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19"/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2-3-4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7D28BD5-157A-444E-AF27-DDBFDC62E3ED}"/>
                  </a:ext>
                </a:extLst>
              </p14:cNvPr>
              <p14:cNvContentPartPr/>
              <p14:nvPr/>
            </p14:nvContentPartPr>
            <p14:xfrm>
              <a:off x="8251326" y="2061634"/>
              <a:ext cx="57150" cy="47625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7D28BD5-157A-444E-AF27-DDBFDC62E3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2891" y="2043730"/>
                <a:ext cx="93652" cy="83075"/>
              </a:xfrm>
              <a:prstGeom prst="rect">
                <a:avLst/>
              </a:prstGeom>
            </p:spPr>
          </p:pic>
        </mc:Fallback>
      </mc:AlternateContent>
      <p:pic>
        <p:nvPicPr>
          <p:cNvPr id="45" name="그림 45">
            <a:extLst>
              <a:ext uri="{FF2B5EF4-FFF2-40B4-BE49-F238E27FC236}">
                <a16:creationId xmlns:a16="http://schemas.microsoft.com/office/drawing/2014/main" id="{766E8BB8-ADAD-4288-98B4-0A2A19F11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67" y="1499242"/>
            <a:ext cx="5766009" cy="2319773"/>
          </a:xfrm>
          <a:prstGeom prst="rect">
            <a:avLst/>
          </a:prstGeom>
        </p:spPr>
      </p:pic>
      <p:pic>
        <p:nvPicPr>
          <p:cNvPr id="2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1EABCC1-E15D-418E-BEF5-CD0045516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705" y="3813852"/>
            <a:ext cx="3168282" cy="264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4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7"/>
          <p:cNvSpPr txBox="1"/>
          <p:nvPr/>
        </p:nvSpPr>
        <p:spPr>
          <a:xfrm>
            <a:off x="252601" y="3270672"/>
            <a:ext cx="135266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chemeClr val="lt1"/>
                </a:solidFill>
                <a:latin typeface="Yoon 윤고딕 520_TT"/>
                <a:ea typeface="Yoon 윤고딕 520_TT"/>
              </a:rPr>
              <a:t>Intro: Meaning</a:t>
            </a:r>
            <a:endParaRPr lang="en-US" altLang="ko-KR" sz="1400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chemeClr val="lt1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1923609" y="3280117"/>
            <a:ext cx="2010149" cy="52322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chemeClr val="lt1"/>
                </a:solidFill>
                <a:latin typeface="Yoon 윤고딕 520_TT"/>
                <a:ea typeface="Yoon 윤고딕 520_TT"/>
              </a:rPr>
              <a:t>Spatial Pyramid </a:t>
            </a:r>
            <a:r>
              <a:rPr lang="en-US" altLang="ko-KR" sz="140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chemeClr val="lt1"/>
                </a:solidFill>
                <a:latin typeface="Yoon 윤고딕 520_TT"/>
                <a:ea typeface="Yoon 윤고딕 520_TT"/>
              </a:rPr>
              <a:t>Pooling 기법 소개</a:t>
            </a:r>
            <a:endParaRPr lang="en-US" altLang="ko-KR" sz="1400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chemeClr val="lt1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7" name="TextBox 19"/>
          <p:cNvSpPr txBox="1"/>
          <p:nvPr/>
        </p:nvSpPr>
        <p:spPr>
          <a:xfrm>
            <a:off x="4213041" y="3270671"/>
            <a:ext cx="169327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chemeClr val="lt1"/>
                </a:solidFill>
                <a:latin typeface="Yoon 윤고딕 520_TT"/>
                <a:ea typeface="Yoon 윤고딕 520_TT"/>
              </a:rPr>
              <a:t>Img Classification에서의 성능</a:t>
            </a:r>
            <a:endParaRPr lang="en-US" altLang="ko-KR" sz="1400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chemeClr val="lt1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8" name="TextBox 19"/>
          <p:cNvSpPr txBox="1"/>
          <p:nvPr/>
        </p:nvSpPr>
        <p:spPr>
          <a:xfrm>
            <a:off x="6214631" y="3281899"/>
            <a:ext cx="1477248" cy="52322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chemeClr val="lt1"/>
                </a:solidFill>
                <a:latin typeface="Yoon 윤고딕 520_TT"/>
                <a:ea typeface="Yoon 윤고딕 520_TT"/>
              </a:rPr>
              <a:t>Object Detection에서의 성능</a:t>
            </a:r>
            <a:endParaRPr lang="en-US" altLang="ko-KR" sz="1400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chemeClr val="lt1"/>
              </a:solidFill>
              <a:latin typeface="Yoon 윤고딕 520_TT"/>
              <a:ea typeface="Yoon 윤고딕 520_T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96E53BB-6697-4DA2-883E-7C423F4B098D}"/>
                  </a:ext>
                </a:extLst>
              </p14:cNvPr>
              <p14:cNvContentPartPr/>
              <p14:nvPr/>
            </p14:nvContentPartPr>
            <p14:xfrm>
              <a:off x="4255447" y="7153283"/>
              <a:ext cx="28575" cy="1905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96E53BB-6697-4DA2-883E-7C423F4B09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6526" y="7110853"/>
                <a:ext cx="66804" cy="10477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17">
            <a:extLst>
              <a:ext uri="{FF2B5EF4-FFF2-40B4-BE49-F238E27FC236}">
                <a16:creationId xmlns:a16="http://schemas.microsoft.com/office/drawing/2014/main" id="{2DBF117D-8C66-474D-9078-371776145648}"/>
              </a:ext>
            </a:extLst>
          </p:cNvPr>
          <p:cNvSpPr txBox="1"/>
          <p:nvPr/>
        </p:nvSpPr>
        <p:spPr>
          <a:xfrm>
            <a:off x="7828518" y="3280118"/>
            <a:ext cx="135266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chemeClr val="lt1"/>
                </a:solidFill>
                <a:latin typeface="Yoon 윤고딕 520_TT"/>
                <a:ea typeface="Yoon 윤고딕 520_TT"/>
              </a:rPr>
              <a:t>Conclusion</a:t>
            </a:r>
            <a:endParaRPr lang="en-US" altLang="ko-KR" sz="1400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chemeClr val="lt1"/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8" y="103135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67544" y="982954"/>
            <a:ext cx="7848872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272123"/>
                </a:solidFill>
                <a:latin typeface="Yoon 윤고딕 520_TT"/>
                <a:ea typeface="Yoon 윤고딕 520_TT"/>
              </a:rPr>
              <a:t>Basic Network Structure</a:t>
            </a:r>
          </a:p>
        </p:txBody>
      </p:sp>
      <p:sp>
        <p:nvSpPr>
          <p:cNvPr id="37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9" name="TextBox 19"/>
          <p:cNvSpPr txBox="1"/>
          <p:nvPr/>
        </p:nvSpPr>
        <p:spPr>
          <a:xfrm>
            <a:off x="4197326" y="138481"/>
            <a:ext cx="138278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48" name="직사각형 17"/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19"/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2-3-4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7D28BD5-157A-444E-AF27-DDBFDC62E3ED}"/>
                  </a:ext>
                </a:extLst>
              </p14:cNvPr>
              <p14:cNvContentPartPr/>
              <p14:nvPr/>
            </p14:nvContentPartPr>
            <p14:xfrm>
              <a:off x="8251326" y="2061634"/>
              <a:ext cx="57150" cy="47625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7D28BD5-157A-444E-AF27-DDBFDC62E3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2891" y="2043730"/>
                <a:ext cx="93652" cy="83075"/>
              </a:xfrm>
              <a:prstGeom prst="rect">
                <a:avLst/>
              </a:prstGeom>
            </p:spPr>
          </p:pic>
        </mc:Fallback>
      </mc:AlternateContent>
      <p:pic>
        <p:nvPicPr>
          <p:cNvPr id="45" name="그림 45">
            <a:extLst>
              <a:ext uri="{FF2B5EF4-FFF2-40B4-BE49-F238E27FC236}">
                <a16:creationId xmlns:a16="http://schemas.microsoft.com/office/drawing/2014/main" id="{766E8BB8-ADAD-4288-98B4-0A2A19F11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218" y="2264390"/>
            <a:ext cx="6909009" cy="2763748"/>
          </a:xfrm>
          <a:prstGeom prst="rect">
            <a:avLst/>
          </a:prstGeom>
        </p:spPr>
      </p:pic>
      <p:pic>
        <p:nvPicPr>
          <p:cNvPr id="2" name="그림 5">
            <a:extLst>
              <a:ext uri="{FF2B5EF4-FFF2-40B4-BE49-F238E27FC236}">
                <a16:creationId xmlns:a16="http://schemas.microsoft.com/office/drawing/2014/main" id="{31EABCC1-E15D-418E-BEF5-CD0045516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6003" y="3719389"/>
            <a:ext cx="2743200" cy="227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9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4728" y="2927739"/>
            <a:ext cx="3015424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 b="1">
                <a:ln w="9525"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Object Detection</a:t>
            </a:r>
            <a:endParaRPr lang="en-US" altLang="ko-KR" sz="3000" b="1" dirty="0">
              <a:ln w="9525"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8" y="103135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-939952" y="982954"/>
            <a:ext cx="7848872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272123"/>
                </a:solidFill>
                <a:latin typeface="Yoon 윤고딕 520_TT"/>
                <a:ea typeface="Yoon 윤고딕 520_TT"/>
              </a:rPr>
              <a:t>Multi-view Test</a:t>
            </a:r>
            <a:endParaRPr lang="en-US" altLang="ko-KR" sz="3000" dirty="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7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9" name="TextBox 19"/>
          <p:cNvSpPr txBox="1"/>
          <p:nvPr/>
        </p:nvSpPr>
        <p:spPr>
          <a:xfrm>
            <a:off x="4197326" y="138481"/>
            <a:ext cx="138278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48" name="직사각형 17"/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19"/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BB81558-8BB3-43A8-8005-C7F0019358A0}"/>
              </a:ext>
            </a:extLst>
          </p:cNvPr>
          <p:cNvSpPr txBox="1"/>
          <p:nvPr/>
        </p:nvSpPr>
        <p:spPr>
          <a:xfrm>
            <a:off x="1292252" y="3918317"/>
            <a:ext cx="712627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</a:rPr>
              <a:t> &gt;&gt; ECCV 2014 </a:t>
            </a:r>
            <a:r>
              <a:rPr lang="ko-KR">
                <a:ea typeface="맑은 고딕"/>
              </a:rPr>
              <a:t>초기</a:t>
            </a:r>
            <a:r>
              <a:rPr lang="en-US" altLang="ko-KR" dirty="0">
                <a:ea typeface="맑은 고딕"/>
              </a:rPr>
              <a:t> </a:t>
            </a:r>
            <a:r>
              <a:rPr lang="ko-KR">
                <a:ea typeface="맑은 고딕"/>
              </a:rPr>
              <a:t>버전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발행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후</a:t>
            </a:r>
            <a:r>
              <a:rPr lang="en-US" altLang="ko-KR">
                <a:ea typeface="맑은 고딕"/>
              </a:rPr>
              <a:t> . ILSVRC 2014</a:t>
            </a:r>
            <a:r>
              <a:rPr lang="ko-KR" altLang="en-US" dirty="0">
                <a:ea typeface="맑은 고딕"/>
              </a:rPr>
              <a:t>에</a:t>
            </a:r>
            <a:r>
              <a:rPr lang="en-US" altLang="ko-KR" dirty="0">
                <a:ea typeface="맑은 고딕"/>
              </a:rPr>
              <a:t> </a:t>
            </a:r>
            <a:r>
              <a:rPr lang="ko-KR">
                <a:ea typeface="맑은 고딕"/>
              </a:rPr>
              <a:t>출전하여 좋은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성적을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보이면서</a:t>
            </a:r>
            <a:r>
              <a:rPr lang="en-US" altLang="ko-KR" dirty="0">
                <a:ea typeface="맑은 고딕"/>
              </a:rPr>
              <a:t> </a:t>
            </a:r>
            <a:r>
              <a:rPr lang="ko-KR">
                <a:ea typeface="맑은 고딕"/>
              </a:rPr>
              <a:t>피처맵에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대한</a:t>
            </a:r>
            <a:r>
              <a:rPr lang="en-US" altLang="ko-KR">
                <a:ea typeface="맑은 고딕"/>
              </a:rPr>
              <a:t> multi-view test</a:t>
            </a:r>
            <a:r>
              <a:rPr lang="ko-KR" altLang="en-US" dirty="0">
                <a:ea typeface="맑은 고딕"/>
              </a:rPr>
              <a:t>가</a:t>
            </a:r>
            <a:r>
              <a:rPr lang="en-US" altLang="ko-KR">
                <a:ea typeface="맑은 고딕"/>
              </a:rPr>
              <a:t> classification task</a:t>
            </a:r>
            <a:r>
              <a:rPr lang="ko-KR" altLang="en-US" dirty="0">
                <a:ea typeface="맑은 고딕"/>
              </a:rPr>
              <a:t>에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종은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 </a:t>
            </a:r>
            <a:r>
              <a:rPr lang="ko-KR">
                <a:ea typeface="맑은 고딕"/>
              </a:rPr>
              <a:t>가져옴을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알게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됨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CE2BAA7-129F-462C-A0E7-041B7CCB4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929" y="2231017"/>
            <a:ext cx="6578390" cy="1130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2123728" y="935758"/>
            <a:ext cx="140381" cy="154419"/>
          </a:xfrm>
          <a:prstGeom prst="chevron">
            <a:avLst>
              <a:gd name="adj" fmla="val 50000"/>
            </a:avLst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976076" y="935758"/>
            <a:ext cx="140381" cy="154419"/>
          </a:xfrm>
          <a:prstGeom prst="chevron">
            <a:avLst>
              <a:gd name="adj" fmla="val 50000"/>
            </a:avLst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06762" y="797524"/>
            <a:ext cx="3273350" cy="41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>
                <a:ln w="9525"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/>
                <a:ea typeface="Yoon 윤고딕 520_TT"/>
              </a:rPr>
              <a:t>Layers Configuration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0" name="TextBox 19"/>
          <p:cNvSpPr txBox="1"/>
          <p:nvPr/>
        </p:nvSpPr>
        <p:spPr>
          <a:xfrm>
            <a:off x="4197326" y="138481"/>
            <a:ext cx="1598810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32" name="직사각형 17"/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TextBox 19"/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3-1</a:t>
              </a:r>
            </a:p>
          </p:txBody>
        </p:sp>
      </p:grp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3A22E07-BC4C-4D71-B3F1-8431237E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48" y="3000931"/>
            <a:ext cx="7371877" cy="26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899592" y="686914"/>
            <a:ext cx="140381" cy="154419"/>
          </a:xfrm>
          <a:prstGeom prst="chevron">
            <a:avLst>
              <a:gd name="adj" fmla="val 50000"/>
            </a:avLst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751940" y="686914"/>
            <a:ext cx="140381" cy="154419"/>
          </a:xfrm>
          <a:prstGeom prst="chevron">
            <a:avLst>
              <a:gd name="adj" fmla="val 50000"/>
            </a:avLst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2626" y="548680"/>
            <a:ext cx="3273350" cy="41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>
                <a:ln w="9525"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/>
                <a:ea typeface="Yoon 윤고딕 520_TT"/>
              </a:rPr>
              <a:t>Layers Configuration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0" name="TextBox 19"/>
          <p:cNvSpPr txBox="1"/>
          <p:nvPr/>
        </p:nvSpPr>
        <p:spPr>
          <a:xfrm>
            <a:off x="4197326" y="138481"/>
            <a:ext cx="1598810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32" name="직사각형 17"/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TextBox 19"/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3-1</a:t>
              </a:r>
            </a:p>
          </p:txBody>
        </p:sp>
      </p:grpSp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26FD8A24-C970-4BEB-83CE-41C34AFBD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61" y="1987052"/>
            <a:ext cx="8259828" cy="2043175"/>
          </a:xfrm>
          <a:prstGeom prst="rect">
            <a:avLst/>
          </a:prstGeom>
        </p:spPr>
      </p:pic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92BB0E9-56A9-4313-AD6D-0300C3F17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66" y="4363813"/>
            <a:ext cx="7305753" cy="12665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Reference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dirty="0">
                <a:ea typeface="+mn-lt"/>
                <a:cs typeface="+mn-lt"/>
                <a:hlinkClick r:id="rId2"/>
              </a:rPr>
              <a:t>https://www.youtube.com/watch?v=i0lkmULXwe0</a:t>
            </a:r>
            <a:endParaRPr lang="en-US" altLang="ko-KR">
              <a:ea typeface="맑은 고딕" panose="020B0503020000020004" pitchFamily="34" charset="-127"/>
              <a:cs typeface="+mn-lt"/>
            </a:endParaRPr>
          </a:p>
          <a:p>
            <a:pPr>
              <a:defRPr/>
            </a:pPr>
            <a:r>
              <a:rPr lang="en-US" dirty="0">
                <a:ea typeface="+mn-lt"/>
                <a:cs typeface="+mn-lt"/>
              </a:rPr>
              <a:t>https://www.youtube.com/watch?v=m3anASWelsc</a:t>
            </a:r>
            <a:endParaRPr lang="en-US" dirty="0">
              <a:ea typeface="맑은 고딕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Thank you</a:t>
            </a:r>
            <a:endParaRPr lang="en-US" altLang="ko-KR" sz="4000" b="1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아주 상식적인 프레젠테이션 기법 </a:t>
            </a:r>
            <a:endParaRPr lang="en-US" altLang="ko-KR" sz="14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크레파스 </a:t>
            </a:r>
            <a:r>
              <a:rPr lang="en-US" altLang="ko-KR" sz="14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1</a:t>
            </a:r>
            <a:r>
              <a:rPr lang="ko-KR" altLang="en-US" sz="14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기  </a:t>
            </a:r>
            <a:r>
              <a:rPr lang="en-US" altLang="ko-KR" sz="14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|  </a:t>
            </a:r>
            <a:r>
              <a:rPr lang="ko-KR" altLang="en-US" sz="14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물고기</a:t>
            </a:r>
            <a:endParaRPr lang="en-US" altLang="ko-KR" sz="14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64904"/>
            <a:ext cx="27545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CrePAS 6</a:t>
            </a:r>
            <a:r>
              <a:rPr lang="en-US" altLang="ko-KR" sz="1100" baseline="300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th</a:t>
            </a:r>
            <a:r>
              <a:rPr lang="en-US" altLang="ko-KR" sz="11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 the first session</a:t>
            </a:r>
            <a:endParaRPr lang="en-US" altLang="ko-KR" sz="11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06717" y="3105218"/>
            <a:ext cx="2607764" cy="652751"/>
            <a:chOff x="2823594" y="3053248"/>
            <a:chExt cx="2607764" cy="652751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defRPr/>
              </a:pPr>
              <a:endParaRPr lang="ko-KR" altLang="en-US" sz="3000" b="1" dirty="0">
                <a:ln w="9525"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3594" y="3053248"/>
              <a:ext cx="2607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ln w="9525"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/>
                  <a:ea typeface="Yoon 윤고딕 520_TT"/>
                </a:rPr>
                <a:t>Meaning</a:t>
              </a:r>
              <a:endParaRPr lang="en-US" altLang="ko-KR" b="1"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56270" y="1098277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8278" y="1065267"/>
            <a:ext cx="2736304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ILSVRC-2014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19148" y="1768633"/>
            <a:ext cx="2754565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◎ ImageNet Large-Scale Visual Recognition Challenge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49941" y="5635938"/>
            <a:ext cx="487997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SPPNet 사용한 모델이 Img Classification부문과 Object </a:t>
            </a:r>
            <a:r>
              <a:rPr lang="en-US" altLang="ko-KR" sz="140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Detection부문에서 각각 3위, 2위에 랭크됨</a:t>
            </a:r>
            <a:endParaRPr lang="en-US" altLang="ko-KR" sz="1400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2289953" y="571261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2142302" y="571261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2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19"/>
          <p:cNvSpPr txBox="1"/>
          <p:nvPr/>
        </p:nvSpPr>
        <p:spPr>
          <a:xfrm>
            <a:off x="4197326" y="138481"/>
            <a:ext cx="1598810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46A388-8610-47E7-81EA-F850C62149E3}"/>
              </a:ext>
            </a:extLst>
          </p:cNvPr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D22A9EC9-1500-4246-A0F3-A54C146A36CF}"/>
                </a:ext>
              </a:extLst>
            </p:cNvPr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3C674342-D132-4436-B394-19CA795B732A}"/>
                </a:ext>
              </a:extLst>
            </p:cNvPr>
            <p:cNvSpPr txBox="1"/>
            <p:nvPr/>
          </p:nvSpPr>
          <p:spPr>
            <a:xfrm>
              <a:off x="5438888" y="2449462"/>
              <a:ext cx="2726279" cy="106816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1.2</a:t>
              </a:r>
              <a:endParaRPr lang="en-US" altLang="ko-KR" sz="1600" dirty="0">
                <a:ln w="9525"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/>
                <a:ea typeface="Yoon 윤고딕 520_TT"/>
              </a:endParaRPr>
            </a:p>
          </p:txBody>
        </p:sp>
      </p:grp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060E1BD-9403-43EB-A334-15D24B01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640" y="2789630"/>
            <a:ext cx="3876753" cy="2100569"/>
          </a:xfrm>
          <a:prstGeom prst="rect">
            <a:avLst/>
          </a:prstGeom>
        </p:spPr>
      </p:pic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FE083DF-4162-480B-B53F-D12708B7C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78" y="2682395"/>
            <a:ext cx="4018447" cy="2163897"/>
          </a:xfrm>
          <a:prstGeom prst="rect">
            <a:avLst/>
          </a:prstGeom>
        </p:spPr>
      </p:pic>
      <p:pic>
        <p:nvPicPr>
          <p:cNvPr id="6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CE988FE7-3A11-4FC1-A12A-0EDDFFE0C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15" y="5048921"/>
            <a:ext cx="8089795" cy="45365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2901C59-0924-4181-9A92-CF7EB80DCC9E}"/>
              </a:ext>
            </a:extLst>
          </p:cNvPr>
          <p:cNvSpPr txBox="1"/>
          <p:nvPr/>
        </p:nvSpPr>
        <p:spPr>
          <a:xfrm>
            <a:off x="-1566357" y="5012483"/>
            <a:ext cx="487997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+)</a:t>
            </a:r>
            <a:endParaRPr lang="en-US" altLang="ko-KR" sz="1400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</p:spTree>
    <p:extLst>
      <p:ext uri="{BB962C8B-B14F-4D97-AF65-F5344CB8AC3E}">
        <p14:creationId xmlns:p14="http://schemas.microsoft.com/office/powerpoint/2010/main" val="375045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6" name="TextBox 19"/>
          <p:cNvSpPr txBox="1"/>
          <p:nvPr/>
        </p:nvSpPr>
        <p:spPr>
          <a:xfrm>
            <a:off x="4197326" y="138481"/>
            <a:ext cx="1598810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7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8FA4636-E5B0-45FE-97C8-72C77EBA4BF6}"/>
              </a:ext>
            </a:extLst>
          </p:cNvPr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20" name="직사각형 17">
              <a:extLst>
                <a:ext uri="{FF2B5EF4-FFF2-40B4-BE49-F238E27FC236}">
                  <a16:creationId xmlns:a16="http://schemas.microsoft.com/office/drawing/2014/main" id="{F24A0382-0863-44E1-8DCC-32B6734D12D8}"/>
                </a:ext>
              </a:extLst>
            </p:cNvPr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19">
              <a:extLst>
                <a:ext uri="{FF2B5EF4-FFF2-40B4-BE49-F238E27FC236}">
                  <a16:creationId xmlns:a16="http://schemas.microsoft.com/office/drawing/2014/main" id="{021CDB60-1732-41C0-BB02-43A822D6B4BB}"/>
                </a:ext>
              </a:extLst>
            </p:cNvPr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2-3-4</a:t>
              </a:r>
            </a:p>
          </p:txBody>
        </p:sp>
      </p:grpSp>
      <p:sp>
        <p:nvSpPr>
          <p:cNvPr id="3" name="TextBox 19">
            <a:extLst>
              <a:ext uri="{FF2B5EF4-FFF2-40B4-BE49-F238E27FC236}">
                <a16:creationId xmlns:a16="http://schemas.microsoft.com/office/drawing/2014/main" id="{1F8F19E7-398D-4CC8-8F5D-4BD0AF4CF8B2}"/>
              </a:ext>
            </a:extLst>
          </p:cNvPr>
          <p:cNvSpPr txBox="1"/>
          <p:nvPr/>
        </p:nvSpPr>
        <p:spPr>
          <a:xfrm>
            <a:off x="1280688" y="1760332"/>
            <a:ext cx="7624356" cy="258532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Font typeface="Arial"/>
              <a:buChar char="•"/>
              <a:defRPr/>
            </a:pPr>
            <a:r>
              <a:rPr lang="en-US">
                <a:ea typeface="+mn-lt"/>
                <a:cs typeface="+mn-lt"/>
              </a:rPr>
              <a:t> 고정된 인풋 크기가 아닌 임의의 크기 이미지에 대해 CNN으로 학습을 하고 conv5 </a:t>
            </a:r>
            <a:r>
              <a:rPr lang="en-US" altLang="ko-KR">
                <a:ea typeface="+mn-lt"/>
                <a:cs typeface="+mn-lt"/>
              </a:rPr>
              <a:t>layer</a:t>
            </a:r>
            <a:r>
              <a:rPr lang="ko-KR" altLang="en-US" dirty="0">
                <a:ea typeface="+mn-lt"/>
                <a:cs typeface="+mn-lt"/>
              </a:rPr>
              <a:t>까지</a:t>
            </a:r>
            <a:r>
              <a:rPr lang="en-US" dirty="0">
                <a:ea typeface="+mn-lt"/>
                <a:cs typeface="+mn-lt"/>
              </a:rPr>
              <a:t> 동일</a:t>
            </a:r>
            <a:endParaRPr lang="en-US" altLang="ko-KR" dirty="0"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>
              <a:buFont typeface="Arial"/>
              <a:buChar char="•"/>
              <a:defRPr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  <a:defRPr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R-CNN과 다르게 전제 이미지에 대해 한 번만 수행하므로 수 백배 빠름</a:t>
            </a:r>
            <a:endParaRPr lang="en-US"/>
          </a:p>
          <a:p>
            <a:pPr>
              <a:buFont typeface="Arial"/>
              <a:buChar char="•"/>
              <a:defRPr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  <a:defRPr/>
            </a:pPr>
            <a:r>
              <a:rPr lang="en-US">
                <a:ea typeface="+mn-lt"/>
                <a:cs typeface="+mn-lt"/>
              </a:rPr>
              <a:t> 다양한 크기의 bin을 통해 고정된 길이의 결과값을 만듦과 동시에. 다양한 scale의 특징을 추출</a:t>
            </a:r>
            <a:endParaRPr lang="en-US"/>
          </a:p>
          <a:p>
            <a:pPr>
              <a:buFont typeface="Arial"/>
              <a:buChar char="•"/>
              <a:defRPr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  <a:defRPr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8D5C4-29FE-4855-8644-7ED5B5383AE4}"/>
              </a:ext>
            </a:extLst>
          </p:cNvPr>
          <p:cNvSpPr txBox="1"/>
          <p:nvPr/>
        </p:nvSpPr>
        <p:spPr>
          <a:xfrm>
            <a:off x="124528" y="922244"/>
            <a:ext cx="487997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SPPNet 의의</a:t>
            </a:r>
            <a:endParaRPr lang="en-US" altLang="ko-KR" sz="1400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5" name="갈매기형 수장 11">
            <a:extLst>
              <a:ext uri="{FF2B5EF4-FFF2-40B4-BE49-F238E27FC236}">
                <a16:creationId xmlns:a16="http://schemas.microsoft.com/office/drawing/2014/main" id="{BD5C2539-9FFC-49E5-ADDF-CAB0FB89C098}"/>
              </a:ext>
            </a:extLst>
          </p:cNvPr>
          <p:cNvSpPr/>
          <p:nvPr/>
        </p:nvSpPr>
        <p:spPr>
          <a:xfrm>
            <a:off x="1572036" y="98947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갈매기형 수장 12">
            <a:extLst>
              <a:ext uri="{FF2B5EF4-FFF2-40B4-BE49-F238E27FC236}">
                <a16:creationId xmlns:a16="http://schemas.microsoft.com/office/drawing/2014/main" id="{1A2B582B-4ED3-4D3A-B67D-3B3356CAEAB6}"/>
              </a:ext>
            </a:extLst>
          </p:cNvPr>
          <p:cNvSpPr/>
          <p:nvPr/>
        </p:nvSpPr>
        <p:spPr>
          <a:xfrm>
            <a:off x="1424385" y="98947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2EAC2F17-A346-4B1D-8C67-C7FE39EF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04" y="4206675"/>
            <a:ext cx="6767315" cy="1070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57CD8C-AD9F-4460-9CCF-121BF0FC5ACA}"/>
              </a:ext>
            </a:extLst>
          </p:cNvPr>
          <p:cNvSpPr txBox="1"/>
          <p:nvPr/>
        </p:nvSpPr>
        <p:spPr>
          <a:xfrm>
            <a:off x="1282805" y="5788681"/>
            <a:ext cx="67011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/>
              <a:t> Classification</a:t>
            </a:r>
            <a:r>
              <a:rPr lang="ko-KR" altLang="en-US"/>
              <a:t>과</a:t>
            </a:r>
            <a:r>
              <a:rPr lang="en-US" altLang="ko-KR"/>
              <a:t> detection </a:t>
            </a:r>
            <a:r>
              <a:rPr lang="ko-KR" altLang="en-US"/>
              <a:t>모두에서</a:t>
            </a:r>
            <a:r>
              <a:rPr lang="en-US" altLang="ko-KR"/>
              <a:t> </a:t>
            </a:r>
            <a:r>
              <a:rPr lang="ko-KR" altLang="en-US"/>
              <a:t>강점을</a:t>
            </a:r>
            <a:r>
              <a:rPr lang="en-US" altLang="ko-KR"/>
              <a:t> </a:t>
            </a:r>
            <a:r>
              <a:rPr lang="ko-KR" altLang="en-US"/>
              <a:t>보임</a:t>
            </a:r>
          </a:p>
        </p:txBody>
      </p:sp>
    </p:spTree>
    <p:extLst>
      <p:ext uri="{BB962C8B-B14F-4D97-AF65-F5344CB8AC3E}">
        <p14:creationId xmlns:p14="http://schemas.microsoft.com/office/powerpoint/2010/main" val="170924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21" y="3099703"/>
            <a:ext cx="8212117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30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What is Spatial </a:t>
            </a:r>
            <a:r>
              <a:rPr lang="en-US" altLang="ko-KR" sz="30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Pyramid Pooling(SPP)?</a:t>
            </a:r>
            <a:endParaRPr lang="en-US" altLang="ko-KR" sz="3000" b="1">
              <a:ln w="9525"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31840" y="274193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03848" y="2708920"/>
            <a:ext cx="2736304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CV에서 CNN을 활용하기 시작</a:t>
            </a:r>
            <a:r>
              <a:rPr lang="en-US" altLang="ko-KR" sz="1400" b="1">
                <a:ln w="9525"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했을 당시의 문제점</a:t>
            </a:r>
            <a:endParaRPr lang="en-US" altLang="ko-KR" sz="1400" b="1" dirty="0">
              <a:ln w="9525"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092887" y="4711310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2945236" y="4711310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2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19"/>
          <p:cNvSpPr txBox="1"/>
          <p:nvPr/>
        </p:nvSpPr>
        <p:spPr>
          <a:xfrm>
            <a:off x="4197326" y="138481"/>
            <a:ext cx="1598810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46A388-8610-47E7-81EA-F850C62149E3}"/>
              </a:ext>
            </a:extLst>
          </p:cNvPr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D22A9EC9-1500-4246-A0F3-A54C146A36CF}"/>
                </a:ext>
              </a:extLst>
            </p:cNvPr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3C674342-D132-4436-B394-19CA795B732A}"/>
                </a:ext>
              </a:extLst>
            </p:cNvPr>
            <p:cNvSpPr txBox="1"/>
            <p:nvPr/>
          </p:nvSpPr>
          <p:spPr>
            <a:xfrm>
              <a:off x="5438888" y="2449462"/>
              <a:ext cx="2726279" cy="106816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1.1</a:t>
              </a:r>
              <a:endParaRPr lang="en-US" altLang="ko-KR" sz="1600" dirty="0">
                <a:ln w="9525"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/>
                <a:ea typeface="Yoon 윤고딕 520_TT"/>
              </a:endParaRPr>
            </a:p>
          </p:txBody>
        </p:sp>
      </p:grp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5F07E15-F06A-4E60-9C25-69F4ABC94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18" y="3364217"/>
            <a:ext cx="4991414" cy="526309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7B596148-5B99-4ACA-B0D7-F86505D31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912" y="3898844"/>
            <a:ext cx="4755257" cy="533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DB031-E539-4809-8170-632235E68A4B}"/>
              </a:ext>
            </a:extLst>
          </p:cNvPr>
          <p:cNvSpPr txBox="1"/>
          <p:nvPr/>
        </p:nvSpPr>
        <p:spPr>
          <a:xfrm>
            <a:off x="3128445" y="4653524"/>
            <a:ext cx="3973134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CNN을 이용해 모델을 학습시키기 위해 입력되는 이미지의 사이</a:t>
            </a:r>
            <a:r>
              <a:rPr lang="en-US" altLang="ko-KR" sz="140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즈가 일정해야만 했다.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</p:spTree>
    <p:extLst>
      <p:ext uri="{BB962C8B-B14F-4D97-AF65-F5344CB8AC3E}">
        <p14:creationId xmlns:p14="http://schemas.microsoft.com/office/powerpoint/2010/main" val="5220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7326" y="138481"/>
            <a:ext cx="1598810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67824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1" name="직사각형 18"/>
          <p:cNvSpPr/>
          <p:nvPr/>
        </p:nvSpPr>
        <p:spPr>
          <a:xfrm>
            <a:off x="1691680" y="1562363"/>
            <a:ext cx="3485187" cy="41563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17"/>
          <p:cNvSpPr txBox="1"/>
          <p:nvPr/>
        </p:nvSpPr>
        <p:spPr>
          <a:xfrm>
            <a:off x="1909618" y="1562159"/>
            <a:ext cx="3049311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SPP Key Insight</a:t>
            </a:r>
            <a:endParaRPr lang="en-US" altLang="ko-KR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19"/>
          <p:cNvSpPr txBox="1"/>
          <p:nvPr/>
        </p:nvSpPr>
        <p:spPr>
          <a:xfrm>
            <a:off x="1979712" y="2506588"/>
            <a:ext cx="417646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solidFill>
                  <a:srgbClr val="272123"/>
                </a:solidFill>
                <a:latin typeface="Yoon 윤고딕 520_TT"/>
                <a:ea typeface="Yoon 윤고딕 520_TT"/>
              </a:rPr>
              <a:t>CNN 네트워크는 Conv와 Fc로 나뉜다.</a:t>
            </a:r>
            <a:endParaRPr lang="en-US" altLang="ko-KR" dirty="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7" name="TextBox 24"/>
          <p:cNvSpPr txBox="1"/>
          <p:nvPr/>
        </p:nvSpPr>
        <p:spPr>
          <a:xfrm>
            <a:off x="1979713" y="3306009"/>
            <a:ext cx="4492389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,Sans-Serif"/>
              <a:buChar char="§"/>
              <a:defRPr/>
            </a:pPr>
            <a:r>
              <a:rPr 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+mn-lt"/>
                <a:cs typeface="+mn-lt"/>
              </a:rPr>
              <a:t>Convolutional layers에서는 input shape을 맞추어줄 필요가 없다.</a:t>
            </a:r>
            <a:endParaRPr lang="en-US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§"/>
              <a:defRPr/>
            </a:pPr>
            <a:r>
              <a:rPr lang="ko-KR" altLang="en-US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맑은 고딕"/>
                <a:ea typeface="맑은 고딕"/>
              </a:rPr>
              <a:t>왜</a:t>
            </a:r>
            <a:r>
              <a:rPr lang="en-US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맑은 고딕"/>
                <a:ea typeface="맑은 고딕"/>
              </a:rPr>
              <a:t>? </a:t>
            </a:r>
            <a:r>
              <a:rPr lang="ko-KR" altLang="en-US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맑은 고딕"/>
                <a:ea typeface="맑은 고딕"/>
              </a:rPr>
              <a:t>아무</a:t>
            </a:r>
            <a:r>
              <a:rPr lang="en-US" altLang="ko-KR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맑은 고딕"/>
                <a:ea typeface="맑은 고딕"/>
              </a:rPr>
              <a:t> 형태의 입력이 들어오더라도 windows를 통해 임의의 feature map만 뽑아주는 것이 conv의 역할이므로</a:t>
            </a:r>
          </a:p>
          <a:p>
            <a:pPr marL="285750" indent="-285750">
              <a:buFont typeface="Wingdings"/>
              <a:buChar char="§"/>
              <a:defRPr/>
            </a:pPr>
            <a:endParaRPr lang="en-US" altLang="ko-KR" dirty="0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42" name="TextBox 25"/>
          <p:cNvSpPr txBox="1"/>
          <p:nvPr/>
        </p:nvSpPr>
        <p:spPr>
          <a:xfrm>
            <a:off x="1979712" y="4807680"/>
            <a:ext cx="4055010" cy="36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endParaRPr lang="en-US" altLang="ko-KR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6BAFBC-7589-4BE4-A99C-163493B8F6D2}"/>
              </a:ext>
            </a:extLst>
          </p:cNvPr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4349CA59-CBEC-495F-BD64-FF506BB732DE}"/>
                </a:ext>
              </a:extLst>
            </p:cNvPr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3DDECD6E-7E96-4C66-B32A-4560F2CE7A16}"/>
                </a:ext>
              </a:extLst>
            </p:cNvPr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2-3-4</a:t>
              </a:r>
            </a:p>
          </p:txBody>
        </p:sp>
      </p:grp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A27B03F-6388-43F0-8AA0-D27861B0C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46" y="4944568"/>
            <a:ext cx="6200538" cy="974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Meaning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1"/>
            <a:ext cx="1339465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Architecture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7326" y="138481"/>
            <a:ext cx="1598810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Layers_Analysis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67824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0" name="TextBox 19"/>
          <p:cNvSpPr txBox="1"/>
          <p:nvPr/>
        </p:nvSpPr>
        <p:spPr>
          <a:xfrm>
            <a:off x="5925518" y="116632"/>
            <a:ext cx="1382786" cy="30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Discussion</a:t>
            </a:r>
            <a:endParaRPr lang="en-US" altLang="ko-KR" sz="140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1" name="직사각형 18"/>
          <p:cNvSpPr/>
          <p:nvPr/>
        </p:nvSpPr>
        <p:spPr>
          <a:xfrm>
            <a:off x="1011548" y="1033371"/>
            <a:ext cx="3485187" cy="41563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17"/>
          <p:cNvSpPr txBox="1"/>
          <p:nvPr/>
        </p:nvSpPr>
        <p:spPr>
          <a:xfrm>
            <a:off x="1229486" y="1033167"/>
            <a:ext cx="3049311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Malgun Gothic"/>
                <a:ea typeface="Malgun Gothic"/>
              </a:rPr>
              <a:t>SPP Key Insights</a:t>
            </a:r>
            <a:endParaRPr lang="en-US" altLang="ko-KR">
              <a:ln w="9525"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Yoon 윤고딕 520_TT"/>
              <a:ea typeface="맑은 고딕"/>
            </a:endParaRPr>
          </a:p>
        </p:txBody>
      </p:sp>
      <p:sp>
        <p:nvSpPr>
          <p:cNvPr id="34" name="TextBox 19"/>
          <p:cNvSpPr txBox="1"/>
          <p:nvPr/>
        </p:nvSpPr>
        <p:spPr>
          <a:xfrm>
            <a:off x="1979712" y="2856100"/>
            <a:ext cx="628298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solidFill>
                  <a:srgbClr val="272123"/>
                </a:solidFill>
                <a:latin typeface="Yoon 윤고딕 520_TT"/>
                <a:ea typeface="Yoon 윤고딕 520_TT"/>
              </a:rPr>
              <a:t>컨볼루션 통과할 때까지는 input shape에 손대지 않고 마지막 conv layer 바로 다음에 SPP layer 추가</a:t>
            </a:r>
            <a:endParaRPr lang="en-US" altLang="ko-KR" dirty="0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42" name="TextBox 25"/>
          <p:cNvSpPr txBox="1"/>
          <p:nvPr/>
        </p:nvSpPr>
        <p:spPr>
          <a:xfrm>
            <a:off x="1913588" y="3938622"/>
            <a:ext cx="4867390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solidFill>
                  <a:srgbClr val="272123"/>
                </a:solidFill>
                <a:latin typeface="Yoon 윤고딕 520_TT"/>
                <a:ea typeface="Yoon 윤고딕 520_TT"/>
              </a:rPr>
              <a:t>SPP layer의 역할: 특성들 pooling함으로써 입력값에 관계없이 고정된 길이의 출력값 생성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6BAFBC-7589-4BE4-A99C-163493B8F6D2}"/>
              </a:ext>
            </a:extLst>
          </p:cNvPr>
          <p:cNvGrpSpPr/>
          <p:nvPr/>
        </p:nvGrpSpPr>
        <p:grpSpPr>
          <a:xfrm>
            <a:off x="0" y="0"/>
            <a:ext cx="971599" cy="692696"/>
            <a:chOff x="5099706" y="1860077"/>
            <a:chExt cx="3065461" cy="2185501"/>
          </a:xfrm>
        </p:grpSpPr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4349CA59-CBEC-495F-BD64-FF506BB732DE}"/>
                </a:ext>
              </a:extLst>
            </p:cNvPr>
            <p:cNvSpPr/>
            <p:nvPr/>
          </p:nvSpPr>
          <p:spPr>
            <a:xfrm>
              <a:off x="5099706" y="1860077"/>
              <a:ext cx="3000686" cy="2185501"/>
            </a:xfrm>
            <a:prstGeom prst="rect">
              <a:avLst/>
            </a:prstGeom>
            <a:solidFill>
              <a:srgbClr val="272123"/>
            </a:solidFill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3DDECD6E-7E96-4C66-B32A-4560F2CE7A16}"/>
                </a:ext>
              </a:extLst>
            </p:cNvPr>
            <p:cNvSpPr txBox="1"/>
            <p:nvPr/>
          </p:nvSpPr>
          <p:spPr>
            <a:xfrm>
              <a:off x="5438888" y="2449462"/>
              <a:ext cx="2726279" cy="10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>
                  <a:ln w="9525"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rgbClr val="AF9061"/>
                  </a:solidFill>
                  <a:latin typeface="Yoon 윤고딕 520_TT"/>
                  <a:ea typeface="Yoon 윤고딕 520_TT"/>
                </a:rPr>
                <a:t>2-3-4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EEDEB2A-F093-4830-9CB6-FDD4216A873E}"/>
              </a:ext>
            </a:extLst>
          </p:cNvPr>
          <p:cNvSpPr txBox="1"/>
          <p:nvPr/>
        </p:nvSpPr>
        <p:spPr>
          <a:xfrm>
            <a:off x="1630200" y="4987159"/>
            <a:ext cx="6359902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solidFill>
                  <a:srgbClr val="272123"/>
                </a:solidFill>
                <a:latin typeface="Yoon 윤고딕 520_TT"/>
                <a:ea typeface="Yoon 윤고딕 520_TT"/>
              </a:rPr>
              <a:t>즉, 모델의 처음 부분에서 입력값에 변형을 주는 것을 피하고자 conv와 fc 사이라는 네트워크의 더 깊은 차원에서 정보를 합치는 것 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557C46C-869A-4C74-9895-5EF7BCA01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499" y="5974748"/>
            <a:ext cx="5803795" cy="6329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98667FF-1FD1-431C-9389-E00C658B9940}"/>
                  </a:ext>
                </a:extLst>
              </p14:cNvPr>
              <p14:cNvContentPartPr/>
              <p14:nvPr/>
            </p14:nvContentPartPr>
            <p14:xfrm>
              <a:off x="7313782" y="5272817"/>
              <a:ext cx="647700" cy="762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98667FF-1FD1-431C-9389-E00C658B99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6042" y="5256148"/>
                <a:ext cx="683543" cy="109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33EF105-0D32-490F-B079-F0E8D38477B6}"/>
                  </a:ext>
                </a:extLst>
              </p14:cNvPr>
              <p14:cNvContentPartPr/>
              <p14:nvPr/>
            </p14:nvContentPartPr>
            <p14:xfrm>
              <a:off x="1718982" y="5566220"/>
              <a:ext cx="876300" cy="104775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33EF105-0D32-490F-B079-F0E8D38477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0981" y="5548217"/>
                <a:ext cx="911942" cy="140420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그림 34">
            <a:extLst>
              <a:ext uri="{FF2B5EF4-FFF2-40B4-BE49-F238E27FC236}">
                <a16:creationId xmlns:a16="http://schemas.microsoft.com/office/drawing/2014/main" id="{649586A0-031F-44DB-9DC0-85F26803D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0731" y="686967"/>
            <a:ext cx="3423332" cy="19606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52DD1B7E-64F0-4D11-9C5E-076E7647548B}"/>
                  </a:ext>
                </a:extLst>
              </p14:cNvPr>
              <p14:cNvContentPartPr/>
              <p14:nvPr/>
            </p14:nvContentPartPr>
            <p14:xfrm>
              <a:off x="7243158" y="2546261"/>
              <a:ext cx="1457324" cy="904875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52DD1B7E-64F0-4D11-9C5E-076E764754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25522" y="2528257"/>
                <a:ext cx="1492956" cy="940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E497EEA6-A6CD-4489-AEA6-40BA1F6C301A}"/>
                  </a:ext>
                </a:extLst>
              </p14:cNvPr>
              <p14:cNvContentPartPr/>
              <p14:nvPr/>
            </p14:nvContentPartPr>
            <p14:xfrm>
              <a:off x="8475264" y="2508451"/>
              <a:ext cx="285750" cy="266699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E497EEA6-A6CD-4489-AEA6-40BA1F6C30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57315" y="2491050"/>
                <a:ext cx="321289" cy="301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4E98209B-8A4F-4F51-99A0-AE3A4DE36763}"/>
                  </a:ext>
                </a:extLst>
              </p14:cNvPr>
              <p14:cNvContentPartPr/>
              <p14:nvPr/>
            </p14:nvContentPartPr>
            <p14:xfrm>
              <a:off x="8299236" y="2514078"/>
              <a:ext cx="228600" cy="32385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4E98209B-8A4F-4F51-99A0-AE3A4DE367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81064" y="2496026"/>
                <a:ext cx="264580" cy="359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70B64496-015B-4381-9FBC-856F54E565DD}"/>
                  </a:ext>
                </a:extLst>
              </p14:cNvPr>
              <p14:cNvContentPartPr/>
              <p14:nvPr/>
            </p14:nvContentPartPr>
            <p14:xfrm>
              <a:off x="7986418" y="5301725"/>
              <a:ext cx="161925" cy="209549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70B64496-015B-4381-9FBC-856F54E565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68426" y="5283743"/>
                <a:ext cx="197549" cy="245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20D6C716-2E9A-4964-ABFA-FACA2BC7BF36}"/>
                  </a:ext>
                </a:extLst>
              </p14:cNvPr>
              <p14:cNvContentPartPr/>
              <p14:nvPr/>
            </p14:nvContentPartPr>
            <p14:xfrm>
              <a:off x="8156444" y="5188369"/>
              <a:ext cx="66675" cy="304799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20D6C716-2E9A-4964-ABFA-FACA2BC7BF3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38711" y="5170860"/>
                <a:ext cx="101786" cy="340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B9E84102-F85E-439B-821B-4EE32C686CDD}"/>
                  </a:ext>
                </a:extLst>
              </p14:cNvPr>
              <p14:cNvContentPartPr/>
              <p14:nvPr/>
            </p14:nvContentPartPr>
            <p14:xfrm>
              <a:off x="8251326" y="5363688"/>
              <a:ext cx="123825" cy="266699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B9E84102-F85E-439B-821B-4EE32C686CD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33322" y="5345765"/>
                <a:ext cx="160201" cy="302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1054CB7A-C027-48B8-982E-C5B136D25A43}"/>
                  </a:ext>
                </a:extLst>
              </p14:cNvPr>
              <p14:cNvContentPartPr/>
              <p14:nvPr/>
            </p14:nvContentPartPr>
            <p14:xfrm>
              <a:off x="8417186" y="5207997"/>
              <a:ext cx="76200" cy="180974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1054CB7A-C027-48B8-982E-C5B136D25A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00024" y="5190226"/>
                <a:ext cx="110181" cy="216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3D1F38BC-F969-46AE-B6B9-454B9B767322}"/>
                  </a:ext>
                </a:extLst>
              </p14:cNvPr>
              <p14:cNvContentPartPr/>
              <p14:nvPr/>
            </p14:nvContentPartPr>
            <p14:xfrm>
              <a:off x="8519489" y="5481204"/>
              <a:ext cx="9525" cy="28575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3D1F38BC-F969-46AE-B6B9-454B9B76732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92035" y="5461757"/>
                <a:ext cx="64994" cy="67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733D14A1-C87A-49D8-B557-3CCCD686BFE6}"/>
                  </a:ext>
                </a:extLst>
              </p14:cNvPr>
              <p14:cNvContentPartPr/>
              <p14:nvPr/>
            </p14:nvContentPartPr>
            <p14:xfrm>
              <a:off x="7329009" y="5707915"/>
              <a:ext cx="600075" cy="390524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733D14A1-C87A-49D8-B557-3CCCD686BF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11253" y="5690147"/>
                <a:ext cx="635949" cy="426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D60F2413-DBA3-44A6-BA80-8CD0B352FE27}"/>
                  </a:ext>
                </a:extLst>
              </p14:cNvPr>
              <p14:cNvContentPartPr/>
              <p14:nvPr/>
            </p14:nvContentPartPr>
            <p14:xfrm>
              <a:off x="7224279" y="5921006"/>
              <a:ext cx="180974" cy="257175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D60F2413-DBA3-44A6-BA80-8CD0B352FE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05887" y="5903171"/>
                <a:ext cx="217390" cy="292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CB0768CF-B30C-43EA-A5A0-FAED8C14ECD9}"/>
                  </a:ext>
                </a:extLst>
              </p14:cNvPr>
              <p14:cNvContentPartPr/>
              <p14:nvPr/>
            </p14:nvContentPartPr>
            <p14:xfrm>
              <a:off x="7239286" y="6450429"/>
              <a:ext cx="295274" cy="19049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CB0768CF-B30C-43EA-A5A0-FAED8C14EC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21875" y="6435845"/>
                <a:ext cx="330451" cy="48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2B6E4E70-8472-4024-A7C0-9923069CF088}"/>
                  </a:ext>
                </a:extLst>
              </p14:cNvPr>
              <p14:cNvContentPartPr/>
              <p14:nvPr/>
            </p14:nvContentPartPr>
            <p14:xfrm>
              <a:off x="7473452" y="6369155"/>
              <a:ext cx="85725" cy="200024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2B6E4E70-8472-4024-A7C0-9923069CF08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55877" y="6350804"/>
                <a:ext cx="121235" cy="236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3FA12140-8C81-4ABB-8574-1EF5B487AFAA}"/>
                  </a:ext>
                </a:extLst>
              </p14:cNvPr>
              <p14:cNvContentPartPr/>
              <p14:nvPr/>
            </p14:nvContentPartPr>
            <p14:xfrm>
              <a:off x="7674429" y="6208568"/>
              <a:ext cx="209549" cy="276225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3FA12140-8C81-4ABB-8574-1EF5B487AFA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56447" y="6190782"/>
                <a:ext cx="245881" cy="3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D0ED4873-F284-4575-BAF2-780E8F375472}"/>
                  </a:ext>
                </a:extLst>
              </p14:cNvPr>
              <p14:cNvContentPartPr/>
              <p14:nvPr/>
            </p14:nvContentPartPr>
            <p14:xfrm>
              <a:off x="7882068" y="6208568"/>
              <a:ext cx="28575" cy="22860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D0ED4873-F284-4575-BAF2-780E8F37547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65832" y="6190872"/>
                <a:ext cx="60722" cy="264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F0177B5A-5A0A-44CB-8ED4-8E6D37439D7E}"/>
                  </a:ext>
                </a:extLst>
              </p14:cNvPr>
              <p14:cNvContentPartPr/>
              <p14:nvPr/>
            </p14:nvContentPartPr>
            <p14:xfrm>
              <a:off x="7843000" y="6215194"/>
              <a:ext cx="142875" cy="219075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F0177B5A-5A0A-44CB-8ED4-8E6D37439D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25276" y="6197208"/>
                <a:ext cx="178684" cy="25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5A65A35C-C2FD-4B00-BFFF-493D562B164A}"/>
                  </a:ext>
                </a:extLst>
              </p14:cNvPr>
              <p14:cNvContentPartPr/>
              <p14:nvPr/>
            </p14:nvContentPartPr>
            <p14:xfrm>
              <a:off x="7925980" y="6248081"/>
              <a:ext cx="295274" cy="13335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5A65A35C-C2FD-4B00-BFFF-493D562B16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08569" y="6229560"/>
                <a:ext cx="330451" cy="170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B03C4C7D-5403-4CC3-B25E-EC5D11EA59DA}"/>
                  </a:ext>
                </a:extLst>
              </p14:cNvPr>
              <p14:cNvContentPartPr/>
              <p14:nvPr/>
            </p14:nvContentPartPr>
            <p14:xfrm>
              <a:off x="7995368" y="6558080"/>
              <a:ext cx="133350" cy="17145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B03C4C7D-5403-4CC3-B25E-EC5D11EA59D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77348" y="6540146"/>
                <a:ext cx="169030" cy="2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1D68EB3C-0C5B-4A00-8EA6-25B4FB9B02EC}"/>
                  </a:ext>
                </a:extLst>
              </p14:cNvPr>
              <p14:cNvContentPartPr/>
              <p14:nvPr/>
            </p14:nvContentPartPr>
            <p14:xfrm>
              <a:off x="8132865" y="6530601"/>
              <a:ext cx="76200" cy="152399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1D68EB3C-0C5B-4A00-8EA6-25B4FB9B02E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14189" y="6512284"/>
                <a:ext cx="113179" cy="188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9B2837B9-59D0-45C3-A457-5FB8772DAA65}"/>
                  </a:ext>
                </a:extLst>
              </p14:cNvPr>
              <p14:cNvContentPartPr/>
              <p14:nvPr/>
            </p14:nvContentPartPr>
            <p14:xfrm>
              <a:off x="8231171" y="6510849"/>
              <a:ext cx="76200" cy="17145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9B2837B9-59D0-45C3-A457-5FB8772DAA6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14086" y="6492840"/>
                <a:ext cx="110029" cy="207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E93D7079-E154-4F4B-8123-19EF04CB40A7}"/>
                  </a:ext>
                </a:extLst>
              </p14:cNvPr>
              <p14:cNvContentPartPr/>
              <p14:nvPr/>
            </p14:nvContentPartPr>
            <p14:xfrm>
              <a:off x="8308003" y="6529741"/>
              <a:ext cx="123825" cy="123825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E93D7079-E154-4F4B-8123-19EF04CB40A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90612" y="6512399"/>
                <a:ext cx="158259" cy="158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0872CEC1-88F7-48FA-90AC-7D9E8DE5D72B}"/>
                  </a:ext>
                </a:extLst>
              </p14:cNvPr>
              <p14:cNvContentPartPr/>
              <p14:nvPr/>
            </p14:nvContentPartPr>
            <p14:xfrm>
              <a:off x="8451723" y="6382832"/>
              <a:ext cx="209549" cy="161925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0872CEC1-88F7-48FA-90AC-7D9E8DE5D72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33904" y="6364760"/>
                <a:ext cx="244830" cy="197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A9F0F48B-DBD4-49C6-A352-D6D8DB4C5721}"/>
                  </a:ext>
                </a:extLst>
              </p14:cNvPr>
              <p14:cNvContentPartPr/>
              <p14:nvPr/>
            </p14:nvContentPartPr>
            <p14:xfrm>
              <a:off x="8657144" y="6321924"/>
              <a:ext cx="85725" cy="180974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A9F0F48B-DBD4-49C6-A352-D6D8DB4C572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39210" y="6303899"/>
                <a:ext cx="121235" cy="216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B35CB0EE-B31C-45F7-9DC9-D49C202D789B}"/>
                  </a:ext>
                </a:extLst>
              </p14:cNvPr>
              <p14:cNvContentPartPr/>
              <p14:nvPr/>
            </p14:nvContentPartPr>
            <p14:xfrm>
              <a:off x="8754005" y="6309828"/>
              <a:ext cx="133350" cy="43815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B35CB0EE-B31C-45F7-9DC9-D49C202D789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36505" y="6291797"/>
                <a:ext cx="168000" cy="4738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139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Hewlett-Packard</ep:Company>
  <ep:Words>0</ep:Words>
  <ep:PresentationFormat>화면 슬라이드 쇼(4:3)</ep:PresentationFormat>
  <ep:Paragraphs>0</ep:Paragraphs>
  <ep:Slides>26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Office 테마</vt:lpstr>
      <vt:lpstr>슬라이드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Reference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2013-09-05T09:43:46.000</dcterms:created>
  <dc:creator>hp</dc:creator>
  <cp:lastModifiedBy>sgi40</cp:lastModifiedBy>
  <dcterms:modified xsi:type="dcterms:W3CDTF">2021-06-03T00:39:47.192</dcterms:modified>
  <cp:revision>465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