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Chemistry of Vodka: From Grains to Glass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Scientific Exploration of Vodka Production</a:t>
            </a:r>
          </a:p>
          <a:p>
            <a:r>
              <a:t>Presented by: [Your Name]</a:t>
            </a:r>
          </a:p>
          <a:p>
            <a:r>
              <a:t>Class: [Your Chemistry Class]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**Testing:** Alcohol content is measured to ensure accuracy.</a:t>
            </a:r>
          </a:p>
          <a:p>
            <a:r>
              <a:t>- Taste tests and impurity checks are conducted.</a:t>
            </a:r>
          </a:p>
          <a:p>
            <a:r>
              <a:t>- **Standardization:** Guarantees uniformity across batches.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Vodka’s name comes from the Slavic word “voda” meaning “water.”</a:t>
            </a:r>
          </a:p>
          <a:p>
            <a:r>
              <a:t>- It’s one of the world’s most popular spirits.</a:t>
            </a:r>
          </a:p>
          <a:p>
            <a:r>
              <a:t>- Can be made from unusual ingredients like grapes or even milk!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Feel free to ask about any step in the vodka-making process or its chemistry!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**What is Vodka?**</a:t>
            </a:r>
          </a:p>
          <a:p>
            <a:r>
              <a:t>  - A distilled alcoholic beverage composed primarily of water and ethanol.</a:t>
            </a:r>
          </a:p>
          <a:p>
            <a:r>
              <a:t>- **Key Characteristics:** Clear, odorless, and neutral in flavor.</a:t>
            </a:r>
          </a:p>
          <a:p>
            <a:r>
              <a:t>- **Common Ingredients:** Grains (wheat, rye, barley), potatoes, or corn.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Chemistry Behind Vodka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**Ethanol Formula:** C₂H₅OH</a:t>
            </a:r>
          </a:p>
          <a:p>
            <a:r>
              <a:t>- **Key Process:** Fermentation</a:t>
            </a:r>
          </a:p>
          <a:p>
            <a:r>
              <a:t>  - Sugars (glucose/fructose) are converted into ethanol and CO₂ by yeast.</a:t>
            </a:r>
          </a:p>
          <a:p>
            <a:r>
              <a:t>- **Distillation Purpose:** Purifies ethanol and increases its concentration.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Selecting Ingredients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**Base Ingredients:** Grains, potatoes, or other starchy sources.</a:t>
            </a:r>
          </a:p>
          <a:p>
            <a:r>
              <a:t>- **Water:** High-quality water is essential to ensure purity and neutrality.</a:t>
            </a:r>
          </a:p>
          <a:p>
            <a:r>
              <a:t>- **Yeast:** Responsible for converting sugars into alcohol during fermentation.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Mashing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Base ingredients are ground into a mash.</a:t>
            </a:r>
          </a:p>
          <a:p>
            <a:r>
              <a:t>- Mixed with hot water to break down starches into fermentable sugars.</a:t>
            </a:r>
          </a:p>
          <a:p>
            <a:r>
              <a:t>- **Key Reaction:** Amylase enzymes convert starch to glucose.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Fermentation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Yeast is added to the sugary mash.</a:t>
            </a:r>
          </a:p>
          <a:p>
            <a:r>
              <a:t>- Mixture is kept in a controlled environment for 2-3 days.</a:t>
            </a:r>
          </a:p>
          <a:p>
            <a:r>
              <a:t>- **Chemical Reaction:** C₆H₁₂O₆ (glucose) → 2 C₂H₅OH (ethanol) + 2 CO₂ (carbon dioxide).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Distillation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fermented mash is heated in a still.</a:t>
            </a:r>
          </a:p>
          <a:p>
            <a:r>
              <a:t>- Ethanol boils at 78.5°C and is separated from water and impurities.</a:t>
            </a:r>
          </a:p>
          <a:p>
            <a:r>
              <a:t>- **Outcome:** High-proof alcohol is collected.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Filtration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distilled alcohol is filtered through materials like charcoal.</a:t>
            </a:r>
          </a:p>
          <a:p>
            <a:r>
              <a:t>- Removes any remaining impurities and smoothens the flavor.</a:t>
            </a:r>
          </a:p>
          <a:p>
            <a:r>
              <a:t>- Ensures vodka’s signature clean and neutral taste.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Dilution and Bottling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Distilled ethanol is mixed with water to achieve the desired alcohol content (typically 40% ABV).</a:t>
            </a:r>
          </a:p>
          <a:p>
            <a:r>
              <a:t>- The vodka is packaged in sealed bottles to prevent contamination.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